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 id="2147483661" r:id="rId2"/>
    <p:sldMasterId id="2147483672" r:id="rId3"/>
    <p:sldMasterId id="2147483677" r:id="rId4"/>
    <p:sldMasterId id="2147483680" r:id="rId5"/>
    <p:sldMasterId id="2147483695" r:id="rId6"/>
  </p:sldMasterIdLst>
  <p:notesMasterIdLst>
    <p:notesMasterId r:id="rId184"/>
  </p:notesMasterIdLst>
  <p:handoutMasterIdLst>
    <p:handoutMasterId r:id="rId185"/>
  </p:handoutMasterIdLst>
  <p:sldIdLst>
    <p:sldId id="258" r:id="rId7"/>
    <p:sldId id="2330" r:id="rId8"/>
    <p:sldId id="2258" r:id="rId9"/>
    <p:sldId id="2259" r:id="rId10"/>
    <p:sldId id="2547" r:id="rId11"/>
    <p:sldId id="2548" r:id="rId12"/>
    <p:sldId id="2541" r:id="rId13"/>
    <p:sldId id="2542" r:id="rId14"/>
    <p:sldId id="2550" r:id="rId15"/>
    <p:sldId id="2549" r:id="rId16"/>
    <p:sldId id="2552" r:id="rId17"/>
    <p:sldId id="2553" r:id="rId18"/>
    <p:sldId id="2554" r:id="rId19"/>
    <p:sldId id="2551" r:id="rId20"/>
    <p:sldId id="2543" r:id="rId21"/>
    <p:sldId id="2555" r:id="rId22"/>
    <p:sldId id="2558" r:id="rId23"/>
    <p:sldId id="2560" r:id="rId24"/>
    <p:sldId id="2559" r:id="rId25"/>
    <p:sldId id="2544" r:id="rId26"/>
    <p:sldId id="2561" r:id="rId27"/>
    <p:sldId id="2677" r:id="rId28"/>
    <p:sldId id="2546" r:id="rId29"/>
    <p:sldId id="2562" r:id="rId30"/>
    <p:sldId id="2563" r:id="rId31"/>
    <p:sldId id="2564" r:id="rId32"/>
    <p:sldId id="2545" r:id="rId33"/>
    <p:sldId id="2565" r:id="rId34"/>
    <p:sldId id="2540" r:id="rId35"/>
    <p:sldId id="2567" r:id="rId36"/>
    <p:sldId id="2568" r:id="rId37"/>
    <p:sldId id="2566" r:id="rId38"/>
    <p:sldId id="2569" r:id="rId39"/>
    <p:sldId id="2570" r:id="rId40"/>
    <p:sldId id="2573" r:id="rId41"/>
    <p:sldId id="2601" r:id="rId42"/>
    <p:sldId id="2603" r:id="rId43"/>
    <p:sldId id="2604" r:id="rId44"/>
    <p:sldId id="350" r:id="rId45"/>
    <p:sldId id="351" r:id="rId46"/>
    <p:sldId id="2606" r:id="rId47"/>
    <p:sldId id="2607" r:id="rId48"/>
    <p:sldId id="2608" r:id="rId49"/>
    <p:sldId id="353" r:id="rId50"/>
    <p:sldId id="2602" r:id="rId51"/>
    <p:sldId id="2571" r:id="rId52"/>
    <p:sldId id="2572" r:id="rId53"/>
    <p:sldId id="2574" r:id="rId54"/>
    <p:sldId id="2582" r:id="rId55"/>
    <p:sldId id="2583" r:id="rId56"/>
    <p:sldId id="2584" r:id="rId57"/>
    <p:sldId id="2585" r:id="rId58"/>
    <p:sldId id="2587" r:id="rId59"/>
    <p:sldId id="2586" r:id="rId60"/>
    <p:sldId id="2588" r:id="rId61"/>
    <p:sldId id="2589" r:id="rId62"/>
    <p:sldId id="2590" r:id="rId63"/>
    <p:sldId id="2575" r:id="rId64"/>
    <p:sldId id="2576" r:id="rId65"/>
    <p:sldId id="2577" r:id="rId66"/>
    <p:sldId id="2591" r:id="rId67"/>
    <p:sldId id="2592" r:id="rId68"/>
    <p:sldId id="2578" r:id="rId69"/>
    <p:sldId id="2579" r:id="rId70"/>
    <p:sldId id="2580" r:id="rId71"/>
    <p:sldId id="2581" r:id="rId72"/>
    <p:sldId id="2593" r:id="rId73"/>
    <p:sldId id="2594" r:id="rId74"/>
    <p:sldId id="2595" r:id="rId75"/>
    <p:sldId id="2596" r:id="rId76"/>
    <p:sldId id="2597" r:id="rId77"/>
    <p:sldId id="2598" r:id="rId78"/>
    <p:sldId id="2599" r:id="rId79"/>
    <p:sldId id="2600" r:id="rId80"/>
    <p:sldId id="2610" r:id="rId81"/>
    <p:sldId id="2680" r:id="rId82"/>
    <p:sldId id="933" r:id="rId83"/>
    <p:sldId id="934" r:id="rId84"/>
    <p:sldId id="935" r:id="rId85"/>
    <p:sldId id="936" r:id="rId86"/>
    <p:sldId id="939" r:id="rId87"/>
    <p:sldId id="940" r:id="rId88"/>
    <p:sldId id="941" r:id="rId89"/>
    <p:sldId id="942" r:id="rId90"/>
    <p:sldId id="943" r:id="rId91"/>
    <p:sldId id="944" r:id="rId92"/>
    <p:sldId id="945" r:id="rId93"/>
    <p:sldId id="946" r:id="rId94"/>
    <p:sldId id="947" r:id="rId95"/>
    <p:sldId id="981" r:id="rId96"/>
    <p:sldId id="949" r:id="rId97"/>
    <p:sldId id="950" r:id="rId98"/>
    <p:sldId id="951" r:id="rId99"/>
    <p:sldId id="1062" r:id="rId100"/>
    <p:sldId id="956" r:id="rId101"/>
    <p:sldId id="957" r:id="rId102"/>
    <p:sldId id="958" r:id="rId103"/>
    <p:sldId id="985" r:id="rId104"/>
    <p:sldId id="986" r:id="rId105"/>
    <p:sldId id="987" r:id="rId106"/>
    <p:sldId id="988" r:id="rId107"/>
    <p:sldId id="989" r:id="rId108"/>
    <p:sldId id="990" r:id="rId109"/>
    <p:sldId id="1063" r:id="rId110"/>
    <p:sldId id="1064" r:id="rId111"/>
    <p:sldId id="994" r:id="rId112"/>
    <p:sldId id="1066" r:id="rId113"/>
    <p:sldId id="1065" r:id="rId114"/>
    <p:sldId id="998" r:id="rId115"/>
    <p:sldId id="999" r:id="rId116"/>
    <p:sldId id="1000" r:id="rId117"/>
    <p:sldId id="1001" r:id="rId118"/>
    <p:sldId id="1002" r:id="rId119"/>
    <p:sldId id="1003" r:id="rId120"/>
    <p:sldId id="1004" r:id="rId121"/>
    <p:sldId id="2678" r:id="rId122"/>
    <p:sldId id="2679" r:id="rId123"/>
    <p:sldId id="2609" r:id="rId124"/>
    <p:sldId id="2612" r:id="rId125"/>
    <p:sldId id="2614" r:id="rId126"/>
    <p:sldId id="2613" r:id="rId127"/>
    <p:sldId id="2615" r:id="rId128"/>
    <p:sldId id="2616" r:id="rId129"/>
    <p:sldId id="2617" r:id="rId130"/>
    <p:sldId id="2618" r:id="rId131"/>
    <p:sldId id="2619" r:id="rId132"/>
    <p:sldId id="2620" r:id="rId133"/>
    <p:sldId id="2621" r:id="rId134"/>
    <p:sldId id="2622" r:id="rId135"/>
    <p:sldId id="2624" r:id="rId136"/>
    <p:sldId id="2623" r:id="rId137"/>
    <p:sldId id="2626" r:id="rId138"/>
    <p:sldId id="2627" r:id="rId139"/>
    <p:sldId id="2625" r:id="rId140"/>
    <p:sldId id="2628" r:id="rId141"/>
    <p:sldId id="2629" r:id="rId142"/>
    <p:sldId id="2676" r:id="rId143"/>
    <p:sldId id="2633" r:id="rId144"/>
    <p:sldId id="2630" r:id="rId145"/>
    <p:sldId id="2634" r:id="rId146"/>
    <p:sldId id="2631" r:id="rId147"/>
    <p:sldId id="2652" r:id="rId148"/>
    <p:sldId id="2635" r:id="rId149"/>
    <p:sldId id="2653" r:id="rId150"/>
    <p:sldId id="2636" r:id="rId151"/>
    <p:sldId id="2637" r:id="rId152"/>
    <p:sldId id="2638" r:id="rId153"/>
    <p:sldId id="2639" r:id="rId154"/>
    <p:sldId id="2640" r:id="rId155"/>
    <p:sldId id="2641" r:id="rId156"/>
    <p:sldId id="2642" r:id="rId157"/>
    <p:sldId id="2643" r:id="rId158"/>
    <p:sldId id="2644" r:id="rId159"/>
    <p:sldId id="2645" r:id="rId160"/>
    <p:sldId id="2646" r:id="rId161"/>
    <p:sldId id="2654" r:id="rId162"/>
    <p:sldId id="2647" r:id="rId163"/>
    <p:sldId id="2648" r:id="rId164"/>
    <p:sldId id="2649" r:id="rId165"/>
    <p:sldId id="2655" r:id="rId166"/>
    <p:sldId id="2657" r:id="rId167"/>
    <p:sldId id="2658" r:id="rId168"/>
    <p:sldId id="2659" r:id="rId169"/>
    <p:sldId id="2660" r:id="rId170"/>
    <p:sldId id="2661" r:id="rId171"/>
    <p:sldId id="2662" r:id="rId172"/>
    <p:sldId id="2663" r:id="rId173"/>
    <p:sldId id="2664" r:id="rId174"/>
    <p:sldId id="2665" r:id="rId175"/>
    <p:sldId id="2666" r:id="rId176"/>
    <p:sldId id="2667" r:id="rId177"/>
    <p:sldId id="2669" r:id="rId178"/>
    <p:sldId id="2672" r:id="rId179"/>
    <p:sldId id="2673" r:id="rId180"/>
    <p:sldId id="2674" r:id="rId181"/>
    <p:sldId id="2675" r:id="rId182"/>
    <p:sldId id="2538" r:id="rId18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标题页" id="{90A3E9DD-9659-40D0-9E8A-A0130A85A9E8}">
          <p14:sldIdLst>
            <p14:sldId id="258"/>
          </p14:sldIdLst>
        </p14:section>
        <p14:section name="引言" id="{0C8ABCF6-1DA3-47E3-BDEE-D9333A1B7567}">
          <p14:sldIdLst>
            <p14:sldId id="2330"/>
            <p14:sldId id="2258"/>
            <p14:sldId id="2259"/>
            <p14:sldId id="2547"/>
            <p14:sldId id="2548"/>
            <p14:sldId id="2541"/>
            <p14:sldId id="2542"/>
            <p14:sldId id="2550"/>
            <p14:sldId id="2549"/>
            <p14:sldId id="2552"/>
            <p14:sldId id="2553"/>
            <p14:sldId id="2554"/>
            <p14:sldId id="2551"/>
            <p14:sldId id="2543"/>
            <p14:sldId id="2555"/>
            <p14:sldId id="2558"/>
            <p14:sldId id="2560"/>
            <p14:sldId id="2559"/>
            <p14:sldId id="2544"/>
            <p14:sldId id="2561"/>
            <p14:sldId id="2677"/>
            <p14:sldId id="2546"/>
            <p14:sldId id="2562"/>
            <p14:sldId id="2563"/>
            <p14:sldId id="2564"/>
            <p14:sldId id="2545"/>
            <p14:sldId id="2565"/>
            <p14:sldId id="2540"/>
            <p14:sldId id="2567"/>
            <p14:sldId id="2568"/>
            <p14:sldId id="2566"/>
            <p14:sldId id="2569"/>
            <p14:sldId id="2570"/>
            <p14:sldId id="2573"/>
            <p14:sldId id="2601"/>
            <p14:sldId id="2603"/>
            <p14:sldId id="2604"/>
            <p14:sldId id="350"/>
            <p14:sldId id="351"/>
            <p14:sldId id="2606"/>
            <p14:sldId id="2607"/>
            <p14:sldId id="2608"/>
            <p14:sldId id="353"/>
            <p14:sldId id="2602"/>
            <p14:sldId id="2571"/>
            <p14:sldId id="2572"/>
            <p14:sldId id="2574"/>
            <p14:sldId id="2582"/>
            <p14:sldId id="2583"/>
            <p14:sldId id="2584"/>
            <p14:sldId id="2585"/>
            <p14:sldId id="2587"/>
            <p14:sldId id="2586"/>
            <p14:sldId id="2588"/>
            <p14:sldId id="2589"/>
            <p14:sldId id="2590"/>
            <p14:sldId id="2575"/>
            <p14:sldId id="2576"/>
            <p14:sldId id="2577"/>
            <p14:sldId id="2591"/>
            <p14:sldId id="2592"/>
            <p14:sldId id="2578"/>
            <p14:sldId id="2579"/>
            <p14:sldId id="2580"/>
            <p14:sldId id="2581"/>
            <p14:sldId id="2593"/>
            <p14:sldId id="2594"/>
            <p14:sldId id="2595"/>
            <p14:sldId id="2596"/>
            <p14:sldId id="2597"/>
            <p14:sldId id="2598"/>
            <p14:sldId id="2599"/>
            <p14:sldId id="2600"/>
            <p14:sldId id="2610"/>
            <p14:sldId id="2680"/>
            <p14:sldId id="933"/>
            <p14:sldId id="934"/>
            <p14:sldId id="935"/>
            <p14:sldId id="936"/>
            <p14:sldId id="939"/>
            <p14:sldId id="940"/>
            <p14:sldId id="941"/>
            <p14:sldId id="942"/>
            <p14:sldId id="943"/>
            <p14:sldId id="944"/>
            <p14:sldId id="945"/>
            <p14:sldId id="946"/>
            <p14:sldId id="947"/>
            <p14:sldId id="981"/>
            <p14:sldId id="949"/>
            <p14:sldId id="950"/>
            <p14:sldId id="951"/>
            <p14:sldId id="1062"/>
            <p14:sldId id="956"/>
            <p14:sldId id="957"/>
            <p14:sldId id="958"/>
            <p14:sldId id="985"/>
            <p14:sldId id="986"/>
            <p14:sldId id="987"/>
            <p14:sldId id="988"/>
            <p14:sldId id="989"/>
            <p14:sldId id="990"/>
            <p14:sldId id="1063"/>
            <p14:sldId id="1064"/>
            <p14:sldId id="994"/>
            <p14:sldId id="1066"/>
            <p14:sldId id="1065"/>
            <p14:sldId id="998"/>
            <p14:sldId id="999"/>
            <p14:sldId id="1000"/>
            <p14:sldId id="1001"/>
            <p14:sldId id="1002"/>
            <p14:sldId id="1003"/>
            <p14:sldId id="1004"/>
            <p14:sldId id="2678"/>
            <p14:sldId id="2679"/>
            <p14:sldId id="2609"/>
            <p14:sldId id="2612"/>
            <p14:sldId id="2614"/>
            <p14:sldId id="2613"/>
            <p14:sldId id="2615"/>
            <p14:sldId id="2616"/>
            <p14:sldId id="2617"/>
            <p14:sldId id="2618"/>
            <p14:sldId id="2619"/>
            <p14:sldId id="2620"/>
            <p14:sldId id="2621"/>
            <p14:sldId id="2622"/>
            <p14:sldId id="2624"/>
            <p14:sldId id="2623"/>
            <p14:sldId id="2626"/>
            <p14:sldId id="2627"/>
            <p14:sldId id="2625"/>
            <p14:sldId id="2628"/>
            <p14:sldId id="2629"/>
            <p14:sldId id="2676"/>
            <p14:sldId id="2633"/>
            <p14:sldId id="2630"/>
            <p14:sldId id="2634"/>
            <p14:sldId id="2631"/>
            <p14:sldId id="2652"/>
            <p14:sldId id="2635"/>
            <p14:sldId id="2653"/>
            <p14:sldId id="2636"/>
            <p14:sldId id="2637"/>
            <p14:sldId id="2638"/>
            <p14:sldId id="2639"/>
            <p14:sldId id="2640"/>
            <p14:sldId id="2641"/>
            <p14:sldId id="2642"/>
            <p14:sldId id="2643"/>
            <p14:sldId id="2644"/>
            <p14:sldId id="2645"/>
            <p14:sldId id="2646"/>
            <p14:sldId id="2654"/>
            <p14:sldId id="2647"/>
            <p14:sldId id="2648"/>
            <p14:sldId id="2649"/>
            <p14:sldId id="2655"/>
            <p14:sldId id="2657"/>
            <p14:sldId id="2658"/>
            <p14:sldId id="2659"/>
            <p14:sldId id="2660"/>
            <p14:sldId id="2661"/>
            <p14:sldId id="2662"/>
            <p14:sldId id="2663"/>
            <p14:sldId id="2664"/>
            <p14:sldId id="2665"/>
            <p14:sldId id="2666"/>
            <p14:sldId id="2667"/>
            <p14:sldId id="2669"/>
            <p14:sldId id="2672"/>
            <p14:sldId id="2673"/>
            <p14:sldId id="2674"/>
            <p14:sldId id="2675"/>
          </p14:sldIdLst>
        </p14:section>
        <p14:section name="小结" id="{21C71F35-6E8C-4C83-B4F0-13E150AA2CC9}">
          <p14:sldIdLst>
            <p14:sldId id="253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A379C2"/>
    <a:srgbClr val="EAEFF7"/>
    <a:srgbClr val="FF8F8F"/>
    <a:srgbClr val="D9149C"/>
    <a:srgbClr val="D2DEEF"/>
    <a:srgbClr val="60A6D8"/>
    <a:srgbClr val="2E4E7E"/>
    <a:srgbClr val="FCEFF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07" autoAdjust="0"/>
    <p:restoredTop sz="80729" autoAdjust="0"/>
  </p:normalViewPr>
  <p:slideViewPr>
    <p:cSldViewPr snapToGrid="0">
      <p:cViewPr varScale="1">
        <p:scale>
          <a:sx n="68" d="100"/>
          <a:sy n="68" d="100"/>
        </p:scale>
        <p:origin x="1044" y="72"/>
      </p:cViewPr>
      <p:guideLst/>
    </p:cSldViewPr>
  </p:slideViewPr>
  <p:notesTextViewPr>
    <p:cViewPr>
      <p:scale>
        <a:sx n="1" d="1"/>
        <a:sy n="1" d="1"/>
      </p:scale>
      <p:origin x="0" y="0"/>
    </p:cViewPr>
  </p:notesTextViewPr>
  <p:sorterViewPr>
    <p:cViewPr varScale="1">
      <p:scale>
        <a:sx n="100" d="100"/>
        <a:sy n="100" d="100"/>
      </p:scale>
      <p:origin x="0" y="-4251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slide" Target="slides/slide148.xml"/><Relationship Id="rId159" Type="http://schemas.openxmlformats.org/officeDocument/2006/relationships/slide" Target="slides/slide153.xml"/><Relationship Id="rId175" Type="http://schemas.openxmlformats.org/officeDocument/2006/relationships/slide" Target="slides/slide169.xml"/><Relationship Id="rId170" Type="http://schemas.openxmlformats.org/officeDocument/2006/relationships/slide" Target="slides/slide164.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slide" Target="slides/slide154.xml"/><Relationship Id="rId165" Type="http://schemas.openxmlformats.org/officeDocument/2006/relationships/slide" Target="slides/slide159.xml"/><Relationship Id="rId181" Type="http://schemas.openxmlformats.org/officeDocument/2006/relationships/slide" Target="slides/slide175.xml"/><Relationship Id="rId186" Type="http://schemas.openxmlformats.org/officeDocument/2006/relationships/presProps" Target="presProp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71" Type="http://schemas.openxmlformats.org/officeDocument/2006/relationships/slide" Target="slides/slide165.xml"/><Relationship Id="rId176" Type="http://schemas.openxmlformats.org/officeDocument/2006/relationships/slide" Target="slides/slide170.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slide" Target="slides/slide160.xml"/><Relationship Id="rId182" Type="http://schemas.openxmlformats.org/officeDocument/2006/relationships/slide" Target="slides/slide176.xml"/><Relationship Id="rId187"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slide" Target="slides/slide171.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notesMaster" Target="notesMasters/notesMaster1.xml"/><Relationship Id="rId189"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80" Type="http://schemas.openxmlformats.org/officeDocument/2006/relationships/slide" Target="slides/slide1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2023/5/16/Tue</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2023/5/16/Tue</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0</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46F5B2EF-D644-FD79-6F11-9DAE80BCD7A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3B27DEB7-8FFD-445F-A3CC-1E940CBC0E81}" type="slidenum">
              <a:rPr lang="zh-CN" altLang="en-US" sz="1200"/>
              <a:pPr>
                <a:spcBef>
                  <a:spcPct val="0"/>
                </a:spcBef>
              </a:pPr>
              <a:t>84</a:t>
            </a:fld>
            <a:endParaRPr lang="en-US" altLang="zh-CN" sz="1200"/>
          </a:p>
        </p:txBody>
      </p:sp>
      <p:sp>
        <p:nvSpPr>
          <p:cNvPr id="30723" name="Rectangle 2">
            <a:extLst>
              <a:ext uri="{FF2B5EF4-FFF2-40B4-BE49-F238E27FC236}">
                <a16:creationId xmlns:a16="http://schemas.microsoft.com/office/drawing/2014/main" id="{98DBA42C-E778-8CEE-020B-B49F7A10B639}"/>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84A67EB6-D6B0-49F0-8168-C97CE591680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16193A1-A917-DDEB-748F-BA5CE6BF095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1CAE56D4-C742-4B16-981F-C8F7E877AE81}" type="slidenum">
              <a:rPr lang="zh-CN" altLang="en-US" sz="1200"/>
              <a:pPr>
                <a:spcBef>
                  <a:spcPct val="0"/>
                </a:spcBef>
              </a:pPr>
              <a:t>85</a:t>
            </a:fld>
            <a:endParaRPr lang="en-US" altLang="zh-CN" sz="1200"/>
          </a:p>
        </p:txBody>
      </p:sp>
      <p:sp>
        <p:nvSpPr>
          <p:cNvPr id="32771" name="Rectangle 2">
            <a:extLst>
              <a:ext uri="{FF2B5EF4-FFF2-40B4-BE49-F238E27FC236}">
                <a16:creationId xmlns:a16="http://schemas.microsoft.com/office/drawing/2014/main" id="{B75F2515-A626-7EB2-C018-D182451D3DF0}"/>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DB067D4-0DC7-FA0E-748F-B26C6207E4C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7DFB7E47-8E3A-8DBE-A72D-6929EE49534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70278ECC-6C34-4926-A25A-D8BC64E2DC7A}" type="slidenum">
              <a:rPr lang="zh-CN" altLang="en-US" sz="1200"/>
              <a:pPr>
                <a:spcBef>
                  <a:spcPct val="0"/>
                </a:spcBef>
              </a:pPr>
              <a:t>86</a:t>
            </a:fld>
            <a:endParaRPr lang="en-US" altLang="zh-CN" sz="1200"/>
          </a:p>
        </p:txBody>
      </p:sp>
      <p:sp>
        <p:nvSpPr>
          <p:cNvPr id="34819" name="Rectangle 2">
            <a:extLst>
              <a:ext uri="{FF2B5EF4-FFF2-40B4-BE49-F238E27FC236}">
                <a16:creationId xmlns:a16="http://schemas.microsoft.com/office/drawing/2014/main" id="{41548F17-02BE-903D-5C1F-FF754A642670}"/>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C0F80223-3B51-FC1D-4D01-3C3F9ADD419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D34C9E1D-6A82-99A9-B495-62E5DFE96F1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7A056321-EAA0-4A37-995D-C42A36D3E0F2}" type="slidenum">
              <a:rPr lang="zh-CN" altLang="en-US" sz="1200"/>
              <a:pPr>
                <a:spcBef>
                  <a:spcPct val="0"/>
                </a:spcBef>
              </a:pPr>
              <a:t>87</a:t>
            </a:fld>
            <a:endParaRPr lang="en-US" altLang="zh-CN" sz="1200"/>
          </a:p>
        </p:txBody>
      </p:sp>
      <p:sp>
        <p:nvSpPr>
          <p:cNvPr id="36867" name="Rectangle 2">
            <a:extLst>
              <a:ext uri="{FF2B5EF4-FFF2-40B4-BE49-F238E27FC236}">
                <a16:creationId xmlns:a16="http://schemas.microsoft.com/office/drawing/2014/main" id="{8A75BE5F-2B52-179C-1C65-F3A34E46FE18}"/>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72434896-637A-53A9-AC6A-DC54138FC0B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b="1">
              <a:latin typeface="楷体_GB2312" pitchFamily="49" charset="-122"/>
              <a:ea typeface="楷体_GB2312" pitchFamily="49"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B03B056A-296D-B809-5B6B-ABA6732A6BDF}"/>
              </a:ext>
            </a:extLst>
          </p:cNvPr>
          <p:cNvSpPr>
            <a:spLocks noGrp="1" noRot="1" noChangeAspect="1" noTextEdit="1"/>
          </p:cNvSpPr>
          <p:nvPr>
            <p:ph type="sldImg"/>
          </p:nvPr>
        </p:nvSpPr>
        <p:spPr>
          <a:ln/>
        </p:spPr>
      </p:sp>
      <p:sp>
        <p:nvSpPr>
          <p:cNvPr id="38915" name="备注占位符 2">
            <a:extLst>
              <a:ext uri="{FF2B5EF4-FFF2-40B4-BE49-F238E27FC236}">
                <a16:creationId xmlns:a16="http://schemas.microsoft.com/office/drawing/2014/main" id="{7CF39B6E-7126-BF7C-DE43-F28E7E564C9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38916" name="灯片编号占位符 3">
            <a:extLst>
              <a:ext uri="{FF2B5EF4-FFF2-40B4-BE49-F238E27FC236}">
                <a16:creationId xmlns:a16="http://schemas.microsoft.com/office/drawing/2014/main" id="{5D7C2C9C-1D61-F017-4BC0-7453B8A704C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358AFDDB-D492-4C6C-94E8-C4F13CE2F7FF}" type="slidenum">
              <a:rPr lang="zh-CN" altLang="en-US" sz="1200"/>
              <a:pPr>
                <a:spcBef>
                  <a:spcPct val="0"/>
                </a:spcBef>
              </a:pPr>
              <a:t>88</a:t>
            </a:fld>
            <a:endParaRPr lang="en-US" altLang="zh-CN"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7BDA936-108A-65B1-C265-B1B87DF138B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18C8141F-6631-44D4-899B-D7F167E7C56C}" type="slidenum">
              <a:rPr lang="zh-CN" altLang="en-US" sz="1200"/>
              <a:pPr>
                <a:spcBef>
                  <a:spcPct val="0"/>
                </a:spcBef>
              </a:pPr>
              <a:t>89</a:t>
            </a:fld>
            <a:endParaRPr lang="en-US" altLang="zh-CN" sz="1200"/>
          </a:p>
        </p:txBody>
      </p:sp>
      <p:sp>
        <p:nvSpPr>
          <p:cNvPr id="40963" name="Rectangle 2">
            <a:extLst>
              <a:ext uri="{FF2B5EF4-FFF2-40B4-BE49-F238E27FC236}">
                <a16:creationId xmlns:a16="http://schemas.microsoft.com/office/drawing/2014/main" id="{B596DE03-1290-7F2C-1241-7025B28DDD18}"/>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B74EE9F1-B3CC-326D-0074-D06E72A45B3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2" eaLnBrk="1" hangingPunct="1"/>
            <a:endParaRPr lang="en-US" altLang="zh-CN" sz="2600" b="1">
              <a:latin typeface="Arial" panose="020B060402020202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03167B86-3539-EBE6-9A5C-39DD798304EA}"/>
              </a:ext>
            </a:extLst>
          </p:cNvPr>
          <p:cNvSpPr>
            <a:spLocks noGrp="1" noRot="1" noChangeAspect="1" noTextEdit="1"/>
          </p:cNvSpPr>
          <p:nvPr>
            <p:ph type="sldImg"/>
          </p:nvPr>
        </p:nvSpPr>
        <p:spPr>
          <a:ln/>
        </p:spPr>
      </p:sp>
      <p:sp>
        <p:nvSpPr>
          <p:cNvPr id="47107" name="备注占位符 2">
            <a:extLst>
              <a:ext uri="{FF2B5EF4-FFF2-40B4-BE49-F238E27FC236}">
                <a16:creationId xmlns:a16="http://schemas.microsoft.com/office/drawing/2014/main" id="{49F9D86E-6D61-CAFD-A995-DAE90E71E30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47108" name="灯片编号占位符 3">
            <a:extLst>
              <a:ext uri="{FF2B5EF4-FFF2-40B4-BE49-F238E27FC236}">
                <a16:creationId xmlns:a16="http://schemas.microsoft.com/office/drawing/2014/main" id="{593062FD-4603-88D1-61E0-E41D2530AF4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220FF6E1-E128-4075-8332-188D86B97387}" type="slidenum">
              <a:rPr lang="zh-CN" altLang="en-US" sz="1200"/>
              <a:pPr>
                <a:spcBef>
                  <a:spcPct val="0"/>
                </a:spcBef>
              </a:pPr>
              <a:t>90</a:t>
            </a:fld>
            <a:endParaRPr lang="en-US" altLang="zh-CN"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a:extLst>
              <a:ext uri="{FF2B5EF4-FFF2-40B4-BE49-F238E27FC236}">
                <a16:creationId xmlns:a16="http://schemas.microsoft.com/office/drawing/2014/main" id="{03B2D21B-1571-0E83-6156-3FB32819F905}"/>
              </a:ext>
            </a:extLst>
          </p:cNvPr>
          <p:cNvSpPr>
            <a:spLocks noGrp="1" noRot="1" noChangeAspect="1" noTextEdit="1"/>
          </p:cNvSpPr>
          <p:nvPr>
            <p:ph type="sldImg"/>
          </p:nvPr>
        </p:nvSpPr>
        <p:spPr>
          <a:ln/>
        </p:spPr>
      </p:sp>
      <p:sp>
        <p:nvSpPr>
          <p:cNvPr id="49155" name="备注占位符 2">
            <a:extLst>
              <a:ext uri="{FF2B5EF4-FFF2-40B4-BE49-F238E27FC236}">
                <a16:creationId xmlns:a16="http://schemas.microsoft.com/office/drawing/2014/main" id="{62B5EAE0-9420-A55F-5173-B4B03A832FE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49156" name="灯片编号占位符 3">
            <a:extLst>
              <a:ext uri="{FF2B5EF4-FFF2-40B4-BE49-F238E27FC236}">
                <a16:creationId xmlns:a16="http://schemas.microsoft.com/office/drawing/2014/main" id="{A7CA870D-6DB6-5E17-681D-DC106BC88BC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FE3DA5F7-4FC2-4FF0-85CB-46765BCCDC78}" type="slidenum">
              <a:rPr lang="zh-CN" altLang="en-US" sz="1200"/>
              <a:pPr>
                <a:spcBef>
                  <a:spcPct val="0"/>
                </a:spcBef>
              </a:pPr>
              <a:t>91</a:t>
            </a:fld>
            <a:endParaRPr lang="en-US" altLang="zh-CN"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a:extLst>
              <a:ext uri="{FF2B5EF4-FFF2-40B4-BE49-F238E27FC236}">
                <a16:creationId xmlns:a16="http://schemas.microsoft.com/office/drawing/2014/main" id="{64A6C860-B4EB-5BFA-05D5-6A548CD05CE1}"/>
              </a:ext>
            </a:extLst>
          </p:cNvPr>
          <p:cNvSpPr>
            <a:spLocks noGrp="1" noRot="1" noChangeAspect="1" noTextEdit="1"/>
          </p:cNvSpPr>
          <p:nvPr>
            <p:ph type="sldImg"/>
          </p:nvPr>
        </p:nvSpPr>
        <p:spPr>
          <a:ln/>
        </p:spPr>
      </p:sp>
      <p:sp>
        <p:nvSpPr>
          <p:cNvPr id="51203" name="备注占位符 2">
            <a:extLst>
              <a:ext uri="{FF2B5EF4-FFF2-40B4-BE49-F238E27FC236}">
                <a16:creationId xmlns:a16="http://schemas.microsoft.com/office/drawing/2014/main" id="{3B11E0E8-D622-082E-E096-F87164040EC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51204" name="灯片编号占位符 3">
            <a:extLst>
              <a:ext uri="{FF2B5EF4-FFF2-40B4-BE49-F238E27FC236}">
                <a16:creationId xmlns:a16="http://schemas.microsoft.com/office/drawing/2014/main" id="{3AE1E31A-57EF-E040-4E76-2852972CE78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85B38BAE-9C50-422E-914C-BD98A984BC9B}" type="slidenum">
              <a:rPr lang="zh-CN" altLang="en-US" sz="1200">
                <a:solidFill>
                  <a:srgbClr val="000000"/>
                </a:solidFill>
              </a:rPr>
              <a:pPr>
                <a:spcBef>
                  <a:spcPct val="0"/>
                </a:spcBef>
              </a:pPr>
              <a:t>92</a:t>
            </a:fld>
            <a:endParaRPr lang="en-US" altLang="zh-CN" sz="1200">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F4944BD0-44BB-0B95-6CA1-4E444E5E8BD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6C30635C-27C8-4AAB-936D-53DFD342722B}" type="slidenum">
              <a:rPr lang="zh-CN" altLang="en-US" sz="1200">
                <a:solidFill>
                  <a:srgbClr val="000000"/>
                </a:solidFill>
              </a:rPr>
              <a:pPr>
                <a:spcBef>
                  <a:spcPct val="0"/>
                </a:spcBef>
              </a:pPr>
              <a:t>93</a:t>
            </a:fld>
            <a:endParaRPr lang="en-US" altLang="zh-CN" sz="1200">
              <a:solidFill>
                <a:srgbClr val="000000"/>
              </a:solidFill>
            </a:endParaRPr>
          </a:p>
        </p:txBody>
      </p:sp>
      <p:sp>
        <p:nvSpPr>
          <p:cNvPr id="53251" name="Rectangle 2">
            <a:extLst>
              <a:ext uri="{FF2B5EF4-FFF2-40B4-BE49-F238E27FC236}">
                <a16:creationId xmlns:a16="http://schemas.microsoft.com/office/drawing/2014/main" id="{BCC5FE38-BB01-D019-3482-F74F1DC2CB73}"/>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88D0E0EA-293E-9DBC-2B3A-051CCC8174B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4563"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5336EC9B-68DD-A0E3-8A72-F2886EFF52BA}"/>
              </a:ext>
            </a:extLst>
          </p:cNvPr>
          <p:cNvSpPr>
            <a:spLocks noGrp="1" noRot="1" noChangeAspect="1" noTextEdit="1"/>
          </p:cNvSpPr>
          <p:nvPr>
            <p:ph type="sldImg"/>
          </p:nvPr>
        </p:nvSpPr>
        <p:spPr>
          <a:ln/>
        </p:spPr>
      </p:sp>
      <p:sp>
        <p:nvSpPr>
          <p:cNvPr id="10243" name="备注占位符 2">
            <a:extLst>
              <a:ext uri="{FF2B5EF4-FFF2-40B4-BE49-F238E27FC236}">
                <a16:creationId xmlns:a16="http://schemas.microsoft.com/office/drawing/2014/main" id="{33B330FB-5298-2A40-904C-E8AC645F4FE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4563" eaLnBrk="1" hangingPunct="1"/>
            <a:endParaRPr lang="zh-CN" altLang="en-US" sz="2500" b="1">
              <a:latin typeface="楷体_GB2312" pitchFamily="49" charset="-122"/>
              <a:ea typeface="楷体_GB2312" pitchFamily="49" charset="-122"/>
            </a:endParaRPr>
          </a:p>
        </p:txBody>
      </p:sp>
      <p:sp>
        <p:nvSpPr>
          <p:cNvPr id="10244" name="灯片编号占位符 3">
            <a:extLst>
              <a:ext uri="{FF2B5EF4-FFF2-40B4-BE49-F238E27FC236}">
                <a16:creationId xmlns:a16="http://schemas.microsoft.com/office/drawing/2014/main" id="{AC169321-12E4-CDF2-A77E-FE1B7393D35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A1625DC1-59C3-4471-8397-53E8D84BC974}" type="slidenum">
              <a:rPr lang="zh-CN" altLang="en-US" sz="1200"/>
              <a:pPr>
                <a:spcBef>
                  <a:spcPct val="0"/>
                </a:spcBef>
              </a:pPr>
              <a:t>76</a:t>
            </a:fld>
            <a:endParaRPr lang="en-US" altLang="zh-CN"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D2A4370A-68A1-A5B3-2534-203C4DDE860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5C7B72E3-18E4-4D79-9D97-A613FE01796A}" type="slidenum">
              <a:rPr lang="zh-CN" altLang="en-US" sz="1200"/>
              <a:pPr>
                <a:spcBef>
                  <a:spcPct val="0"/>
                </a:spcBef>
              </a:pPr>
              <a:t>94</a:t>
            </a:fld>
            <a:endParaRPr lang="en-US" altLang="zh-CN" sz="1200"/>
          </a:p>
        </p:txBody>
      </p:sp>
      <p:sp>
        <p:nvSpPr>
          <p:cNvPr id="10243" name="Rectangle 2">
            <a:extLst>
              <a:ext uri="{FF2B5EF4-FFF2-40B4-BE49-F238E27FC236}">
                <a16:creationId xmlns:a16="http://schemas.microsoft.com/office/drawing/2014/main" id="{CDFDE03D-C20D-C29C-4C30-9C54EE9C1A6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058E86D4-E479-6EED-005C-0031CB7FD17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000" b="1">
              <a:latin typeface="楷体_GB2312" pitchFamily="49" charset="-122"/>
              <a:ea typeface="楷体_GB2312" pitchFamily="49"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3FA0EF3-F9D1-F383-45D2-C991E39F88A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7BB7C243-9CF9-4872-A63F-0F26F34CBDEC}" type="slidenum">
              <a:rPr lang="zh-CN" altLang="en-US" sz="1200"/>
              <a:pPr>
                <a:spcBef>
                  <a:spcPct val="0"/>
                </a:spcBef>
              </a:pPr>
              <a:t>95</a:t>
            </a:fld>
            <a:endParaRPr lang="en-US" altLang="zh-CN" sz="1200"/>
          </a:p>
        </p:txBody>
      </p:sp>
      <p:sp>
        <p:nvSpPr>
          <p:cNvPr id="12291" name="Rectangle 2">
            <a:extLst>
              <a:ext uri="{FF2B5EF4-FFF2-40B4-BE49-F238E27FC236}">
                <a16:creationId xmlns:a16="http://schemas.microsoft.com/office/drawing/2014/main" id="{DD32FD6F-1B1F-4276-816A-13F1B0E58F3A}"/>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E5D9AD4D-9313-EF6D-5999-0BDBD9B113F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chemeClr val="hlink"/>
              </a:solidFill>
              <a:latin typeface="Arial" panose="020B060402020202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C0E9C960-223D-92E4-05B5-82EC1733AD5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159083D7-ADD8-4B6B-8BBD-A816DD45CE55}" type="slidenum">
              <a:rPr lang="zh-CN" altLang="en-US" sz="1200"/>
              <a:pPr>
                <a:spcBef>
                  <a:spcPct val="0"/>
                </a:spcBef>
              </a:pPr>
              <a:t>96</a:t>
            </a:fld>
            <a:endParaRPr lang="en-US" altLang="zh-CN" sz="1200"/>
          </a:p>
        </p:txBody>
      </p:sp>
      <p:sp>
        <p:nvSpPr>
          <p:cNvPr id="14339" name="Rectangle 2">
            <a:extLst>
              <a:ext uri="{FF2B5EF4-FFF2-40B4-BE49-F238E27FC236}">
                <a16:creationId xmlns:a16="http://schemas.microsoft.com/office/drawing/2014/main" id="{06B5CB76-D1E5-9C0A-6C24-3C22A8C37F91}"/>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9120B95F-E975-F159-2CB2-6C7ED7028C4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0A858F2A-963E-5C2F-8FE6-D6AE459A30B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4E5587D4-55AB-432C-9C13-5933DBC2759B}" type="slidenum">
              <a:rPr lang="zh-CN" altLang="en-US" sz="1200">
                <a:solidFill>
                  <a:srgbClr val="000000"/>
                </a:solidFill>
              </a:rPr>
              <a:pPr>
                <a:spcBef>
                  <a:spcPct val="0"/>
                </a:spcBef>
              </a:pPr>
              <a:t>97</a:t>
            </a:fld>
            <a:endParaRPr lang="en-US" altLang="zh-CN" sz="1200">
              <a:solidFill>
                <a:srgbClr val="000000"/>
              </a:solidFill>
            </a:endParaRPr>
          </a:p>
        </p:txBody>
      </p:sp>
      <p:sp>
        <p:nvSpPr>
          <p:cNvPr id="16387" name="Rectangle 2">
            <a:extLst>
              <a:ext uri="{FF2B5EF4-FFF2-40B4-BE49-F238E27FC236}">
                <a16:creationId xmlns:a16="http://schemas.microsoft.com/office/drawing/2014/main" id="{9BF54507-F449-AA5E-F0F3-F65BA1EC24B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41A30A72-8BEE-59EF-063A-6BF6A98581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endParaRPr lang="zh-CN" altLang="en-US" b="1">
              <a:latin typeface="楷体_GB2312" pitchFamily="49" charset="-122"/>
              <a:ea typeface="楷体_GB2312" pitchFamily="49"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5D13F603-C4DD-77D8-962B-C34A18F9D42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12373E0F-A2F8-4BAB-8C39-92649AB897B3}" type="slidenum">
              <a:rPr lang="zh-CN" altLang="en-US" sz="1200"/>
              <a:pPr>
                <a:spcBef>
                  <a:spcPct val="0"/>
                </a:spcBef>
              </a:pPr>
              <a:t>99</a:t>
            </a:fld>
            <a:endParaRPr lang="en-US" altLang="zh-CN" sz="1200"/>
          </a:p>
        </p:txBody>
      </p:sp>
      <p:sp>
        <p:nvSpPr>
          <p:cNvPr id="19459" name="Rectangle 2">
            <a:extLst>
              <a:ext uri="{FF2B5EF4-FFF2-40B4-BE49-F238E27FC236}">
                <a16:creationId xmlns:a16="http://schemas.microsoft.com/office/drawing/2014/main" id="{B7FC5DCC-4602-CB3B-FEFB-6F93E27E9B34}"/>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B2DCD29B-B4C2-259F-D98A-C1AA9D635A2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7AA57A7A-89F6-A8EC-5120-4D968B8E7224}"/>
              </a:ext>
            </a:extLst>
          </p:cNvPr>
          <p:cNvSpPr>
            <a:spLocks noGrp="1" noRot="1" noChangeAspect="1" noTextEdit="1"/>
          </p:cNvSpPr>
          <p:nvPr>
            <p:ph type="sldImg"/>
          </p:nvPr>
        </p:nvSpPr>
        <p:spPr>
          <a:ln/>
        </p:spPr>
      </p:sp>
      <p:sp>
        <p:nvSpPr>
          <p:cNvPr id="21507" name="备注占位符 2">
            <a:extLst>
              <a:ext uri="{FF2B5EF4-FFF2-40B4-BE49-F238E27FC236}">
                <a16:creationId xmlns:a16="http://schemas.microsoft.com/office/drawing/2014/main" id="{A820CE9D-AF14-5ACB-EB8A-2519A3428EF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a typeface="宋体" panose="02010600030101010101" pitchFamily="2" charset="-122"/>
            </a:endParaRPr>
          </a:p>
        </p:txBody>
      </p:sp>
      <p:sp>
        <p:nvSpPr>
          <p:cNvPr id="21508" name="灯片编号占位符 3">
            <a:extLst>
              <a:ext uri="{FF2B5EF4-FFF2-40B4-BE49-F238E27FC236}">
                <a16:creationId xmlns:a16="http://schemas.microsoft.com/office/drawing/2014/main" id="{69A15017-BB66-53C4-B1AE-817D4DFEC72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238A215C-C003-4252-831D-22A6B2F54B95}" type="slidenum">
              <a:rPr lang="zh-CN" altLang="en-US" sz="1200"/>
              <a:pPr>
                <a:spcBef>
                  <a:spcPct val="0"/>
                </a:spcBef>
              </a:pPr>
              <a:t>100</a:t>
            </a:fld>
            <a:endParaRPr lang="en-US" altLang="zh-CN"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F35B6858-F9F3-369E-D6C7-25D0E9EC3DBF}"/>
              </a:ext>
            </a:extLst>
          </p:cNvPr>
          <p:cNvSpPr>
            <a:spLocks noGrp="1" noRot="1" noChangeAspect="1" noTextEdit="1"/>
          </p:cNvSpPr>
          <p:nvPr>
            <p:ph type="sldImg"/>
          </p:nvPr>
        </p:nvSpPr>
        <p:spPr>
          <a:ln/>
        </p:spPr>
      </p:sp>
      <p:sp>
        <p:nvSpPr>
          <p:cNvPr id="23555" name="备注占位符 2">
            <a:extLst>
              <a:ext uri="{FF2B5EF4-FFF2-40B4-BE49-F238E27FC236}">
                <a16:creationId xmlns:a16="http://schemas.microsoft.com/office/drawing/2014/main" id="{CBC900CF-8D9F-E21C-ADF4-1738C14F5EF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23556" name="灯片编号占位符 3">
            <a:extLst>
              <a:ext uri="{FF2B5EF4-FFF2-40B4-BE49-F238E27FC236}">
                <a16:creationId xmlns:a16="http://schemas.microsoft.com/office/drawing/2014/main" id="{0B940A05-866F-697F-F684-8A5042F2B34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EF59E94F-0ADD-4DF4-9761-8DB78BC90A51}" type="slidenum">
              <a:rPr lang="zh-CN" altLang="en-US" sz="1200">
                <a:solidFill>
                  <a:srgbClr val="000000"/>
                </a:solidFill>
              </a:rPr>
              <a:pPr>
                <a:spcBef>
                  <a:spcPct val="0"/>
                </a:spcBef>
              </a:pPr>
              <a:t>101</a:t>
            </a:fld>
            <a:endParaRPr lang="en-US" altLang="zh-CN" sz="1200">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EAEF7ED2-02B1-40EB-DF0F-02976EEB7170}"/>
              </a:ext>
            </a:extLst>
          </p:cNvPr>
          <p:cNvSpPr>
            <a:spLocks noGrp="1" noRot="1" noChangeAspect="1" noTextEdit="1"/>
          </p:cNvSpPr>
          <p:nvPr>
            <p:ph type="sldImg"/>
          </p:nvPr>
        </p:nvSpPr>
        <p:spPr>
          <a:ln/>
        </p:spPr>
      </p:sp>
      <p:sp>
        <p:nvSpPr>
          <p:cNvPr id="25603" name="备注占位符 2">
            <a:extLst>
              <a:ext uri="{FF2B5EF4-FFF2-40B4-BE49-F238E27FC236}">
                <a16:creationId xmlns:a16="http://schemas.microsoft.com/office/drawing/2014/main" id="{9D838251-3C96-F929-6F7D-43D13BAA47BA}"/>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25604" name="灯片编号占位符 3">
            <a:extLst>
              <a:ext uri="{FF2B5EF4-FFF2-40B4-BE49-F238E27FC236}">
                <a16:creationId xmlns:a16="http://schemas.microsoft.com/office/drawing/2014/main" id="{4688AB74-771F-1721-816A-AA62A5894F8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5CD2A174-84DF-46A7-9802-78FF4AB8806D}" type="slidenum">
              <a:rPr lang="zh-CN" altLang="en-US" sz="1200">
                <a:solidFill>
                  <a:srgbClr val="000000"/>
                </a:solidFill>
              </a:rPr>
              <a:pPr>
                <a:spcBef>
                  <a:spcPct val="0"/>
                </a:spcBef>
              </a:pPr>
              <a:t>102</a:t>
            </a:fld>
            <a:endParaRPr lang="en-US" altLang="zh-CN" sz="1200">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10FB8DE3-F07B-E9F6-E36E-98972F5597C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AB193C66-E863-4038-9D27-499A4F397D64}" type="slidenum">
              <a:rPr lang="zh-CN" altLang="en-US" sz="1200"/>
              <a:pPr>
                <a:spcBef>
                  <a:spcPct val="0"/>
                </a:spcBef>
              </a:pPr>
              <a:t>103</a:t>
            </a:fld>
            <a:endParaRPr lang="en-US" altLang="zh-CN" sz="1200"/>
          </a:p>
        </p:txBody>
      </p:sp>
      <p:sp>
        <p:nvSpPr>
          <p:cNvPr id="27651" name="Rectangle 2">
            <a:extLst>
              <a:ext uri="{FF2B5EF4-FFF2-40B4-BE49-F238E27FC236}">
                <a16:creationId xmlns:a16="http://schemas.microsoft.com/office/drawing/2014/main" id="{64B10583-9D41-6844-09FD-6CA432E1B2E7}"/>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AE22C85B-AC35-80E0-B0B7-593FA78E926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476EE28D-52CE-845E-3FF7-FCAFBA2747C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402B44B2-ED0F-4E5B-84C9-60D71798E2EF}" type="slidenum">
              <a:rPr lang="zh-CN" altLang="en-US" sz="1200">
                <a:solidFill>
                  <a:srgbClr val="000000"/>
                </a:solidFill>
              </a:rPr>
              <a:pPr>
                <a:spcBef>
                  <a:spcPct val="0"/>
                </a:spcBef>
              </a:pPr>
              <a:t>104</a:t>
            </a:fld>
            <a:endParaRPr lang="en-US" altLang="zh-CN" sz="1200">
              <a:solidFill>
                <a:srgbClr val="000000"/>
              </a:solidFill>
            </a:endParaRPr>
          </a:p>
        </p:txBody>
      </p:sp>
      <p:sp>
        <p:nvSpPr>
          <p:cNvPr id="29699" name="Rectangle 2">
            <a:extLst>
              <a:ext uri="{FF2B5EF4-FFF2-40B4-BE49-F238E27FC236}">
                <a16:creationId xmlns:a16="http://schemas.microsoft.com/office/drawing/2014/main" id="{22A75F43-5E64-DCB6-9AAC-518E9AC30378}"/>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4E6769D3-C663-2A7B-44EC-2CEEBF28CDB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0D4B0AD5-F314-6BA6-C8D8-6BDF2041AE7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6067CE69-12B6-4E57-845A-E0A650C55BF1}" type="slidenum">
              <a:rPr lang="zh-CN" altLang="en-US" sz="1200"/>
              <a:pPr>
                <a:spcBef>
                  <a:spcPct val="0"/>
                </a:spcBef>
              </a:pPr>
              <a:t>77</a:t>
            </a:fld>
            <a:endParaRPr lang="en-US" altLang="zh-CN" sz="1200"/>
          </a:p>
        </p:txBody>
      </p:sp>
      <p:sp>
        <p:nvSpPr>
          <p:cNvPr id="12291" name="Rectangle 2">
            <a:extLst>
              <a:ext uri="{FF2B5EF4-FFF2-40B4-BE49-F238E27FC236}">
                <a16:creationId xmlns:a16="http://schemas.microsoft.com/office/drawing/2014/main" id="{7E61CCA7-9BDF-C493-7AE1-23BEBD40DCAE}"/>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CD59EFA4-89D3-334A-CEC3-1175884C56C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2" eaLnBrk="1" hangingPunct="1"/>
            <a:endParaRPr lang="en-US" altLang="zh-CN" sz="2300" b="1">
              <a:latin typeface="Arial" panose="020B0604020202020204" pitchFamily="34" charset="0"/>
              <a:ea typeface="宋体" panose="02010600030101010101" pitchFamily="2" charset="-122"/>
              <a:cs typeface="Times New Roman" panose="02020603050405020304" pitchFamily="18" charset="0"/>
            </a:endParaRPr>
          </a:p>
          <a:p>
            <a:pPr marL="0" lvl="2" eaLnBrk="1" hangingPunct="1"/>
            <a:endParaRPr lang="en-US" altLang="zh-CN" sz="2300" b="1">
              <a:latin typeface="Arial" panose="020B0604020202020204" pitchFamily="34" charset="0"/>
              <a:ea typeface="宋体" panose="02010600030101010101" pitchFamily="2" charset="-122"/>
              <a:cs typeface="Times New Roman" panose="02020603050405020304" pitchFamily="18" charset="0"/>
            </a:endParaRPr>
          </a:p>
          <a:p>
            <a:pPr marL="0" lvl="2" eaLnBrk="1" hangingPunct="1"/>
            <a:endParaRPr lang="en-US" altLang="zh-CN" sz="2300" b="1">
              <a:latin typeface="Arial" panose="020B0604020202020204" pitchFamily="34" charset="0"/>
              <a:ea typeface="宋体" panose="02010600030101010101" pitchFamily="2" charset="-122"/>
              <a:cs typeface="Times New Roman" panose="02020603050405020304" pitchFamily="18" charset="0"/>
            </a:endParaRPr>
          </a:p>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1B8B6181-D3FC-3735-2969-4F735108EDE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C11B7209-3CD1-4BDE-9810-136B3776D065}" type="slidenum">
              <a:rPr lang="zh-CN" altLang="en-US" sz="1200"/>
              <a:pPr>
                <a:spcBef>
                  <a:spcPct val="0"/>
                </a:spcBef>
              </a:pPr>
              <a:t>105</a:t>
            </a:fld>
            <a:endParaRPr lang="en-US" altLang="zh-CN" sz="1200"/>
          </a:p>
        </p:txBody>
      </p:sp>
      <p:sp>
        <p:nvSpPr>
          <p:cNvPr id="35843" name="Rectangle 2">
            <a:extLst>
              <a:ext uri="{FF2B5EF4-FFF2-40B4-BE49-F238E27FC236}">
                <a16:creationId xmlns:a16="http://schemas.microsoft.com/office/drawing/2014/main" id="{8636A771-9BD4-C2DF-58AD-04EB8CA61D97}"/>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AF2565D6-81CA-37D1-171D-F323E81F355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4563" eaLnBrk="1" hangingPunct="1"/>
            <a:endParaRPr lang="zh-CN" altLang="en-US">
              <a:latin typeface="Arial" panose="020B0604020202020204" pitchFamily="34" charset="0"/>
              <a:ea typeface="宋体" panose="02010600030101010101" pitchFamily="2" charset="-122"/>
            </a:endParaRPr>
          </a:p>
          <a:p>
            <a:pPr defTabSz="944563"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16D1A455-A71D-EC4C-CEA6-8BF09494395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42950" indent="-285750">
              <a:spcBef>
                <a:spcPct val="30000"/>
              </a:spcBef>
              <a:defRPr sz="900">
                <a:solidFill>
                  <a:schemeClr val="tx1"/>
                </a:solidFill>
                <a:latin typeface="Arial" panose="020B0604020202020204" pitchFamily="34" charset="0"/>
                <a:ea typeface="宋体" panose="02010600030101010101" pitchFamily="2" charset="-122"/>
              </a:defRPr>
            </a:lvl2pPr>
            <a:lvl3pPr marL="1143000" indent="-228600">
              <a:spcBef>
                <a:spcPct val="30000"/>
              </a:spcBef>
              <a:defRPr sz="900">
                <a:solidFill>
                  <a:schemeClr val="tx1"/>
                </a:solidFill>
                <a:latin typeface="Arial" panose="020B0604020202020204" pitchFamily="34" charset="0"/>
                <a:ea typeface="宋体" panose="02010600030101010101" pitchFamily="2" charset="-122"/>
              </a:defRPr>
            </a:lvl3pPr>
            <a:lvl4pPr marL="1600200" indent="-228600">
              <a:spcBef>
                <a:spcPct val="30000"/>
              </a:spcBef>
              <a:defRPr sz="900">
                <a:solidFill>
                  <a:schemeClr val="tx1"/>
                </a:solidFill>
                <a:latin typeface="Arial" panose="020B0604020202020204" pitchFamily="34" charset="0"/>
                <a:ea typeface="宋体" panose="02010600030101010101" pitchFamily="2" charset="-122"/>
              </a:defRPr>
            </a:lvl4pPr>
            <a:lvl5pPr marL="2057400" indent="-228600">
              <a:spcBef>
                <a:spcPct val="30000"/>
              </a:spcBef>
              <a:defRPr sz="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1F232424-B60A-4488-8E49-06605FD45FC9}" type="slidenum">
              <a:rPr lang="zh-CN" altLang="en-US" sz="1200">
                <a:solidFill>
                  <a:srgbClr val="000000"/>
                </a:solidFill>
              </a:rPr>
              <a:pPr>
                <a:spcBef>
                  <a:spcPct val="0"/>
                </a:spcBef>
              </a:pPr>
              <a:t>106</a:t>
            </a:fld>
            <a:endParaRPr lang="en-US" altLang="zh-CN" sz="1200">
              <a:solidFill>
                <a:srgbClr val="000000"/>
              </a:solidFill>
            </a:endParaRPr>
          </a:p>
        </p:txBody>
      </p:sp>
      <p:sp>
        <p:nvSpPr>
          <p:cNvPr id="37891" name="Rectangle 2">
            <a:extLst>
              <a:ext uri="{FF2B5EF4-FFF2-40B4-BE49-F238E27FC236}">
                <a16:creationId xmlns:a16="http://schemas.microsoft.com/office/drawing/2014/main" id="{91C41C07-9ED4-65E9-DE67-8B4294ECE899}"/>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AFE42D97-835A-F0E5-E930-DE0B3523BCF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eaLnBrk="1" hangingPunct="1"/>
            <a:endParaRPr lang="en-US" altLang="zh-CN">
              <a:latin typeface="Arial" panose="020B0604020202020204" pitchFamily="34" charset="0"/>
              <a:ea typeface="楷体" panose="02010609060101010101" pitchFamily="49" charset="-122"/>
              <a:cs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F0B4CD13-D4B8-FADC-7751-F547EDD1141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994E1B4B-3196-4432-ACF1-139B64037261}" type="slidenum">
              <a:rPr lang="zh-CN" altLang="en-US" sz="1200">
                <a:solidFill>
                  <a:srgbClr val="000000"/>
                </a:solidFill>
              </a:rPr>
              <a:pPr>
                <a:spcBef>
                  <a:spcPct val="0"/>
                </a:spcBef>
              </a:pPr>
              <a:t>107</a:t>
            </a:fld>
            <a:endParaRPr lang="en-US" altLang="zh-CN" sz="1200">
              <a:solidFill>
                <a:srgbClr val="000000"/>
              </a:solidFill>
            </a:endParaRPr>
          </a:p>
        </p:txBody>
      </p:sp>
      <p:sp>
        <p:nvSpPr>
          <p:cNvPr id="39939" name="Rectangle 2">
            <a:extLst>
              <a:ext uri="{FF2B5EF4-FFF2-40B4-BE49-F238E27FC236}">
                <a16:creationId xmlns:a16="http://schemas.microsoft.com/office/drawing/2014/main" id="{9F23C68E-10EF-B803-B595-61FF29BB911E}"/>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58CC5E59-204A-AB59-A6F8-8651C6AB7B6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a typeface="宋体" panose="02010600030101010101" pitchFamily="2" charset="-122"/>
            </a:endParaRPr>
          </a:p>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451BC080-B5B5-E02F-7FDC-64A4C37AF42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D0196033-8E9B-41CA-80A5-6D1AF0C44D6F}" type="slidenum">
              <a:rPr lang="zh-CN" altLang="en-US" sz="1200">
                <a:solidFill>
                  <a:srgbClr val="000000"/>
                </a:solidFill>
              </a:rPr>
              <a:pPr>
                <a:spcBef>
                  <a:spcPct val="0"/>
                </a:spcBef>
              </a:pPr>
              <a:t>108</a:t>
            </a:fld>
            <a:endParaRPr lang="en-US" altLang="zh-CN" sz="1200">
              <a:solidFill>
                <a:srgbClr val="000000"/>
              </a:solidFill>
            </a:endParaRPr>
          </a:p>
        </p:txBody>
      </p:sp>
      <p:sp>
        <p:nvSpPr>
          <p:cNvPr id="41987" name="Rectangle 2">
            <a:extLst>
              <a:ext uri="{FF2B5EF4-FFF2-40B4-BE49-F238E27FC236}">
                <a16:creationId xmlns:a16="http://schemas.microsoft.com/office/drawing/2014/main" id="{FC72A7AE-1695-93D9-2FC0-222FB2B66A60}"/>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837BBE9D-8757-BC04-1FA4-2D9B2EC4EF3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E011FE5D-C5E0-27C1-FD8B-605D5DDE3BF3}"/>
              </a:ext>
            </a:extLst>
          </p:cNvPr>
          <p:cNvSpPr>
            <a:spLocks noGrp="1" noRot="1" noChangeAspect="1" noTextEdit="1"/>
          </p:cNvSpPr>
          <p:nvPr>
            <p:ph type="sldImg"/>
          </p:nvPr>
        </p:nvSpPr>
        <p:spPr>
          <a:ln/>
        </p:spPr>
      </p:sp>
      <p:sp>
        <p:nvSpPr>
          <p:cNvPr id="44035" name="备注占位符 2">
            <a:extLst>
              <a:ext uri="{FF2B5EF4-FFF2-40B4-BE49-F238E27FC236}">
                <a16:creationId xmlns:a16="http://schemas.microsoft.com/office/drawing/2014/main" id="{4477D60D-6603-496D-E64C-F5D52C32D20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a typeface="宋体" panose="02010600030101010101" pitchFamily="2" charset="-122"/>
            </a:endParaRPr>
          </a:p>
          <a:p>
            <a:pPr lvl="1" eaLnBrk="1" hangingPunct="1"/>
            <a:endParaRPr lang="zh-CN" altLang="en-US" b="1">
              <a:latin typeface="楷体_GB2312" pitchFamily="49" charset="-122"/>
              <a:ea typeface="楷体_GB2312" pitchFamily="49" charset="-122"/>
            </a:endParaRPr>
          </a:p>
          <a:p>
            <a:pPr eaLnBrk="1" hangingPunct="1"/>
            <a:endParaRPr lang="zh-CN" altLang="en-US">
              <a:latin typeface="Arial" panose="020B0604020202020204" pitchFamily="34" charset="0"/>
              <a:ea typeface="宋体" panose="02010600030101010101" pitchFamily="2" charset="-122"/>
            </a:endParaRPr>
          </a:p>
        </p:txBody>
      </p:sp>
      <p:sp>
        <p:nvSpPr>
          <p:cNvPr id="44036" name="灯片编号占位符 3">
            <a:extLst>
              <a:ext uri="{FF2B5EF4-FFF2-40B4-BE49-F238E27FC236}">
                <a16:creationId xmlns:a16="http://schemas.microsoft.com/office/drawing/2014/main" id="{C00A3894-E422-DFA0-FAFD-9B3A1AB8DDD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F301DB16-1640-4E5E-93D8-4A5ECDEEEDA2}" type="slidenum">
              <a:rPr lang="zh-CN" altLang="en-US" sz="1200"/>
              <a:pPr>
                <a:spcBef>
                  <a:spcPct val="0"/>
                </a:spcBef>
              </a:pPr>
              <a:t>109</a:t>
            </a:fld>
            <a:endParaRPr lang="en-US" altLang="zh-CN"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A341F66B-BB21-0850-25ED-1495176B1DF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DF81B994-889C-45E4-B2DC-B7B76A4D1F88}" type="slidenum">
              <a:rPr lang="zh-CN" altLang="en-US" sz="1200"/>
              <a:pPr>
                <a:spcBef>
                  <a:spcPct val="0"/>
                </a:spcBef>
              </a:pPr>
              <a:t>110</a:t>
            </a:fld>
            <a:endParaRPr lang="en-US" altLang="zh-CN" sz="1200"/>
          </a:p>
        </p:txBody>
      </p:sp>
      <p:sp>
        <p:nvSpPr>
          <p:cNvPr id="46083" name="Rectangle 2">
            <a:extLst>
              <a:ext uri="{FF2B5EF4-FFF2-40B4-BE49-F238E27FC236}">
                <a16:creationId xmlns:a16="http://schemas.microsoft.com/office/drawing/2014/main" id="{19B70E11-B0D0-B97D-CCD3-B154C654B853}"/>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43FC9015-A617-2E41-4FD3-A973DCE2DB8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0B59D2D6-EA9F-2F11-A009-32315980FBDC}"/>
              </a:ext>
            </a:extLst>
          </p:cNvPr>
          <p:cNvSpPr>
            <a:spLocks noGrp="1" noRot="1" noChangeAspect="1" noTextEdit="1"/>
          </p:cNvSpPr>
          <p:nvPr>
            <p:ph type="sldImg"/>
          </p:nvPr>
        </p:nvSpPr>
        <p:spPr>
          <a:ln/>
        </p:spPr>
      </p:sp>
      <p:sp>
        <p:nvSpPr>
          <p:cNvPr id="48131" name="备注占位符 2">
            <a:extLst>
              <a:ext uri="{FF2B5EF4-FFF2-40B4-BE49-F238E27FC236}">
                <a16:creationId xmlns:a16="http://schemas.microsoft.com/office/drawing/2014/main" id="{56FB9222-0477-7929-C12B-172C4C45627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defTabSz="944563" eaLnBrk="1" hangingPunct="1"/>
            <a:endParaRPr lang="zh-CN" altLang="en-US">
              <a:latin typeface="Arial" panose="020B0604020202020204" pitchFamily="34" charset="0"/>
              <a:ea typeface="宋体" panose="02010600030101010101" pitchFamily="2" charset="-122"/>
            </a:endParaRPr>
          </a:p>
        </p:txBody>
      </p:sp>
      <p:sp>
        <p:nvSpPr>
          <p:cNvPr id="48132" name="灯片编号占位符 3">
            <a:extLst>
              <a:ext uri="{FF2B5EF4-FFF2-40B4-BE49-F238E27FC236}">
                <a16:creationId xmlns:a16="http://schemas.microsoft.com/office/drawing/2014/main" id="{04086DCC-DFFA-12CF-8D0A-94657833CB6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26F14B4A-FB75-4BD5-827D-2CD39FCD2F12}" type="slidenum">
              <a:rPr lang="zh-CN" altLang="en-US" sz="1200"/>
              <a:pPr>
                <a:spcBef>
                  <a:spcPct val="0"/>
                </a:spcBef>
              </a:pPr>
              <a:t>111</a:t>
            </a:fld>
            <a:endParaRPr lang="en-US" altLang="zh-CN"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81CE3FCA-908B-C2CE-BBBB-B02ACE8F78AB}"/>
              </a:ext>
            </a:extLst>
          </p:cNvPr>
          <p:cNvSpPr>
            <a:spLocks noGrp="1" noRot="1" noChangeAspect="1" noTextEdit="1"/>
          </p:cNvSpPr>
          <p:nvPr>
            <p:ph type="sldImg"/>
          </p:nvPr>
        </p:nvSpPr>
        <p:spPr>
          <a:ln/>
        </p:spPr>
      </p:sp>
      <p:sp>
        <p:nvSpPr>
          <p:cNvPr id="50179" name="备注占位符 2">
            <a:extLst>
              <a:ext uri="{FF2B5EF4-FFF2-40B4-BE49-F238E27FC236}">
                <a16:creationId xmlns:a16="http://schemas.microsoft.com/office/drawing/2014/main" id="{05AA13C7-6934-BCF1-A6C8-6440E5A3486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a typeface="宋体" panose="02010600030101010101" pitchFamily="2" charset="-122"/>
            </a:endParaRPr>
          </a:p>
        </p:txBody>
      </p:sp>
      <p:sp>
        <p:nvSpPr>
          <p:cNvPr id="50180" name="灯片编号占位符 3">
            <a:extLst>
              <a:ext uri="{FF2B5EF4-FFF2-40B4-BE49-F238E27FC236}">
                <a16:creationId xmlns:a16="http://schemas.microsoft.com/office/drawing/2014/main" id="{BBAFE260-A46D-C713-F91D-5336FF6A7F1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EF496756-BC6B-4675-9279-D88CEDE9B65E}" type="slidenum">
              <a:rPr lang="zh-CN" altLang="en-US" sz="1200"/>
              <a:pPr>
                <a:spcBef>
                  <a:spcPct val="0"/>
                </a:spcBef>
              </a:pPr>
              <a:t>112</a:t>
            </a:fld>
            <a:endParaRPr lang="en-US" altLang="zh-CN"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E58DD792-8B7B-D0CD-8EC6-649716B5B043}"/>
              </a:ext>
            </a:extLst>
          </p:cNvPr>
          <p:cNvSpPr>
            <a:spLocks noGrp="1" noRot="1" noChangeAspect="1" noTextEdit="1"/>
          </p:cNvSpPr>
          <p:nvPr>
            <p:ph type="sldImg"/>
          </p:nvPr>
        </p:nvSpPr>
        <p:spPr>
          <a:ln/>
        </p:spPr>
      </p:sp>
      <p:sp>
        <p:nvSpPr>
          <p:cNvPr id="52227" name="备注占位符 2">
            <a:extLst>
              <a:ext uri="{FF2B5EF4-FFF2-40B4-BE49-F238E27FC236}">
                <a16:creationId xmlns:a16="http://schemas.microsoft.com/office/drawing/2014/main" id="{A7FC65A4-460D-EE1C-322F-AA29071F5A1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52228" name="灯片编号占位符 3">
            <a:extLst>
              <a:ext uri="{FF2B5EF4-FFF2-40B4-BE49-F238E27FC236}">
                <a16:creationId xmlns:a16="http://schemas.microsoft.com/office/drawing/2014/main" id="{38D83C62-BA29-9826-8E6B-A83084A2ADB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98821A2C-B5F9-4400-8AAB-B52C4FF0C418}" type="slidenum">
              <a:rPr lang="zh-CN" altLang="en-US" sz="1200"/>
              <a:pPr>
                <a:spcBef>
                  <a:spcPct val="0"/>
                </a:spcBef>
              </a:pPr>
              <a:t>113</a:t>
            </a:fld>
            <a:endParaRPr lang="en-US" altLang="zh-CN"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a:extLst>
              <a:ext uri="{FF2B5EF4-FFF2-40B4-BE49-F238E27FC236}">
                <a16:creationId xmlns:a16="http://schemas.microsoft.com/office/drawing/2014/main" id="{4FF8201C-6069-25E0-D78C-7A6B97BEAFA1}"/>
              </a:ext>
            </a:extLst>
          </p:cNvPr>
          <p:cNvSpPr>
            <a:spLocks noGrp="1" noRot="1" noChangeAspect="1" noTextEdit="1"/>
          </p:cNvSpPr>
          <p:nvPr>
            <p:ph type="sldImg"/>
          </p:nvPr>
        </p:nvSpPr>
        <p:spPr>
          <a:ln/>
        </p:spPr>
      </p:sp>
      <p:sp>
        <p:nvSpPr>
          <p:cNvPr id="54275" name="备注占位符 2">
            <a:extLst>
              <a:ext uri="{FF2B5EF4-FFF2-40B4-BE49-F238E27FC236}">
                <a16:creationId xmlns:a16="http://schemas.microsoft.com/office/drawing/2014/main" id="{61ADAA6F-06B6-1DCC-0E63-958D471FCC5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54276" name="灯片编号占位符 3">
            <a:extLst>
              <a:ext uri="{FF2B5EF4-FFF2-40B4-BE49-F238E27FC236}">
                <a16:creationId xmlns:a16="http://schemas.microsoft.com/office/drawing/2014/main" id="{CCCDE74D-58C6-2055-2A95-93CD5E80AD4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CE188595-748B-4B55-A8EB-04B5A32FE0FE}" type="slidenum">
              <a:rPr lang="zh-CN" altLang="en-US" sz="1200"/>
              <a:pPr>
                <a:spcBef>
                  <a:spcPct val="0"/>
                </a:spcBef>
              </a:pPr>
              <a:t>114</a:t>
            </a:fld>
            <a:endParaRPr lang="en-US" altLang="zh-CN"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04FC4D61-7B43-C158-4033-368D4324421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DA9553BB-F866-4058-9AAD-DB01BB17B549}" type="slidenum">
              <a:rPr lang="zh-CN" altLang="en-US" sz="1200">
                <a:solidFill>
                  <a:srgbClr val="000000"/>
                </a:solidFill>
              </a:rPr>
              <a:pPr>
                <a:spcBef>
                  <a:spcPct val="0"/>
                </a:spcBef>
              </a:pPr>
              <a:t>78</a:t>
            </a:fld>
            <a:endParaRPr lang="en-US" altLang="zh-CN" sz="1200">
              <a:solidFill>
                <a:srgbClr val="000000"/>
              </a:solidFill>
            </a:endParaRPr>
          </a:p>
        </p:txBody>
      </p:sp>
      <p:sp>
        <p:nvSpPr>
          <p:cNvPr id="14339" name="Rectangle 2">
            <a:extLst>
              <a:ext uri="{FF2B5EF4-FFF2-40B4-BE49-F238E27FC236}">
                <a16:creationId xmlns:a16="http://schemas.microsoft.com/office/drawing/2014/main" id="{7C506165-247C-45D3-3459-27169639EF61}"/>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489F189A-50B6-9541-9447-396E0983D29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2" eaLnBrk="1" hangingPunct="1"/>
            <a:endParaRPr lang="en-US" altLang="zh-CN" sz="2300" b="1">
              <a:latin typeface="Arial" panose="020B0604020202020204" pitchFamily="34" charset="0"/>
              <a:ea typeface="宋体" panose="02010600030101010101" pitchFamily="2" charset="-122"/>
              <a:cs typeface="Times New Roman" panose="02020603050405020304" pitchFamily="18" charset="0"/>
            </a:endParaRPr>
          </a:p>
          <a:p>
            <a:pPr marL="0" lvl="2" eaLnBrk="1" hangingPunct="1"/>
            <a:endParaRPr lang="en-US" altLang="zh-CN" sz="2300" b="1">
              <a:latin typeface="Arial" panose="020B0604020202020204" pitchFamily="34" charset="0"/>
              <a:ea typeface="宋体" panose="02010600030101010101" pitchFamily="2" charset="-122"/>
              <a:cs typeface="Times New Roman" panose="02020603050405020304" pitchFamily="18" charset="0"/>
            </a:endParaRPr>
          </a:p>
          <a:p>
            <a:pPr marL="0" lvl="2" eaLnBrk="1" hangingPunct="1"/>
            <a:endParaRPr lang="en-US" altLang="zh-CN" sz="2300" b="1">
              <a:latin typeface="Arial" panose="020B0604020202020204" pitchFamily="34" charset="0"/>
              <a:ea typeface="宋体" panose="02010600030101010101" pitchFamily="2" charset="-122"/>
              <a:cs typeface="Times New Roman" panose="02020603050405020304" pitchFamily="18" charset="0"/>
            </a:endParaRPr>
          </a:p>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F1B1261-8EB2-8A26-684E-CD3EA7506CD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D636FABE-A3E0-46E2-A7EA-31503ED26DD1}" type="slidenum">
              <a:rPr lang="zh-CN" altLang="en-US" sz="1200">
                <a:solidFill>
                  <a:srgbClr val="000000"/>
                </a:solidFill>
              </a:rPr>
              <a:pPr>
                <a:spcBef>
                  <a:spcPct val="0"/>
                </a:spcBef>
              </a:pPr>
              <a:t>79</a:t>
            </a:fld>
            <a:endParaRPr lang="en-US" altLang="zh-CN" sz="1200">
              <a:solidFill>
                <a:srgbClr val="000000"/>
              </a:solidFill>
            </a:endParaRPr>
          </a:p>
        </p:txBody>
      </p:sp>
      <p:sp>
        <p:nvSpPr>
          <p:cNvPr id="16387" name="Rectangle 2">
            <a:extLst>
              <a:ext uri="{FF2B5EF4-FFF2-40B4-BE49-F238E27FC236}">
                <a16:creationId xmlns:a16="http://schemas.microsoft.com/office/drawing/2014/main" id="{CB31C5EE-4655-5A4A-F1C3-44A65B309DBB}"/>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0078F48C-D9EA-D6B4-9020-DBD8FA318DB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42407557-8247-73E5-DA9D-690866FC574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CC5843DB-CDA7-41FD-8F62-E95CA9AB3AB7}" type="slidenum">
              <a:rPr lang="zh-CN" altLang="en-US" sz="1200"/>
              <a:pPr>
                <a:spcBef>
                  <a:spcPct val="0"/>
                </a:spcBef>
              </a:pPr>
              <a:t>80</a:t>
            </a:fld>
            <a:endParaRPr lang="en-US" altLang="zh-CN" sz="1200"/>
          </a:p>
        </p:txBody>
      </p:sp>
      <p:sp>
        <p:nvSpPr>
          <p:cNvPr id="22531" name="Rectangle 2">
            <a:extLst>
              <a:ext uri="{FF2B5EF4-FFF2-40B4-BE49-F238E27FC236}">
                <a16:creationId xmlns:a16="http://schemas.microsoft.com/office/drawing/2014/main" id="{2D40E21C-AACA-761E-84A1-950D61B85F43}"/>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9810FED5-E477-98CC-5DD6-EC2D2FFCCDB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b="1">
              <a:latin typeface="楷体_GB2312" pitchFamily="49" charset="-122"/>
              <a:ea typeface="楷体_GB2312" pitchFamily="49"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22E0417A-CD72-DF0D-6517-DCC57663846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B9F7E610-9AC2-427A-A7F3-61438A1ACF0B}" type="slidenum">
              <a:rPr lang="zh-CN" altLang="en-US" sz="1200"/>
              <a:pPr>
                <a:spcBef>
                  <a:spcPct val="0"/>
                </a:spcBef>
              </a:pPr>
              <a:t>81</a:t>
            </a:fld>
            <a:endParaRPr lang="en-US" altLang="zh-CN" sz="1200"/>
          </a:p>
        </p:txBody>
      </p:sp>
      <p:sp>
        <p:nvSpPr>
          <p:cNvPr id="24579" name="Rectangle 2">
            <a:extLst>
              <a:ext uri="{FF2B5EF4-FFF2-40B4-BE49-F238E27FC236}">
                <a16:creationId xmlns:a16="http://schemas.microsoft.com/office/drawing/2014/main" id="{FDFB16EB-51DB-D8D2-55CF-C3250FEA3114}"/>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3E159D8B-0803-0382-D5A0-DAC9C25C538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600">
              <a:solidFill>
                <a:schemeClr val="hlink"/>
              </a:solidFill>
              <a:latin typeface="Arial" panose="020B060402020202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4969E24-DB0A-172E-E044-B7DEF5E4B48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12CD1CD1-F1FF-4B03-8918-6ECEE86FB2D0}" type="slidenum">
              <a:rPr lang="zh-CN" altLang="en-US" sz="1200"/>
              <a:pPr>
                <a:spcBef>
                  <a:spcPct val="0"/>
                </a:spcBef>
              </a:pPr>
              <a:t>82</a:t>
            </a:fld>
            <a:endParaRPr lang="en-US" altLang="zh-CN" sz="1200"/>
          </a:p>
        </p:txBody>
      </p:sp>
      <p:sp>
        <p:nvSpPr>
          <p:cNvPr id="26627" name="Rectangle 2">
            <a:extLst>
              <a:ext uri="{FF2B5EF4-FFF2-40B4-BE49-F238E27FC236}">
                <a16:creationId xmlns:a16="http://schemas.microsoft.com/office/drawing/2014/main" id="{C82CD563-4092-42C1-BA06-3B464CA7209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37C89774-71D2-FD8F-8A55-E4E20C6BC90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0CAF314-1851-638C-0954-C939C1CAFE2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宋体" panose="02010600030101010101" pitchFamily="2" charset="-122"/>
              </a:defRPr>
            </a:lvl1pPr>
            <a:lvl2pPr marL="769938" indent="-295275">
              <a:spcBef>
                <a:spcPct val="30000"/>
              </a:spcBef>
              <a:defRPr sz="900">
                <a:solidFill>
                  <a:schemeClr val="tx1"/>
                </a:solidFill>
                <a:latin typeface="Arial" panose="020B0604020202020204" pitchFamily="34" charset="0"/>
                <a:ea typeface="宋体" panose="02010600030101010101" pitchFamily="2" charset="-122"/>
              </a:defRPr>
            </a:lvl2pPr>
            <a:lvl3pPr marL="1185863" indent="-236538">
              <a:spcBef>
                <a:spcPct val="30000"/>
              </a:spcBef>
              <a:defRPr sz="900">
                <a:solidFill>
                  <a:schemeClr val="tx1"/>
                </a:solidFill>
                <a:latin typeface="Arial" panose="020B0604020202020204" pitchFamily="34" charset="0"/>
                <a:ea typeface="宋体" panose="02010600030101010101" pitchFamily="2" charset="-122"/>
              </a:defRPr>
            </a:lvl3pPr>
            <a:lvl4pPr marL="1660525" indent="-236538">
              <a:spcBef>
                <a:spcPct val="30000"/>
              </a:spcBef>
              <a:defRPr sz="900">
                <a:solidFill>
                  <a:schemeClr val="tx1"/>
                </a:solidFill>
                <a:latin typeface="Arial" panose="020B0604020202020204" pitchFamily="34" charset="0"/>
                <a:ea typeface="宋体" panose="02010600030101010101" pitchFamily="2" charset="-122"/>
              </a:defRPr>
            </a:lvl4pPr>
            <a:lvl5pPr marL="2133600" indent="-236538">
              <a:spcBef>
                <a:spcPct val="30000"/>
              </a:spcBef>
              <a:defRPr sz="900">
                <a:solidFill>
                  <a:schemeClr val="tx1"/>
                </a:solidFill>
                <a:latin typeface="Arial" panose="020B0604020202020204" pitchFamily="34" charset="0"/>
                <a:ea typeface="宋体" panose="02010600030101010101" pitchFamily="2" charset="-122"/>
              </a:defRPr>
            </a:lvl5pPr>
            <a:lvl6pPr marL="25908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6pPr>
            <a:lvl7pPr marL="30480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7pPr>
            <a:lvl8pPr marL="35052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8pPr>
            <a:lvl9pPr marL="3962400" indent="-236538" eaLnBrk="0" fontAlgn="base" hangingPunct="0">
              <a:spcBef>
                <a:spcPct val="30000"/>
              </a:spcBef>
              <a:spcAft>
                <a:spcPct val="0"/>
              </a:spcAft>
              <a:defRPr sz="900">
                <a:solidFill>
                  <a:schemeClr val="tx1"/>
                </a:solidFill>
                <a:latin typeface="Arial" panose="020B0604020202020204" pitchFamily="34" charset="0"/>
                <a:ea typeface="宋体" panose="02010600030101010101" pitchFamily="2" charset="-122"/>
              </a:defRPr>
            </a:lvl9pPr>
          </a:lstStyle>
          <a:p>
            <a:pPr>
              <a:spcBef>
                <a:spcPct val="0"/>
              </a:spcBef>
            </a:pPr>
            <a:fld id="{4CC910DC-67B0-4965-B334-0BBA85EF6D7B}" type="slidenum">
              <a:rPr lang="zh-CN" altLang="en-US" sz="1200"/>
              <a:pPr>
                <a:spcBef>
                  <a:spcPct val="0"/>
                </a:spcBef>
              </a:pPr>
              <a:t>83</a:t>
            </a:fld>
            <a:endParaRPr lang="en-US" altLang="zh-CN" sz="1200"/>
          </a:p>
        </p:txBody>
      </p:sp>
      <p:sp>
        <p:nvSpPr>
          <p:cNvPr id="28675" name="Rectangle 2">
            <a:extLst>
              <a:ext uri="{FF2B5EF4-FFF2-40B4-BE49-F238E27FC236}">
                <a16:creationId xmlns:a16="http://schemas.microsoft.com/office/drawing/2014/main" id="{C7AE8F9F-570B-409E-4BA9-B27189CD9DFA}"/>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B6CC3630-11B8-C261-C154-0FF98660849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713DE4D-D86C-4C52-8DAB-5E486795A431}" type="datetime1">
              <a:rPr lang="zh-CN" altLang="en-US" smtClean="0"/>
              <a:t>2023/5/16/Tue</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562AB4-57FE-4153-AB8E-57A8A4542D33}" type="datetime1">
              <a:rPr lang="zh-CN" altLang="en-US" smtClean="0"/>
              <a:t>2023/5/16/Tue</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8" name="Rectangle 23">
            <a:extLst>
              <a:ext uri="{FF2B5EF4-FFF2-40B4-BE49-F238E27FC236}">
                <a16:creationId xmlns:a16="http://schemas.microsoft.com/office/drawing/2014/main" id="{BA02DC91-FA2B-1343-9109-95CEE3ED239D}"/>
              </a:ext>
            </a:extLst>
          </p:cNvPr>
          <p:cNvSpPr/>
          <p:nvPr userDrawn="1"/>
        </p:nvSpPr>
        <p:spPr>
          <a:xfrm>
            <a:off x="0" y="6656053"/>
            <a:ext cx="12192000" cy="201946"/>
          </a:xfrm>
          <a:prstGeom prst="rect">
            <a:avLst/>
          </a:prstGeom>
          <a:gradFill>
            <a:gsLst>
              <a:gs pos="0">
                <a:srgbClr val="FF0000">
                  <a:lumMod val="9000"/>
                  <a:lumOff val="91000"/>
                </a:srgb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 name="Title 1">
            <a:extLst>
              <a:ext uri="{FF2B5EF4-FFF2-40B4-BE49-F238E27FC236}">
                <a16:creationId xmlns:a16="http://schemas.microsoft.com/office/drawing/2014/main" id="{C9B20F7B-95BE-1C47-B045-4D1BBA040854}"/>
              </a:ext>
            </a:extLst>
          </p:cNvPr>
          <p:cNvSpPr>
            <a:spLocks noGrp="1"/>
          </p:cNvSpPr>
          <p:nvPr>
            <p:ph type="title" hasCustomPrompt="1"/>
          </p:nvPr>
        </p:nvSpPr>
        <p:spPr>
          <a:xfrm>
            <a:off x="604434" y="1"/>
            <a:ext cx="10515600" cy="1077122"/>
          </a:xfrm>
        </p:spPr>
        <p:txBody>
          <a:bodyPr/>
          <a:lstStyle>
            <a:lvl1pPr>
              <a:defRPr>
                <a:solidFill>
                  <a:schemeClr val="accent1"/>
                </a:solidFill>
                <a:effectLst>
                  <a:outerShdw blurRad="38100" dist="38100" dir="2700000" algn="tl">
                    <a:srgbClr val="000000">
                      <a:alpha val="10000"/>
                    </a:srgbClr>
                  </a:outerShdw>
                </a:effectLst>
                <a:latin typeface="FZZhunYuan-M02" panose="03000509000000000000" pitchFamily="66" charset="-122"/>
                <a:ea typeface="FZZhunYuan-M02" panose="03000509000000000000" pitchFamily="66" charset="-122"/>
              </a:defRPr>
            </a:lvl1pPr>
          </a:lstStyle>
          <a:p>
            <a:r>
              <a:rPr lang="en-US" dirty="0" err="1"/>
              <a:t>页标题</a:t>
            </a:r>
            <a:endParaRPr lang="en-CN" dirty="0"/>
          </a:p>
        </p:txBody>
      </p:sp>
      <p:sp>
        <p:nvSpPr>
          <p:cNvPr id="3" name="Content Placeholder 2">
            <a:extLst>
              <a:ext uri="{FF2B5EF4-FFF2-40B4-BE49-F238E27FC236}">
                <a16:creationId xmlns:a16="http://schemas.microsoft.com/office/drawing/2014/main" id="{F720C926-866F-6346-B679-B93B86185277}"/>
              </a:ext>
            </a:extLst>
          </p:cNvPr>
          <p:cNvSpPr>
            <a:spLocks noGrp="1"/>
          </p:cNvSpPr>
          <p:nvPr>
            <p:ph idx="1" hasCustomPrompt="1"/>
          </p:nvPr>
        </p:nvSpPr>
        <p:spPr>
          <a:xfrm>
            <a:off x="604434" y="1351725"/>
            <a:ext cx="10983132" cy="4825238"/>
          </a:xfrm>
        </p:spPr>
        <p:txBody>
          <a:bodyPr/>
          <a:lstStyle>
            <a:lvl1pPr marL="228600" indent="-228600">
              <a:lnSpc>
                <a:spcPct val="100000"/>
              </a:lnSpc>
              <a:buFont typeface="Wingdings" pitchFamily="2" charset="2"/>
              <a:buChar char="q"/>
              <a:defRPr b="0" i="0">
                <a:effectLst>
                  <a:outerShdw blurRad="38100" dist="38100" dir="2700000" algn="tl">
                    <a:srgbClr val="000000">
                      <a:alpha val="5000"/>
                    </a:srgbClr>
                  </a:outerShdw>
                </a:effectLst>
                <a:latin typeface="Linux Biolinum O" panose="02000503000000000000" pitchFamily="2" charset="0"/>
                <a:ea typeface="SimHei" panose="02010609060101010101" pitchFamily="49" charset="-122"/>
              </a:defRPr>
            </a:lvl1pPr>
            <a:lvl2pPr marL="685800" indent="-228600">
              <a:lnSpc>
                <a:spcPct val="100000"/>
              </a:lnSpc>
              <a:buFont typeface="Wingdings" pitchFamily="2" charset="2"/>
              <a:buChar char="q"/>
              <a:defRPr b="0" i="0">
                <a:effectLst>
                  <a:outerShdw blurRad="38100" dist="38100" dir="2700000" algn="tl">
                    <a:srgbClr val="000000">
                      <a:alpha val="5000"/>
                    </a:srgbClr>
                  </a:outerShdw>
                </a:effectLst>
                <a:latin typeface="Linux Biolinum O" panose="02000503000000000000" pitchFamily="2" charset="0"/>
                <a:ea typeface="SimSun" panose="02010600030101010101" pitchFamily="2" charset="-122"/>
              </a:defRPr>
            </a:lvl2pPr>
            <a:lvl3pPr marL="1143000" indent="-228600">
              <a:lnSpc>
                <a:spcPct val="100000"/>
              </a:lnSpc>
              <a:buFont typeface="Wingdings" pitchFamily="2" charset="2"/>
              <a:buChar char="q"/>
              <a:defRPr b="0" i="0">
                <a:effectLst>
                  <a:outerShdw blurRad="38100" dist="38100" dir="2700000" algn="tl">
                    <a:srgbClr val="000000">
                      <a:alpha val="5000"/>
                    </a:srgbClr>
                  </a:outerShdw>
                </a:effectLst>
                <a:latin typeface="Linux Biolinum O" panose="02000503000000000000" pitchFamily="2" charset="0"/>
                <a:ea typeface="SimSun" panose="02010600030101010101" pitchFamily="2" charset="-122"/>
              </a:defRPr>
            </a:lvl3pPr>
            <a:lvl4pPr marL="1600200" indent="-228600">
              <a:lnSpc>
                <a:spcPct val="100000"/>
              </a:lnSpc>
              <a:buFont typeface="Wingdings" pitchFamily="2" charset="2"/>
              <a:buChar char="q"/>
              <a:defRPr b="0" i="0">
                <a:effectLst>
                  <a:outerShdw blurRad="38100" dist="38100" dir="2700000" algn="tl">
                    <a:srgbClr val="000000">
                      <a:alpha val="5000"/>
                    </a:srgbClr>
                  </a:outerShdw>
                </a:effectLst>
                <a:latin typeface="Linux Biolinum O" panose="02000503000000000000" pitchFamily="2" charset="0"/>
                <a:ea typeface="SimSun" panose="02010600030101010101" pitchFamily="2" charset="-122"/>
              </a:defRPr>
            </a:lvl4pPr>
            <a:lvl5pPr marL="2057400" indent="-228600">
              <a:buFont typeface="Wingdings" pitchFamily="2" charset="2"/>
              <a:buChar char="q"/>
              <a:defRPr>
                <a:latin typeface="Microsoft YaHei" panose="020B0503020204020204" pitchFamily="34" charset="-122"/>
                <a:ea typeface="Microsoft YaHei" panose="020B0503020204020204" pitchFamily="34" charset="-122"/>
              </a:defRPr>
            </a:lvl5pPr>
          </a:lstStyle>
          <a:p>
            <a:pPr lvl="0"/>
            <a:r>
              <a:rPr lang="en-US" dirty="0" err="1"/>
              <a:t>一级子标题</a:t>
            </a:r>
            <a:endParaRPr lang="en-US" dirty="0"/>
          </a:p>
          <a:p>
            <a:pPr lvl="1"/>
            <a:r>
              <a:rPr lang="en-US" dirty="0" err="1"/>
              <a:t>二级子标题</a:t>
            </a:r>
            <a:endParaRPr lang="en-US" dirty="0"/>
          </a:p>
          <a:p>
            <a:pPr lvl="2"/>
            <a:r>
              <a:rPr lang="en-US" dirty="0" err="1"/>
              <a:t>三级子标题</a:t>
            </a:r>
            <a:endParaRPr lang="en-US" dirty="0"/>
          </a:p>
          <a:p>
            <a:pPr lvl="3"/>
            <a:r>
              <a:rPr lang="en-US" dirty="0" err="1"/>
              <a:t>四级子标题</a:t>
            </a:r>
            <a:endParaRPr lang="en-US" dirty="0"/>
          </a:p>
        </p:txBody>
      </p:sp>
      <p:sp>
        <p:nvSpPr>
          <p:cNvPr id="4" name="Date Placeholder 3">
            <a:extLst>
              <a:ext uri="{FF2B5EF4-FFF2-40B4-BE49-F238E27FC236}">
                <a16:creationId xmlns:a16="http://schemas.microsoft.com/office/drawing/2014/main" id="{8AFABA83-E4B1-E443-8B3C-3D1547FDB0E8}"/>
              </a:ext>
            </a:extLst>
          </p:cNvPr>
          <p:cNvSpPr>
            <a:spLocks noGrp="1"/>
          </p:cNvSpPr>
          <p:nvPr>
            <p:ph type="dt" sz="half" idx="10"/>
          </p:nvPr>
        </p:nvSpPr>
        <p:spPr>
          <a:xfrm>
            <a:off x="42960" y="6638461"/>
            <a:ext cx="3081240" cy="201946"/>
          </a:xfrm>
        </p:spPr>
        <p:txBody>
          <a:bodyPr/>
          <a:lstStyle/>
          <a:p>
            <a:fld id="{31DE7620-B10D-480B-AC35-20A1BB7879B4}" type="datetime1">
              <a:rPr lang="zh-CN" altLang="en-US" smtClean="0"/>
              <a:t>2023/5/16/Tue</a:t>
            </a:fld>
            <a:endParaRPr lang="en-CN" dirty="0"/>
          </a:p>
        </p:txBody>
      </p:sp>
      <p:sp>
        <p:nvSpPr>
          <p:cNvPr id="5" name="Footer Placeholder 4">
            <a:extLst>
              <a:ext uri="{FF2B5EF4-FFF2-40B4-BE49-F238E27FC236}">
                <a16:creationId xmlns:a16="http://schemas.microsoft.com/office/drawing/2014/main" id="{F880CDAE-18AA-8E4A-AE66-5A838387A41C}"/>
              </a:ext>
            </a:extLst>
          </p:cNvPr>
          <p:cNvSpPr>
            <a:spLocks noGrp="1"/>
          </p:cNvSpPr>
          <p:nvPr>
            <p:ph type="ftr" sz="quarter" idx="11"/>
          </p:nvPr>
        </p:nvSpPr>
        <p:spPr>
          <a:xfrm>
            <a:off x="3124200" y="6640144"/>
            <a:ext cx="6184900" cy="201946"/>
          </a:xfrm>
        </p:spPr>
        <p:txBody>
          <a:bodyPr/>
          <a:lstStyle/>
          <a:p>
            <a:endParaRPr lang="en-CN" dirty="0"/>
          </a:p>
        </p:txBody>
      </p:sp>
      <p:sp>
        <p:nvSpPr>
          <p:cNvPr id="6" name="Slide Number Placeholder 5">
            <a:extLst>
              <a:ext uri="{FF2B5EF4-FFF2-40B4-BE49-F238E27FC236}">
                <a16:creationId xmlns:a16="http://schemas.microsoft.com/office/drawing/2014/main" id="{5251585B-95AA-B247-A257-904D4331059E}"/>
              </a:ext>
            </a:extLst>
          </p:cNvPr>
          <p:cNvSpPr>
            <a:spLocks noGrp="1"/>
          </p:cNvSpPr>
          <p:nvPr>
            <p:ph type="sldNum" sz="quarter" idx="12"/>
          </p:nvPr>
        </p:nvSpPr>
        <p:spPr>
          <a:xfrm>
            <a:off x="9309100" y="6636669"/>
            <a:ext cx="2882900" cy="201946"/>
          </a:xfrm>
        </p:spPr>
        <p:txBody>
          <a:bodyPr/>
          <a:lstStyle/>
          <a:p>
            <a:fld id="{08A53482-69AC-C044-9115-D1F88F3EDDF4}" type="slidenum">
              <a:rPr lang="en-CN" smtClean="0"/>
              <a:t>‹#›</a:t>
            </a:fld>
            <a:endParaRPr lang="en-CN"/>
          </a:p>
        </p:txBody>
      </p:sp>
      <p:cxnSp>
        <p:nvCxnSpPr>
          <p:cNvPr id="7" name="直接连接符 7">
            <a:extLst>
              <a:ext uri="{FF2B5EF4-FFF2-40B4-BE49-F238E27FC236}">
                <a16:creationId xmlns:a16="http://schemas.microsoft.com/office/drawing/2014/main" id="{9BA7F044-7F3E-D645-A959-9DF72A5846E6}"/>
              </a:ext>
            </a:extLst>
          </p:cNvPr>
          <p:cNvCxnSpPr/>
          <p:nvPr userDrawn="1"/>
        </p:nvCxnSpPr>
        <p:spPr>
          <a:xfrm>
            <a:off x="604434" y="107712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11" name="Picture 2">
            <a:extLst>
              <a:ext uri="{FF2B5EF4-FFF2-40B4-BE49-F238E27FC236}">
                <a16:creationId xmlns:a16="http://schemas.microsoft.com/office/drawing/2014/main" id="{511702C7-8249-244F-BFC8-64CC202A8EF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60639" y="0"/>
            <a:ext cx="1431361" cy="1088129"/>
          </a:xfrm>
          <a:prstGeom prst="rect">
            <a:avLst/>
          </a:prstGeom>
          <a:noFill/>
          <a:effectLst>
            <a:outerShdw blurRad="50800" dist="50800" dir="5400000" algn="ctr" rotWithShape="0">
              <a:srgbClr val="000000">
                <a:alpha val="1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93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fld id="{69170750-1480-4816-9F7C-95F7D04A5E41}" type="datetime1">
              <a:rPr lang="zh-CN" altLang="en-US" smtClean="0"/>
              <a:t>2023/5/16/Tue</a:t>
            </a:fld>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7" name="灯片编号占位符 3"/>
          <p:cNvSpPr txBox="1"/>
          <p:nvPr userDrawn="1"/>
        </p:nvSpPr>
        <p:spPr>
          <a:xfrm>
            <a:off x="11748790"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Impact" panose="020B0806030902050204" pitchFamily="34" charset="0"/>
                <a:ea typeface="微软雅黑" panose="020B0503020204020204" pitchFamily="34" charset="-122"/>
                <a:cs typeface="Segoe UI" panose="020B0502040204020203" pitchFamily="34" charset="0"/>
              </a:rPr>
              <a:t>‹#›</a:t>
            </a:fld>
            <a:endParaRPr lang="zh-CN" altLang="en-US" dirty="0">
              <a:solidFill>
                <a:schemeClr val="bg1"/>
              </a:solidFill>
              <a:latin typeface="Impact" panose="020B0806030902050204" pitchFamily="34" charset="0"/>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2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2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20000"/>
              </a:lnSpc>
              <a:defRPr sz="1600">
                <a:latin typeface="微软雅黑" panose="020B0503020204020204" pitchFamily="34" charset="-122"/>
                <a:ea typeface="微软雅黑" panose="020B0503020204020204" pitchFamily="34" charset="-122"/>
              </a:defRPr>
            </a:lvl4pPr>
            <a:lvl5pPr algn="just">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1" name="图片 10" descr="徽标&#10;&#10;描述已自动生成">
            <a:extLst>
              <a:ext uri="{FF2B5EF4-FFF2-40B4-BE49-F238E27FC236}">
                <a16:creationId xmlns:a16="http://schemas.microsoft.com/office/drawing/2014/main" id="{907285A6-C3C5-4B0D-B6BC-146B6CE9ED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0181" y="84409"/>
            <a:ext cx="1323996" cy="1005857"/>
          </a:xfrm>
          <a:prstGeom prst="rect">
            <a:avLst/>
          </a:prstGeom>
        </p:spPr>
      </p:pic>
      <p:sp>
        <p:nvSpPr>
          <p:cNvPr id="14" name="日期占位符 3">
            <a:extLst>
              <a:ext uri="{FF2B5EF4-FFF2-40B4-BE49-F238E27FC236}">
                <a16:creationId xmlns:a16="http://schemas.microsoft.com/office/drawing/2014/main" id="{445D2E9D-A468-4DCC-A3E0-F8276AEC0BA9}"/>
              </a:ext>
            </a:extLst>
          </p:cNvPr>
          <p:cNvSpPr>
            <a:spLocks noGrp="1"/>
          </p:cNvSpPr>
          <p:nvPr>
            <p:ph type="dt" sz="half" idx="2"/>
          </p:nvPr>
        </p:nvSpPr>
        <p:spPr>
          <a:xfrm>
            <a:off x="229536" y="6488734"/>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微软雅黑" panose="020B0503020204020204" pitchFamily="34" charset="-122"/>
                <a:ea typeface="微软雅黑" panose="020B0503020204020204" pitchFamily="34" charset="-122"/>
              </a:defRPr>
            </a:lvl1pPr>
          </a:lstStyle>
          <a:p>
            <a:fld id="{243C069B-F285-4B6A-82DC-B1B091F96B7F}" type="datetime1">
              <a:rPr lang="zh-CN" altLang="en-US" smtClean="0"/>
              <a:t>2023/5/16/Tue</a:t>
            </a:fld>
            <a:endParaRPr lang="en-US" dirty="0"/>
          </a:p>
        </p:txBody>
      </p:sp>
      <p:sp>
        <p:nvSpPr>
          <p:cNvPr id="16" name="页脚占位符 4">
            <a:extLst>
              <a:ext uri="{FF2B5EF4-FFF2-40B4-BE49-F238E27FC236}">
                <a16:creationId xmlns:a16="http://schemas.microsoft.com/office/drawing/2014/main" id="{97805172-4C1A-4C10-8D6D-04DB5595B52E}"/>
              </a:ext>
            </a:extLst>
          </p:cNvPr>
          <p:cNvSpPr>
            <a:spLocks noGrp="1"/>
          </p:cNvSpPr>
          <p:nvPr>
            <p:ph type="ftr" sz="quarter" idx="3"/>
          </p:nvPr>
        </p:nvSpPr>
        <p:spPr>
          <a:xfrm>
            <a:off x="4648200" y="6488734"/>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17" name="幻灯片编号占位符 5">
            <a:extLst>
              <a:ext uri="{FF2B5EF4-FFF2-40B4-BE49-F238E27FC236}">
                <a16:creationId xmlns:a16="http://schemas.microsoft.com/office/drawing/2014/main" id="{64F9B465-1FF2-4436-BE63-D71F65C0A17D}"/>
              </a:ext>
            </a:extLst>
          </p:cNvPr>
          <p:cNvSpPr>
            <a:spLocks noGrp="1"/>
          </p:cNvSpPr>
          <p:nvPr>
            <p:ph type="sldNum" sz="quarter" idx="4"/>
          </p:nvPr>
        </p:nvSpPr>
        <p:spPr>
          <a:xfrm>
            <a:off x="8371925" y="6488734"/>
            <a:ext cx="3558137"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微软雅黑" panose="020B0503020204020204" pitchFamily="34" charset="-122"/>
                <a:ea typeface="微软雅黑" panose="020B0503020204020204" pitchFamily="34" charset="-122"/>
              </a:defRPr>
            </a:lvl1pPr>
          </a:lstStyle>
          <a:p>
            <a:fld id="{E3A857A3-1012-4184-86F6-41658C62E65F}"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fld id="{7F6D18DE-2186-4C3D-8691-8DF8B33B7AA4}" type="datetime1">
              <a:rPr lang="zh-CN" altLang="en-US" smtClean="0"/>
              <a:t>2023/5/16/Tue</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fld id="{C4D427C4-2E33-47DF-84DE-9E91146776FC}" type="datetime1">
              <a:rPr lang="zh-CN" altLang="en-US" smtClean="0"/>
              <a:t>2023/5/16/Tue</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fld id="{CA427A4B-B44E-49CC-8966-EE328DAF0A40}" type="datetime1">
              <a:rPr lang="zh-CN" altLang="en-US" smtClean="0"/>
              <a:t>2023/5/16/Tue</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D1CD367-6449-4735-A653-5BD85BD140C5}" type="datetime1">
              <a:rPr lang="zh-CN" altLang="en-US" smtClean="0"/>
              <a:t>2023/5/16/Tue</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ACE2C5FB-BFDB-4DCF-94C4-E544AB5EF91E}" type="datetime1">
              <a:rPr lang="zh-CN" altLang="en-US" smtClean="0"/>
              <a:t>2023/5/16/Tue</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BF9E3A8-E1FC-41A7-8845-8678D31D0E47}" type="datetime1">
              <a:rPr lang="zh-CN" altLang="en-US" smtClean="0"/>
              <a:t>2023/5/16/Tue</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54AA8FA0-17F0-4055-AD7B-2724700C9EE2}" type="datetime1">
              <a:rPr lang="zh-CN" altLang="en-US" smtClean="0"/>
              <a:t>2023/5/16/Tue</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9C5E11FF-EF4F-4965-B46B-BE60C2C2ECAC}" type="datetime1">
              <a:rPr lang="zh-CN" altLang="en-US" smtClean="0"/>
              <a:t>2023/5/16/Tue</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191DB8F-CE14-4C8C-963C-D93CD50B7946}" type="datetime1">
              <a:rPr lang="zh-CN" altLang="en-US" smtClean="0"/>
              <a:t>2023/5/16/Tue</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701E19-B0D0-4B48-B9D3-F40C2F4780B7}" type="datetime1">
              <a:rPr lang="zh-CN" altLang="en-US" smtClean="0"/>
              <a:t>2023/5/16/Tue</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B50C62C5-1B9C-4FB4-ACBD-32E800690656}" type="datetime1">
              <a:rPr lang="zh-CN" altLang="en-US" smtClean="0"/>
              <a:t>2023/5/16/Tue</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C7E20C7-63E2-450D-B86B-436B87040283}" type="datetime1">
              <a:rPr lang="zh-CN" altLang="en-US" smtClean="0"/>
              <a:t>2023/5/16/Tue</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97FAB4AB-A060-4B0A-9DE5-D0A99BE42BFB}" type="datetime1">
              <a:rPr lang="zh-CN" altLang="en-US" smtClean="0"/>
              <a:t>2023/5/16/Tue</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A08F0C5-5E28-4851-A7BC-E36C90FA7143}" type="datetime1">
              <a:rPr lang="zh-CN" altLang="en-US" smtClean="0"/>
              <a:t>2023/5/16/Tue</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2B03F62-72CB-4525-B88D-ABC2A35C0DA6}" type="datetime1">
              <a:rPr lang="zh-CN" altLang="en-US" smtClean="0"/>
              <a:t>2023/5/16/Tue</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1959B9E-7CCF-4364-9161-C6255F4EAD32}" type="datetime1">
              <a:rPr lang="zh-CN" altLang="en-US" smtClean="0"/>
              <a:t>2023/5/16/Tue</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AFF8AAC-4253-487D-9FA3-DC89FAC9692B}" type="datetime1">
              <a:rPr lang="zh-CN" altLang="en-US" smtClean="0"/>
              <a:t>2023/5/16/Tue</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DC4FA7B-D60F-46A1-84DB-C575D7C2AB69}" type="datetime1">
              <a:rPr lang="zh-CN" altLang="en-US" smtClean="0"/>
              <a:t>2023/5/16/Tue</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4.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3.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4.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3.xml"/><Relationship Id="rId2" Type="http://schemas.openxmlformats.org/officeDocument/2006/relationships/slideLayout" Target="../slideLayouts/slideLayout30.xml"/><Relationship Id="rId16" Type="http://schemas.openxmlformats.org/officeDocument/2006/relationships/tags" Target="../tags/tag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1.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928FD80D-DC81-4089-B799-25356381E336}" type="datetime1">
              <a:rPr lang="zh-CN" altLang="en-US" smtClean="0"/>
              <a:t>2023/5/16/Tue</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8"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F5637E17-0378-40FB-80B9-C19721A27AC5}" type="datetime1">
              <a:rPr lang="zh-CN" altLang="en-US" smtClean="0"/>
              <a:t>2023/5/16/Tue</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web.cs.ucla.edu/~palsberg/course/cs132/linearscan.pdf" TargetMode="External"/><Relationship Id="rId2" Type="http://schemas.openxmlformats.org/officeDocument/2006/relationships/hyperlink" Target="https://dl.acm.org/doi/10.5555/2245737.2245881"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hyperlink" Target="http://web.cs.ucla.edu/~palsberg/course/cs132/linearscan.pdf"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homepages.dcc.ufmg.br/~fernando/classes/dcc888/ementa/"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文本&#10;&#10;描述已自动生成">
            <a:extLst>
              <a:ext uri="{FF2B5EF4-FFF2-40B4-BE49-F238E27FC236}">
                <a16:creationId xmlns:a16="http://schemas.microsoft.com/office/drawing/2014/main" id="{6FE84327-5913-4FEC-9F9D-C23CD94BD46C}"/>
              </a:ext>
            </a:extLst>
          </p:cNvPr>
          <p:cNvPicPr>
            <a:picLocks noChangeAspect="1"/>
          </p:cNvPicPr>
          <p:nvPr/>
        </p:nvPicPr>
        <p:blipFill>
          <a:blip r:embed="rId3">
            <a:alphaModFix amt="49000"/>
            <a:extLst>
              <a:ext uri="{28A0092B-C50C-407E-A947-70E740481C1C}">
                <a14:useLocalDpi xmlns:a14="http://schemas.microsoft.com/office/drawing/2010/main" val="0"/>
              </a:ext>
            </a:extLst>
          </a:blip>
          <a:stretch>
            <a:fillRect/>
          </a:stretch>
        </p:blipFill>
        <p:spPr>
          <a:xfrm>
            <a:off x="0" y="3917557"/>
            <a:ext cx="12192000" cy="2933700"/>
          </a:xfrm>
          <a:prstGeom prst="rect">
            <a:avLst/>
          </a:prstGeom>
        </p:spPr>
      </p:pic>
      <p:pic>
        <p:nvPicPr>
          <p:cNvPr id="12" name="图片 11" descr="徽标&#10;&#10;描述已自动生成">
            <a:extLst>
              <a:ext uri="{FF2B5EF4-FFF2-40B4-BE49-F238E27FC236}">
                <a16:creationId xmlns:a16="http://schemas.microsoft.com/office/drawing/2014/main" id="{A160F0C9-4020-426A-BD06-EA15AAFF53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28213" y="84409"/>
            <a:ext cx="1323996" cy="1005857"/>
          </a:xfrm>
          <a:prstGeom prst="rect">
            <a:avLst/>
          </a:prstGeom>
        </p:spPr>
      </p:pic>
      <p:sp>
        <p:nvSpPr>
          <p:cNvPr id="3" name="文本框 2">
            <a:extLst>
              <a:ext uri="{FF2B5EF4-FFF2-40B4-BE49-F238E27FC236}">
                <a16:creationId xmlns:a16="http://schemas.microsoft.com/office/drawing/2014/main" id="{4E99CB3A-B35E-4265-9482-46FFD1B57B69}"/>
              </a:ext>
            </a:extLst>
          </p:cNvPr>
          <p:cNvSpPr txBox="1"/>
          <p:nvPr/>
        </p:nvSpPr>
        <p:spPr>
          <a:xfrm>
            <a:off x="964276" y="5092019"/>
            <a:ext cx="3416320"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mj-ea"/>
                <a:ea typeface="+mj-ea"/>
              </a:rPr>
              <a:t>主讲人：赵小松</a:t>
            </a:r>
            <a:endParaRPr lang="zh-CN" altLang="en-US" sz="3600"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sp>
        <p:nvSpPr>
          <p:cNvPr id="4" name="标题 3">
            <a:extLst>
              <a:ext uri="{FF2B5EF4-FFF2-40B4-BE49-F238E27FC236}">
                <a16:creationId xmlns:a16="http://schemas.microsoft.com/office/drawing/2014/main" id="{D2D59439-70B4-4444-82E3-BF8C5ABD75EA}"/>
              </a:ext>
            </a:extLst>
          </p:cNvPr>
          <p:cNvSpPr>
            <a:spLocks noGrp="1"/>
          </p:cNvSpPr>
          <p:nvPr>
            <p:ph type="title"/>
          </p:nvPr>
        </p:nvSpPr>
        <p:spPr>
          <a:xfrm>
            <a:off x="738793" y="83803"/>
            <a:ext cx="9652106" cy="3895310"/>
          </a:xfrm>
        </p:spPr>
        <p:txBody>
          <a:bodyPr>
            <a:noAutofit/>
          </a:bodyPr>
          <a:lstStyle/>
          <a:p>
            <a:pPr>
              <a:lnSpc>
                <a:spcPct val="100000"/>
              </a:lnSpc>
            </a:pPr>
            <a:r>
              <a:rPr lang="en-CN" altLang="zh-CN" b="1" dirty="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a:t>
            </a:r>
            <a:r>
              <a:rPr lang="en-US" altLang="zh-CN" b="1" dirty="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r>
              <a:rPr lang="en-CN" altLang="zh-CN" b="1" dirty="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br>
              <a:rPr lang="en-CN" altLang="zh-CN" b="1" dirty="0">
                <a:latin typeface="Centaur" panose="02030504050205020304" pitchFamily="18" charset="77"/>
              </a:rPr>
            </a:br>
            <a:r>
              <a:rPr lang="zh-CN" altLang="en-US" sz="6000" b="1" dirty="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代码优化与目标代码生成</a:t>
            </a:r>
            <a:br>
              <a:rPr lang="en-US" altLang="zh-CN" b="1" dirty="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br>
            <a:br>
              <a:rPr lang="en-US" altLang="zh-CN" sz="2800" b="1" dirty="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br>
            <a:r>
              <a:rPr kumimoji="0" lang="en-US" altLang="zh-CN"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Chapter 10  Optimization &amp; Code Generation			</a:t>
            </a:r>
            <a:endParaRPr lang="zh-CN" altLang="en-US" sz="3200" dirty="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p:txBody>
          <a:bodyPr>
            <a:normAutofit/>
          </a:bodyPr>
          <a:lstStyle/>
          <a:p>
            <a:r>
              <a:rPr lang="zh-CN" altLang="en-US" dirty="0"/>
              <a:t>思路</a:t>
            </a:r>
            <a:r>
              <a:rPr lang="en-US" altLang="zh-CN" dirty="0"/>
              <a:t>2</a:t>
            </a:r>
            <a:r>
              <a:rPr lang="zh-CN" altLang="en-US" dirty="0"/>
              <a:t>：用更低的代价完成相同的计算</a:t>
            </a:r>
            <a:endParaRPr lang="en-US" altLang="zh-CN" dirty="0"/>
          </a:p>
          <a:p>
            <a:pPr lvl="1"/>
            <a:r>
              <a:rPr lang="zh-CN" altLang="en-US" dirty="0"/>
              <a:t>代数化简</a:t>
            </a:r>
            <a:r>
              <a:rPr lang="en-US" altLang="zh-CN" dirty="0"/>
              <a:t>(Algebra Simplification)</a:t>
            </a:r>
          </a:p>
          <a:p>
            <a:pPr marL="457200" lvl="1" indent="0">
              <a:buNone/>
            </a:pPr>
            <a:r>
              <a:rPr lang="en-US" altLang="zh-CN" dirty="0">
                <a:solidFill>
                  <a:schemeClr val="tx1"/>
                </a:solidFill>
              </a:rPr>
              <a:t>(1) x = x + 0</a:t>
            </a:r>
          </a:p>
          <a:p>
            <a:pPr marL="457200" lvl="1" indent="0">
              <a:buNone/>
            </a:pPr>
            <a:r>
              <a:rPr lang="en-US" altLang="zh-CN" dirty="0">
                <a:solidFill>
                  <a:schemeClr val="tx1"/>
                </a:solidFill>
              </a:rPr>
              <a:t>(2) y = y * 1</a:t>
            </a:r>
          </a:p>
          <a:p>
            <a:pPr marL="457200" lvl="1" indent="0">
              <a:buNone/>
            </a:pPr>
            <a:r>
              <a:rPr lang="zh-CN" altLang="en-US" dirty="0">
                <a:solidFill>
                  <a:schemeClr val="tx1"/>
                </a:solidFill>
              </a:rPr>
              <a:t>此类代码可以直接删掉。</a:t>
            </a:r>
            <a:endParaRPr lang="en-US" altLang="zh-CN" dirty="0">
              <a:solidFill>
                <a:schemeClr val="tx1"/>
              </a:solidFill>
            </a:endParaRPr>
          </a:p>
          <a:p>
            <a:pPr lvl="1"/>
            <a:r>
              <a:rPr lang="zh-CN" altLang="en-US" dirty="0"/>
              <a:t>强度削弱</a:t>
            </a:r>
            <a:r>
              <a:rPr lang="en-US" altLang="zh-CN" dirty="0"/>
              <a:t>(Strength Reduction)</a:t>
            </a:r>
          </a:p>
          <a:p>
            <a:pPr marL="457200" lvl="1" indent="0">
              <a:buNone/>
            </a:pPr>
            <a:r>
              <a:rPr lang="en-US" altLang="zh-CN" dirty="0">
                <a:solidFill>
                  <a:schemeClr val="tx1"/>
                </a:solidFill>
              </a:rPr>
              <a:t>x = 2 * y   </a:t>
            </a:r>
            <a:r>
              <a:rPr lang="zh-CN" altLang="en-US" dirty="0">
                <a:solidFill>
                  <a:schemeClr val="tx1"/>
                </a:solidFill>
              </a:rPr>
              <a:t>可以优化为 </a:t>
            </a:r>
            <a:r>
              <a:rPr lang="en-US" altLang="zh-CN" dirty="0">
                <a:solidFill>
                  <a:schemeClr val="tx1"/>
                </a:solidFill>
              </a:rPr>
              <a:t>x  = y + y  </a:t>
            </a:r>
            <a:r>
              <a:rPr lang="zh-CN" altLang="en-US" dirty="0">
                <a:solidFill>
                  <a:schemeClr val="tx1"/>
                </a:solidFill>
              </a:rPr>
              <a:t>或  </a:t>
            </a:r>
            <a:r>
              <a:rPr lang="en-US" altLang="zh-CN" dirty="0">
                <a:solidFill>
                  <a:schemeClr val="tx1"/>
                </a:solidFill>
              </a:rPr>
              <a:t>x = y &lt;&lt; 1</a:t>
            </a:r>
          </a:p>
          <a:p>
            <a:pPr marL="457200" lvl="1" indent="0">
              <a:buNone/>
            </a:pPr>
            <a:r>
              <a:rPr lang="en-US" altLang="zh-CN" dirty="0">
                <a:solidFill>
                  <a:schemeClr val="tx1"/>
                </a:solidFill>
              </a:rPr>
              <a:t>x*9  </a:t>
            </a:r>
            <a:r>
              <a:rPr lang="zh-CN" altLang="en-US" dirty="0">
                <a:solidFill>
                  <a:schemeClr val="tx1"/>
                </a:solidFill>
              </a:rPr>
              <a:t>等价于  </a:t>
            </a:r>
            <a:r>
              <a:rPr lang="en-US" altLang="zh-CN" dirty="0">
                <a:solidFill>
                  <a:schemeClr val="tx1"/>
                </a:solidFill>
              </a:rPr>
              <a:t>x&lt;&lt;3+x</a:t>
            </a:r>
            <a:endParaRPr lang="zh-CN" altLang="en-US" dirty="0">
              <a:solidFill>
                <a:schemeClr val="tx1"/>
              </a:solidFill>
            </a:endParaRPr>
          </a:p>
          <a:p>
            <a:pPr marL="457200" lvl="1" indent="0">
              <a:buNone/>
            </a:pPr>
            <a:r>
              <a:rPr lang="en-US" altLang="zh-CN" dirty="0">
                <a:solidFill>
                  <a:schemeClr val="tx1"/>
                </a:solidFill>
              </a:rPr>
              <a:t>x/2  </a:t>
            </a:r>
            <a:r>
              <a:rPr lang="zh-CN" altLang="en-US" dirty="0">
                <a:solidFill>
                  <a:schemeClr val="tx1"/>
                </a:solidFill>
              </a:rPr>
              <a:t>可以替换为 </a:t>
            </a:r>
            <a:r>
              <a:rPr lang="en-US" altLang="zh-CN" dirty="0">
                <a:solidFill>
                  <a:schemeClr val="tx1"/>
                </a:solidFill>
              </a:rPr>
              <a:t>x * 0.5</a:t>
            </a:r>
          </a:p>
          <a:p>
            <a:pPr marL="457200" lvl="1" indent="0">
              <a:buNone/>
            </a:pPr>
            <a:endParaRPr lang="en-US" altLang="zh-CN" dirty="0">
              <a:solidFill>
                <a:schemeClr val="tx1"/>
              </a:solidFill>
            </a:endParaRPr>
          </a:p>
          <a:p>
            <a:pPr marL="457200" lvl="1" indent="0">
              <a:buNone/>
            </a:pPr>
            <a:endParaRPr lang="zh-CN" altLang="en-US" dirty="0">
              <a:solidFill>
                <a:schemeClr val="tx1"/>
              </a:solidFill>
            </a:endParaRPr>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9</a:t>
            </a:fld>
            <a:endParaRPr lang="en-US" dirty="0"/>
          </a:p>
        </p:txBody>
      </p:sp>
    </p:spTree>
    <p:extLst>
      <p:ext uri="{BB962C8B-B14F-4D97-AF65-F5344CB8AC3E}">
        <p14:creationId xmlns:p14="http://schemas.microsoft.com/office/powerpoint/2010/main" val="26720166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94D8CE45-A0A3-BCA2-276D-4A7D99F2A8EB}"/>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活跃变量数据流方程</a:t>
            </a:r>
            <a:endParaRPr lang="zh-CN" altLang="en-US" sz="4000">
              <a:solidFill>
                <a:schemeClr val="tx1"/>
              </a:solidFill>
              <a:cs typeface="Times New Roman" panose="02020603050405020304" pitchFamily="18" charset="0"/>
            </a:endParaRPr>
          </a:p>
        </p:txBody>
      </p:sp>
      <p:sp>
        <p:nvSpPr>
          <p:cNvPr id="9" name="Rectangle 3">
            <a:extLst>
              <a:ext uri="{FF2B5EF4-FFF2-40B4-BE49-F238E27FC236}">
                <a16:creationId xmlns:a16="http://schemas.microsoft.com/office/drawing/2014/main" id="{C9DBC32C-6ED9-A422-D36B-04914EB745FD}"/>
              </a:ext>
            </a:extLst>
          </p:cNvPr>
          <p:cNvSpPr>
            <a:spLocks noGrp="1" noChangeArrowheads="1"/>
          </p:cNvSpPr>
          <p:nvPr>
            <p:ph idx="1"/>
          </p:nvPr>
        </p:nvSpPr>
        <p:spPr bwMode="auto">
          <a:xfrm>
            <a:off x="700618" y="1143001"/>
            <a:ext cx="10003367" cy="5736167"/>
          </a:xfrm>
        </p:spPr>
        <p:txBody>
          <a:bodyPr vert="horz" wrap="square" numCol="1" anchor="t" anchorCtr="0" compatLnSpc="1">
            <a:prstTxWarp prst="textNoShape">
              <a:avLst/>
            </a:prstTxWarp>
          </a:bodyPr>
          <a:lstStyle/>
          <a:p>
            <a:pPr marL="484705" indent="-484705">
              <a:lnSpc>
                <a:spcPts val="4000"/>
              </a:lnSpc>
              <a:buClrTx/>
              <a:buFont typeface="Wingdings" panose="05000000000000000000" pitchFamily="2" charset="2"/>
              <a:buChar char="Ø"/>
              <a:defRPr/>
            </a:pPr>
            <a:r>
              <a:rPr lang="en-US" altLang="zh-CN" sz="3333" b="1" i="1" dirty="0">
                <a:ea typeface="楷体_GB2312"/>
                <a:cs typeface="Times New Roman" panose="02020603050405020304" pitchFamily="18" charset="0"/>
              </a:rPr>
              <a:t>IN</a:t>
            </a:r>
            <a:r>
              <a:rPr lang="en-US" altLang="zh-CN" sz="3333" b="1" dirty="0">
                <a:ea typeface="楷体_GB2312"/>
                <a:cs typeface="Times New Roman" panose="02020603050405020304" pitchFamily="18" charset="0"/>
              </a:rPr>
              <a:t>[</a:t>
            </a:r>
            <a:r>
              <a:rPr lang="en-US" altLang="zh-CN" sz="3333" b="1" i="1" dirty="0">
                <a:ea typeface="楷体_GB2312"/>
                <a:cs typeface="Times New Roman" panose="02020603050405020304" pitchFamily="18" charset="0"/>
              </a:rPr>
              <a:t>B</a:t>
            </a:r>
            <a:r>
              <a:rPr lang="en-US" altLang="zh-CN" sz="3333" b="1" dirty="0">
                <a:ea typeface="楷体_GB2312"/>
                <a:cs typeface="Times New Roman" panose="02020603050405020304" pitchFamily="18" charset="0"/>
              </a:rPr>
              <a:t>]</a:t>
            </a:r>
            <a:r>
              <a:rPr lang="zh-CN" altLang="en-US" sz="3333" b="1" dirty="0">
                <a:cs typeface="Times New Roman" panose="02020603050405020304" pitchFamily="18" charset="0"/>
              </a:rPr>
              <a:t>：在基本块</a:t>
            </a:r>
            <a:r>
              <a:rPr lang="en-US" altLang="zh-CN" sz="3333" b="1" i="1" dirty="0">
                <a:cs typeface="Times New Roman" panose="02020603050405020304" pitchFamily="18" charset="0"/>
              </a:rPr>
              <a:t>B</a:t>
            </a:r>
            <a:r>
              <a:rPr lang="zh-CN" altLang="en-US" sz="3333" b="1" dirty="0">
                <a:cs typeface="Times New Roman" panose="02020603050405020304" pitchFamily="18" charset="0"/>
              </a:rPr>
              <a:t>的入口处的活跃变量集合</a:t>
            </a:r>
            <a:endParaRPr lang="en-US" altLang="zh-CN" sz="3333" b="1" i="1" dirty="0">
              <a:cs typeface="Times New Roman" panose="02020603050405020304" pitchFamily="18" charset="0"/>
            </a:endParaRPr>
          </a:p>
          <a:p>
            <a:pPr marL="0" lvl="1" indent="0">
              <a:lnSpc>
                <a:spcPts val="4000"/>
              </a:lnSpc>
              <a:buClr>
                <a:schemeClr val="folHlink"/>
              </a:buClr>
              <a:buSzPct val="60000"/>
              <a:buNone/>
              <a:defRPr/>
            </a:pPr>
            <a:r>
              <a:rPr lang="en-US" altLang="zh-CN" sz="3333" b="1" dirty="0">
                <a:solidFill>
                  <a:schemeClr val="tx1"/>
                </a:solidFill>
                <a:ea typeface="楷体_GB2312"/>
                <a:cs typeface="Times New Roman" panose="02020603050405020304" pitchFamily="18" charset="0"/>
              </a:rPr>
              <a:t>    </a:t>
            </a:r>
            <a:r>
              <a:rPr lang="en-US" altLang="zh-CN" sz="3333" b="1" i="1" dirty="0">
                <a:solidFill>
                  <a:schemeClr val="tx1"/>
                </a:solidFill>
                <a:ea typeface="楷体_GB2312"/>
                <a:cs typeface="Times New Roman" panose="02020603050405020304" pitchFamily="18" charset="0"/>
              </a:rPr>
              <a:t>OUT</a:t>
            </a:r>
            <a:r>
              <a:rPr lang="en-US" altLang="zh-CN" sz="3333" b="1" dirty="0">
                <a:solidFill>
                  <a:schemeClr val="tx1"/>
                </a:solidFill>
                <a:ea typeface="楷体_GB2312"/>
                <a:cs typeface="Times New Roman" panose="02020603050405020304" pitchFamily="18" charset="0"/>
              </a:rPr>
              <a:t>[</a:t>
            </a:r>
            <a:r>
              <a:rPr lang="en-US" altLang="zh-CN" sz="3333" b="1" i="1" dirty="0">
                <a:solidFill>
                  <a:schemeClr val="tx1"/>
                </a:solidFill>
                <a:ea typeface="楷体_GB2312"/>
                <a:cs typeface="Times New Roman" panose="02020603050405020304" pitchFamily="18" charset="0"/>
              </a:rPr>
              <a:t>B</a:t>
            </a:r>
            <a:r>
              <a:rPr lang="en-US" altLang="zh-CN" sz="3333" b="1" dirty="0">
                <a:solidFill>
                  <a:schemeClr val="tx1"/>
                </a:solidFill>
                <a:ea typeface="楷体_GB2312"/>
                <a:cs typeface="Times New Roman" panose="02020603050405020304" pitchFamily="18" charset="0"/>
              </a:rPr>
              <a:t>]</a:t>
            </a:r>
            <a:r>
              <a:rPr lang="zh-CN" altLang="en-US" sz="3333" b="1" dirty="0">
                <a:solidFill>
                  <a:schemeClr val="tx1"/>
                </a:solidFill>
                <a:cs typeface="Times New Roman" panose="02020603050405020304" pitchFamily="18" charset="0"/>
              </a:rPr>
              <a:t>：在基本块</a:t>
            </a:r>
            <a:r>
              <a:rPr lang="en-US" altLang="zh-CN" sz="3333" b="1" i="1" dirty="0">
                <a:solidFill>
                  <a:schemeClr val="tx1"/>
                </a:solidFill>
                <a:cs typeface="Times New Roman" panose="02020603050405020304" pitchFamily="18" charset="0"/>
              </a:rPr>
              <a:t>B</a:t>
            </a:r>
            <a:r>
              <a:rPr lang="zh-CN" altLang="en-US" sz="3333" b="1" dirty="0">
                <a:solidFill>
                  <a:schemeClr val="tx1"/>
                </a:solidFill>
                <a:cs typeface="Times New Roman" panose="02020603050405020304" pitchFamily="18" charset="0"/>
              </a:rPr>
              <a:t>的出口处的活跃变量集合</a:t>
            </a:r>
            <a:endParaRPr lang="en-US" altLang="zh-CN" sz="3333" b="1" i="1" dirty="0">
              <a:solidFill>
                <a:schemeClr val="tx1"/>
              </a:solidFill>
              <a:cs typeface="Times New Roman" panose="02020603050405020304" pitchFamily="18" charset="0"/>
            </a:endParaRPr>
          </a:p>
          <a:p>
            <a:pPr marL="484705" indent="-484705">
              <a:lnSpc>
                <a:spcPts val="4000"/>
              </a:lnSpc>
              <a:buClrTx/>
              <a:buFont typeface="Wingdings" panose="05000000000000000000" pitchFamily="2" charset="2"/>
              <a:buChar char="Ø"/>
              <a:defRPr/>
            </a:pPr>
            <a:r>
              <a:rPr lang="zh-CN" altLang="en-US" sz="3333" b="1" dirty="0">
                <a:cs typeface="Times New Roman" panose="02020603050405020304" pitchFamily="18" charset="0"/>
              </a:rPr>
              <a:t>方程</a:t>
            </a:r>
            <a:r>
              <a:rPr lang="en-US" altLang="zh-CN" sz="3333" b="1" dirty="0">
                <a:cs typeface="Times New Roman" panose="02020603050405020304" pitchFamily="18" charset="0"/>
              </a:rPr>
              <a:t> </a:t>
            </a:r>
          </a:p>
          <a:p>
            <a:pPr marL="372524" lvl="2" indent="0">
              <a:lnSpc>
                <a:spcPts val="4000"/>
              </a:lnSpc>
              <a:buClrTx/>
              <a:buFont typeface="Wingdings" panose="05000000000000000000" pitchFamily="2" charset="2"/>
              <a:buChar char="Ø"/>
              <a:defRPr/>
            </a:pPr>
            <a:r>
              <a:rPr lang="en-US" altLang="zh-CN" b="1" i="1" dirty="0">
                <a:solidFill>
                  <a:schemeClr val="tx1"/>
                </a:solidFill>
                <a:ea typeface="楷体_GB2312"/>
                <a:cs typeface="Times New Roman" panose="02020603050405020304" pitchFamily="18" charset="0"/>
              </a:rPr>
              <a:t>IN</a:t>
            </a:r>
            <a:r>
              <a:rPr lang="en-US" altLang="zh-CN" b="1" dirty="0">
                <a:solidFill>
                  <a:schemeClr val="tx1"/>
                </a:solidFill>
                <a:ea typeface="楷体_GB2312"/>
                <a:cs typeface="Times New Roman" panose="02020603050405020304" pitchFamily="18" charset="0"/>
              </a:rPr>
              <a:t>[</a:t>
            </a:r>
            <a:r>
              <a:rPr lang="en-US" altLang="zh-CN" b="1" i="1" dirty="0">
                <a:solidFill>
                  <a:schemeClr val="tx1"/>
                </a:solidFill>
                <a:ea typeface="楷体_GB2312"/>
                <a:cs typeface="Times New Roman" panose="02020603050405020304" pitchFamily="18" charset="0"/>
              </a:rPr>
              <a:t>EXIT</a:t>
            </a:r>
            <a:r>
              <a:rPr lang="en-US" altLang="zh-CN" b="1" dirty="0">
                <a:solidFill>
                  <a:schemeClr val="tx1"/>
                </a:solidFill>
                <a:ea typeface="楷体_GB2312"/>
                <a:cs typeface="Times New Roman" panose="02020603050405020304" pitchFamily="18" charset="0"/>
              </a:rPr>
              <a:t>] = </a:t>
            </a:r>
            <a:r>
              <a:rPr lang="el-GR" altLang="zh-CN" b="1" i="1" dirty="0">
                <a:solidFill>
                  <a:schemeClr val="tx1"/>
                </a:solidFill>
                <a:ea typeface="楷体_GB2312"/>
                <a:cs typeface="Times New Roman" panose="02020603050405020304" pitchFamily="18" charset="0"/>
              </a:rPr>
              <a:t>Φ</a:t>
            </a:r>
            <a:r>
              <a:rPr lang="en-US" altLang="zh-CN" b="1" i="1" dirty="0">
                <a:solidFill>
                  <a:schemeClr val="tx1"/>
                </a:solidFill>
                <a:ea typeface="楷体_GB2312"/>
                <a:cs typeface="Times New Roman" panose="02020603050405020304" pitchFamily="18" charset="0"/>
              </a:rPr>
              <a:t>	</a:t>
            </a:r>
            <a:endParaRPr lang="zh-CN" altLang="en-US" b="1" dirty="0">
              <a:solidFill>
                <a:schemeClr val="tx1"/>
              </a:solidFill>
              <a:ea typeface="楷体_GB2312"/>
              <a:cs typeface="Times New Roman" panose="02020603050405020304" pitchFamily="18" charset="0"/>
            </a:endParaRPr>
          </a:p>
          <a:p>
            <a:pPr marL="372524" lvl="2" indent="0">
              <a:lnSpc>
                <a:spcPts val="4000"/>
              </a:lnSpc>
              <a:buClrTx/>
              <a:buFont typeface="Wingdings" panose="05000000000000000000" pitchFamily="2" charset="2"/>
              <a:buChar char="Ø"/>
              <a:defRPr/>
            </a:pPr>
            <a:r>
              <a:rPr lang="en-US" altLang="zh-CN" b="1" i="1" dirty="0">
                <a:solidFill>
                  <a:schemeClr val="tx1"/>
                </a:solidFill>
                <a:ea typeface="楷体_GB2312"/>
                <a:cs typeface="Times New Roman" panose="02020603050405020304" pitchFamily="18" charset="0"/>
              </a:rPr>
              <a:t>IN</a:t>
            </a:r>
            <a:r>
              <a:rPr lang="en-US" altLang="zh-CN" b="1" dirty="0">
                <a:solidFill>
                  <a:schemeClr val="tx1"/>
                </a:solidFill>
                <a:ea typeface="楷体_GB2312"/>
                <a:cs typeface="Times New Roman" panose="02020603050405020304" pitchFamily="18" charset="0"/>
              </a:rPr>
              <a:t>[</a:t>
            </a:r>
            <a:r>
              <a:rPr lang="en-US" altLang="zh-CN" b="1" i="1" dirty="0">
                <a:solidFill>
                  <a:schemeClr val="tx1"/>
                </a:solidFill>
                <a:ea typeface="楷体_GB2312"/>
                <a:cs typeface="Times New Roman" panose="02020603050405020304" pitchFamily="18" charset="0"/>
              </a:rPr>
              <a:t>B</a:t>
            </a:r>
            <a:r>
              <a:rPr lang="en-US" altLang="zh-CN" b="1" dirty="0">
                <a:solidFill>
                  <a:schemeClr val="tx1"/>
                </a:solidFill>
                <a:ea typeface="楷体_GB2312"/>
                <a:cs typeface="Times New Roman" panose="02020603050405020304" pitchFamily="18" charset="0"/>
              </a:rPr>
              <a:t>] = </a:t>
            </a:r>
            <a:r>
              <a:rPr lang="en-US" altLang="zh-CN" b="1" i="1" dirty="0" err="1">
                <a:solidFill>
                  <a:schemeClr val="tx1"/>
                </a:solidFill>
                <a:ea typeface="楷体_GB2312"/>
                <a:cs typeface="Times New Roman" panose="02020603050405020304" pitchFamily="18" charset="0"/>
              </a:rPr>
              <a:t>f</a:t>
            </a:r>
            <a:r>
              <a:rPr lang="en-US" altLang="zh-CN" b="1" i="1" baseline="-30000" dirty="0" err="1">
                <a:solidFill>
                  <a:schemeClr val="tx1"/>
                </a:solidFill>
                <a:cs typeface="Times New Roman" panose="02020603050405020304" pitchFamily="18" charset="0"/>
              </a:rPr>
              <a:t>B</a:t>
            </a:r>
            <a:r>
              <a:rPr lang="en-US" altLang="zh-CN" b="1" dirty="0">
                <a:solidFill>
                  <a:schemeClr val="tx1"/>
                </a:solidFill>
                <a:ea typeface="楷体_GB2312"/>
                <a:cs typeface="Times New Roman" panose="02020603050405020304" pitchFamily="18" charset="0"/>
              </a:rPr>
              <a:t>(</a:t>
            </a:r>
            <a:r>
              <a:rPr lang="en-US" altLang="zh-CN" b="1" i="1" dirty="0">
                <a:solidFill>
                  <a:schemeClr val="tx1"/>
                </a:solidFill>
                <a:ea typeface="楷体_GB2312"/>
                <a:cs typeface="Times New Roman" panose="02020603050405020304" pitchFamily="18" charset="0"/>
              </a:rPr>
              <a:t>OUT</a:t>
            </a:r>
            <a:r>
              <a:rPr lang="en-US" altLang="zh-CN" b="1" dirty="0">
                <a:solidFill>
                  <a:schemeClr val="tx1"/>
                </a:solidFill>
                <a:ea typeface="楷体_GB2312"/>
                <a:cs typeface="Times New Roman" panose="02020603050405020304" pitchFamily="18" charset="0"/>
              </a:rPr>
              <a:t>[</a:t>
            </a:r>
            <a:r>
              <a:rPr lang="en-US" altLang="zh-CN" b="1" i="1" dirty="0">
                <a:solidFill>
                  <a:schemeClr val="tx1"/>
                </a:solidFill>
                <a:ea typeface="楷体_GB2312"/>
                <a:cs typeface="Times New Roman" panose="02020603050405020304" pitchFamily="18" charset="0"/>
              </a:rPr>
              <a:t>B</a:t>
            </a:r>
            <a:r>
              <a:rPr lang="en-US" altLang="zh-CN" b="1" dirty="0">
                <a:solidFill>
                  <a:schemeClr val="tx1"/>
                </a:solidFill>
                <a:ea typeface="楷体_GB2312"/>
                <a:cs typeface="Times New Roman" panose="02020603050405020304" pitchFamily="18" charset="0"/>
              </a:rPr>
              <a:t>]</a:t>
            </a:r>
            <a:r>
              <a:rPr lang="zh-CN" altLang="en-US" b="1" dirty="0">
                <a:solidFill>
                  <a:schemeClr val="tx1"/>
                </a:solidFill>
                <a:ea typeface="楷体_GB2312"/>
                <a:cs typeface="Times New Roman" panose="02020603050405020304" pitchFamily="18" charset="0"/>
              </a:rPr>
              <a:t>）</a:t>
            </a:r>
            <a:r>
              <a:rPr lang="en-US" altLang="zh-CN" b="1" dirty="0">
                <a:solidFill>
                  <a:schemeClr val="tx1"/>
                </a:solidFill>
                <a:ea typeface="楷体_GB2312"/>
                <a:cs typeface="Times New Roman" panose="02020603050405020304" pitchFamily="18" charset="0"/>
              </a:rPr>
              <a:t>  ( </a:t>
            </a:r>
            <a:r>
              <a:rPr lang="en-US" altLang="zh-CN" b="1" i="1" dirty="0">
                <a:solidFill>
                  <a:schemeClr val="tx1"/>
                </a:solidFill>
                <a:ea typeface="楷体_GB2312"/>
                <a:cs typeface="Times New Roman" panose="02020603050405020304" pitchFamily="18" charset="0"/>
              </a:rPr>
              <a:t>B</a:t>
            </a:r>
            <a:r>
              <a:rPr lang="en-US" altLang="en-US" b="1" dirty="0">
                <a:solidFill>
                  <a:schemeClr val="tx1"/>
                </a:solidFill>
                <a:ea typeface="楷体_GB2312"/>
                <a:cs typeface="Times New Roman" panose="02020603050405020304" pitchFamily="18" charset="0"/>
              </a:rPr>
              <a:t>≠</a:t>
            </a:r>
            <a:r>
              <a:rPr lang="en-US" altLang="zh-CN" b="1" i="1" dirty="0">
                <a:solidFill>
                  <a:schemeClr val="tx1"/>
                </a:solidFill>
                <a:ea typeface="楷体_GB2312"/>
                <a:cs typeface="Times New Roman" panose="02020603050405020304" pitchFamily="18" charset="0"/>
              </a:rPr>
              <a:t>EXIT</a:t>
            </a:r>
            <a:r>
              <a:rPr lang="en-US" altLang="zh-CN" b="1" dirty="0">
                <a:solidFill>
                  <a:schemeClr val="tx1"/>
                </a:solidFill>
                <a:ea typeface="楷体_GB2312"/>
                <a:cs typeface="Times New Roman" panose="02020603050405020304" pitchFamily="18" charset="0"/>
              </a:rPr>
              <a:t> )</a:t>
            </a:r>
            <a:endParaRPr lang="zh-CN" altLang="en-US" b="1" dirty="0">
              <a:solidFill>
                <a:schemeClr val="tx1"/>
              </a:solidFill>
              <a:ea typeface="楷体_GB2312"/>
              <a:cs typeface="Times New Roman" panose="02020603050405020304" pitchFamily="18" charset="0"/>
            </a:endParaRPr>
          </a:p>
          <a:p>
            <a:pPr marL="1519729" lvl="2" indent="-404274">
              <a:lnSpc>
                <a:spcPts val="4000"/>
              </a:lnSpc>
              <a:buClrTx/>
              <a:buFont typeface="Wingdings" panose="05000000000000000000" pitchFamily="2" charset="2"/>
              <a:buChar char="Ø"/>
              <a:defRPr/>
            </a:pPr>
            <a:r>
              <a:rPr lang="en-US" altLang="zh-CN" sz="2933" b="1" i="1" dirty="0" err="1">
                <a:ea typeface="楷体_GB2312"/>
                <a:cs typeface="Times New Roman" panose="02020603050405020304" pitchFamily="18" charset="0"/>
              </a:rPr>
              <a:t>f</a:t>
            </a:r>
            <a:r>
              <a:rPr lang="en-US" altLang="zh-CN" sz="2933" b="1" i="1" baseline="-30000" dirty="0" err="1">
                <a:cs typeface="Times New Roman" panose="02020603050405020304" pitchFamily="18" charset="0"/>
              </a:rPr>
              <a:t>B</a:t>
            </a:r>
            <a:r>
              <a:rPr lang="en-US" altLang="zh-CN" sz="2933" b="1" i="1" baseline="-30000" dirty="0">
                <a:cs typeface="Times New Roman" panose="02020603050405020304" pitchFamily="18" charset="0"/>
              </a:rPr>
              <a:t> </a:t>
            </a:r>
            <a:r>
              <a:rPr lang="en-US" altLang="zh-CN" sz="2933" b="1" dirty="0">
                <a:ea typeface="楷体_GB2312"/>
                <a:cs typeface="Times New Roman" panose="02020603050405020304" pitchFamily="18" charset="0"/>
              </a:rPr>
              <a:t>(</a:t>
            </a:r>
            <a:r>
              <a:rPr lang="en-US" altLang="zh-CN" sz="2933" b="1" i="1" dirty="0">
                <a:ea typeface="楷体_GB2312"/>
                <a:cs typeface="Times New Roman" panose="02020603050405020304" pitchFamily="18" charset="0"/>
              </a:rPr>
              <a:t>x</a:t>
            </a:r>
            <a:r>
              <a:rPr lang="en-US" altLang="zh-CN" sz="2933" b="1" dirty="0">
                <a:ea typeface="楷体_GB2312"/>
                <a:cs typeface="Times New Roman" panose="02020603050405020304" pitchFamily="18" charset="0"/>
              </a:rPr>
              <a:t>) = </a:t>
            </a:r>
            <a:r>
              <a:rPr lang="en-US" altLang="zh-CN" sz="2933" b="1" i="1" dirty="0" err="1">
                <a:ea typeface="楷体_GB2312"/>
                <a:cs typeface="Times New Roman" panose="02020603050405020304" pitchFamily="18" charset="0"/>
              </a:rPr>
              <a:t>use</a:t>
            </a:r>
            <a:r>
              <a:rPr lang="en-US" altLang="zh-CN" sz="2933" b="1" i="1" baseline="-30000" dirty="0" err="1">
                <a:cs typeface="Times New Roman" panose="02020603050405020304" pitchFamily="18" charset="0"/>
              </a:rPr>
              <a:t>B</a:t>
            </a:r>
            <a:r>
              <a:rPr lang="en-US" altLang="zh-CN" sz="2933" b="1" i="1" baseline="-30000" dirty="0">
                <a:cs typeface="Times New Roman" panose="02020603050405020304" pitchFamily="18" charset="0"/>
              </a:rPr>
              <a:t> </a:t>
            </a:r>
            <a:r>
              <a:rPr lang="en-US" altLang="zh-CN" sz="2933" b="1" dirty="0">
                <a:cs typeface="Times New Roman" panose="02020603050405020304" pitchFamily="18" charset="0"/>
              </a:rPr>
              <a:t>∪(</a:t>
            </a:r>
            <a:r>
              <a:rPr lang="en-US" altLang="zh-CN" sz="2933" b="1" i="1" dirty="0">
                <a:ea typeface="楷体_GB2312"/>
                <a:cs typeface="Times New Roman" panose="02020603050405020304" pitchFamily="18" charset="0"/>
              </a:rPr>
              <a:t>x-</a:t>
            </a:r>
            <a:r>
              <a:rPr lang="en-US" altLang="zh-CN" sz="2933" b="1" i="1" dirty="0" err="1">
                <a:ea typeface="楷体_GB2312"/>
                <a:cs typeface="Times New Roman" panose="02020603050405020304" pitchFamily="18" charset="0"/>
              </a:rPr>
              <a:t>def</a:t>
            </a:r>
            <a:r>
              <a:rPr lang="en-US" altLang="zh-CN" sz="2933" b="1" i="1" baseline="-30000" dirty="0" err="1">
                <a:cs typeface="Times New Roman" panose="02020603050405020304" pitchFamily="18" charset="0"/>
              </a:rPr>
              <a:t>B</a:t>
            </a:r>
            <a:r>
              <a:rPr lang="en-US" altLang="zh-CN" sz="2933" b="1" i="1" baseline="-30000" dirty="0">
                <a:cs typeface="Times New Roman" panose="02020603050405020304" pitchFamily="18" charset="0"/>
              </a:rPr>
              <a:t> </a:t>
            </a:r>
            <a:r>
              <a:rPr lang="en-US" altLang="zh-CN" sz="2933" b="1" dirty="0">
                <a:cs typeface="Times New Roman" panose="02020603050405020304" pitchFamily="18" charset="0"/>
              </a:rPr>
              <a:t>)</a:t>
            </a:r>
          </a:p>
          <a:p>
            <a:pPr marL="372524" lvl="2" indent="0">
              <a:lnSpc>
                <a:spcPts val="4000"/>
              </a:lnSpc>
              <a:buClrTx/>
              <a:buFont typeface="Wingdings" panose="05000000000000000000" pitchFamily="2" charset="2"/>
              <a:buChar char="Ø"/>
              <a:defRPr/>
            </a:pPr>
            <a:r>
              <a:rPr lang="en-US" altLang="zh-CN" b="1" i="1" dirty="0">
                <a:solidFill>
                  <a:schemeClr val="tx1"/>
                </a:solidFill>
                <a:ea typeface="楷体_GB2312"/>
                <a:cs typeface="Times New Roman" panose="02020603050405020304" pitchFamily="18" charset="0"/>
              </a:rPr>
              <a:t>OUT</a:t>
            </a:r>
            <a:r>
              <a:rPr lang="en-US" altLang="zh-CN" b="1" dirty="0">
                <a:solidFill>
                  <a:schemeClr val="tx1"/>
                </a:solidFill>
                <a:ea typeface="楷体_GB2312"/>
                <a:cs typeface="Times New Roman" panose="02020603050405020304" pitchFamily="18" charset="0"/>
              </a:rPr>
              <a:t>[</a:t>
            </a:r>
            <a:r>
              <a:rPr lang="en-US" altLang="zh-CN" b="1" i="1" dirty="0">
                <a:solidFill>
                  <a:schemeClr val="tx1"/>
                </a:solidFill>
                <a:ea typeface="楷体_GB2312"/>
                <a:cs typeface="Times New Roman" panose="02020603050405020304" pitchFamily="18" charset="0"/>
              </a:rPr>
              <a:t>B</a:t>
            </a:r>
            <a:r>
              <a:rPr lang="en-US" altLang="zh-CN" b="1" dirty="0">
                <a:solidFill>
                  <a:schemeClr val="tx1"/>
                </a:solidFill>
                <a:ea typeface="楷体_GB2312"/>
                <a:cs typeface="Times New Roman" panose="02020603050405020304" pitchFamily="18" charset="0"/>
              </a:rPr>
              <a:t>]= ∪</a:t>
            </a:r>
            <a:r>
              <a:rPr lang="en-US" altLang="zh-CN" b="1" i="1" baseline="-30000" dirty="0">
                <a:solidFill>
                  <a:schemeClr val="tx1"/>
                </a:solidFill>
                <a:cs typeface="Times New Roman" panose="02020603050405020304" pitchFamily="18" charset="0"/>
              </a:rPr>
              <a:t> S</a:t>
            </a:r>
            <a:r>
              <a:rPr lang="zh-CN" altLang="en-US" b="1" baseline="-30000" dirty="0">
                <a:solidFill>
                  <a:schemeClr val="tx1"/>
                </a:solidFill>
                <a:cs typeface="Times New Roman" panose="02020603050405020304" pitchFamily="18" charset="0"/>
              </a:rPr>
              <a:t>是</a:t>
            </a:r>
            <a:r>
              <a:rPr lang="en-US" altLang="zh-CN" b="1" i="1" baseline="-30000" dirty="0">
                <a:solidFill>
                  <a:schemeClr val="tx1"/>
                </a:solidFill>
                <a:cs typeface="Times New Roman" panose="02020603050405020304" pitchFamily="18" charset="0"/>
              </a:rPr>
              <a:t>B</a:t>
            </a:r>
            <a:r>
              <a:rPr lang="zh-CN" altLang="en-US" b="1" baseline="-30000" dirty="0">
                <a:solidFill>
                  <a:schemeClr val="tx1"/>
                </a:solidFill>
                <a:cs typeface="Times New Roman" panose="02020603050405020304" pitchFamily="18" charset="0"/>
              </a:rPr>
              <a:t>的一个后继</a:t>
            </a:r>
            <a:r>
              <a:rPr lang="en-US" altLang="zh-CN" b="1" baseline="-30000" dirty="0">
                <a:solidFill>
                  <a:schemeClr val="tx1"/>
                </a:solidFill>
                <a:cs typeface="Times New Roman" panose="02020603050405020304" pitchFamily="18" charset="0"/>
              </a:rPr>
              <a:t> </a:t>
            </a:r>
            <a:r>
              <a:rPr lang="en-US" altLang="zh-CN" b="1" i="1" dirty="0">
                <a:solidFill>
                  <a:schemeClr val="tx1"/>
                </a:solidFill>
                <a:ea typeface="楷体_GB2312"/>
                <a:cs typeface="Times New Roman" panose="02020603050405020304" pitchFamily="18" charset="0"/>
              </a:rPr>
              <a:t>IN</a:t>
            </a:r>
            <a:r>
              <a:rPr lang="en-US" altLang="zh-CN" b="1" dirty="0">
                <a:solidFill>
                  <a:schemeClr val="tx1"/>
                </a:solidFill>
                <a:ea typeface="楷体_GB2312"/>
                <a:cs typeface="Times New Roman" panose="02020603050405020304" pitchFamily="18" charset="0"/>
              </a:rPr>
              <a:t>[</a:t>
            </a:r>
            <a:r>
              <a:rPr lang="en-US" altLang="zh-CN" b="1" i="1" dirty="0">
                <a:solidFill>
                  <a:schemeClr val="tx1"/>
                </a:solidFill>
                <a:ea typeface="楷体_GB2312"/>
                <a:cs typeface="Times New Roman" panose="02020603050405020304" pitchFamily="18" charset="0"/>
              </a:rPr>
              <a:t>S</a:t>
            </a:r>
            <a:r>
              <a:rPr lang="en-US" altLang="zh-CN" b="1" dirty="0">
                <a:solidFill>
                  <a:schemeClr val="tx1"/>
                </a:solidFill>
                <a:ea typeface="楷体_GB2312"/>
                <a:cs typeface="Times New Roman" panose="02020603050405020304" pitchFamily="18" charset="0"/>
              </a:rPr>
              <a:t>]    ( </a:t>
            </a:r>
            <a:r>
              <a:rPr lang="en-US" altLang="zh-CN" b="1" i="1" dirty="0">
                <a:solidFill>
                  <a:schemeClr val="tx1"/>
                </a:solidFill>
                <a:ea typeface="楷体_GB2312"/>
                <a:cs typeface="Times New Roman" panose="02020603050405020304" pitchFamily="18" charset="0"/>
              </a:rPr>
              <a:t>B</a:t>
            </a:r>
            <a:r>
              <a:rPr lang="en-US" altLang="en-US" b="1" dirty="0">
                <a:solidFill>
                  <a:schemeClr val="tx1"/>
                </a:solidFill>
                <a:ea typeface="楷体_GB2312"/>
                <a:cs typeface="Times New Roman" panose="02020603050405020304" pitchFamily="18" charset="0"/>
              </a:rPr>
              <a:t>≠</a:t>
            </a:r>
            <a:r>
              <a:rPr lang="en-US" altLang="zh-CN" b="1" i="1" dirty="0">
                <a:solidFill>
                  <a:schemeClr val="tx1"/>
                </a:solidFill>
                <a:ea typeface="楷体_GB2312"/>
                <a:cs typeface="Times New Roman" panose="02020603050405020304" pitchFamily="18" charset="0"/>
              </a:rPr>
              <a:t>EXIT</a:t>
            </a:r>
            <a:r>
              <a:rPr lang="en-US" altLang="zh-CN" b="1" dirty="0">
                <a:solidFill>
                  <a:schemeClr val="tx1"/>
                </a:solidFill>
                <a:ea typeface="楷体_GB2312"/>
                <a:cs typeface="Times New Roman" panose="02020603050405020304" pitchFamily="18" charset="0"/>
              </a:rPr>
              <a:t> )</a:t>
            </a:r>
          </a:p>
          <a:p>
            <a:pPr marL="1519729" lvl="2" indent="-404274">
              <a:defRPr/>
            </a:pPr>
            <a:endParaRPr lang="zh-CN" altLang="en-US" sz="3333" b="1" dirty="0">
              <a:ea typeface="楷体_GB2312"/>
              <a:cs typeface="Times New Roman" panose="02020603050405020304" pitchFamily="18" charset="0"/>
            </a:endParaRPr>
          </a:p>
        </p:txBody>
      </p:sp>
      <p:sp>
        <p:nvSpPr>
          <p:cNvPr id="10" name="Rectangle 4">
            <a:extLst>
              <a:ext uri="{FF2B5EF4-FFF2-40B4-BE49-F238E27FC236}">
                <a16:creationId xmlns:a16="http://schemas.microsoft.com/office/drawing/2014/main" id="{C7947627-4DF5-B142-92AD-05F0ABDFE640}"/>
              </a:ext>
            </a:extLst>
          </p:cNvPr>
          <p:cNvSpPr>
            <a:spLocks noChangeArrowheads="1"/>
          </p:cNvSpPr>
          <p:nvPr/>
        </p:nvSpPr>
        <p:spPr bwMode="auto">
          <a:xfrm>
            <a:off x="1473201" y="5499100"/>
            <a:ext cx="6381751" cy="913199"/>
          </a:xfrm>
          <a:prstGeom prst="rect">
            <a:avLst/>
          </a:prstGeom>
          <a:solidFill>
            <a:schemeClr val="accent5">
              <a:lumMod val="60000"/>
              <a:lumOff val="40000"/>
            </a:schemeClr>
          </a:solidFill>
          <a:ln w="9525">
            <a:solidFill>
              <a:schemeClr val="tx1"/>
            </a:solidFill>
            <a:miter lim="800000"/>
            <a:headEnd/>
            <a:tailEnd/>
          </a:ln>
          <a:effectLst/>
        </p:spPr>
        <p:txBody>
          <a:bodyPr>
            <a:spAutoFit/>
          </a:bodyPr>
          <a:lstStyle/>
          <a:p>
            <a:pPr eaLnBrk="1" hangingPunct="1">
              <a:defRPr/>
            </a:pPr>
            <a:r>
              <a:rPr lang="en-US" altLang="zh-CN" sz="2667" i="1">
                <a:solidFill>
                  <a:srgbClr val="0000FF"/>
                </a:solidFill>
                <a:latin typeface="Times New Roman" pitchFamily="18" charset="0"/>
                <a:ea typeface="楷体" pitchFamily="49" charset="-122"/>
                <a:cs typeface="Times New Roman" pitchFamily="18" charset="0"/>
              </a:rPr>
              <a:t>use</a:t>
            </a:r>
            <a:r>
              <a:rPr lang="en-US" altLang="zh-CN" sz="2667" i="1" baseline="-30000">
                <a:solidFill>
                  <a:srgbClr val="0000FF"/>
                </a:solidFill>
                <a:latin typeface="Times New Roman" pitchFamily="18" charset="0"/>
                <a:ea typeface="楷体" pitchFamily="49" charset="-122"/>
                <a:cs typeface="Times New Roman" pitchFamily="18" charset="0"/>
              </a:rPr>
              <a:t>B</a:t>
            </a:r>
            <a:r>
              <a:rPr lang="zh-CN" altLang="en-US" sz="2667">
                <a:latin typeface="Times New Roman" pitchFamily="18" charset="0"/>
                <a:ea typeface="楷体" pitchFamily="49" charset="-122"/>
                <a:cs typeface="Times New Roman" pitchFamily="18" charset="0"/>
              </a:rPr>
              <a:t>和</a:t>
            </a:r>
            <a:r>
              <a:rPr lang="en-US" altLang="zh-CN" sz="2667" i="1">
                <a:solidFill>
                  <a:srgbClr val="0000FF"/>
                </a:solidFill>
                <a:latin typeface="Times New Roman" pitchFamily="18" charset="0"/>
                <a:ea typeface="楷体" pitchFamily="49" charset="-122"/>
                <a:cs typeface="Times New Roman" pitchFamily="18" charset="0"/>
              </a:rPr>
              <a:t>def</a:t>
            </a:r>
            <a:r>
              <a:rPr lang="en-US" altLang="zh-CN" sz="2667" i="1" baseline="-30000">
                <a:solidFill>
                  <a:srgbClr val="0000FF"/>
                </a:solidFill>
                <a:latin typeface="Times New Roman" pitchFamily="18" charset="0"/>
                <a:ea typeface="楷体" pitchFamily="49" charset="-122"/>
                <a:cs typeface="Times New Roman" pitchFamily="18" charset="0"/>
              </a:rPr>
              <a:t>B</a:t>
            </a:r>
            <a:r>
              <a:rPr lang="zh-CN" altLang="en-US" sz="2667">
                <a:latin typeface="Times New Roman" pitchFamily="18" charset="0"/>
                <a:ea typeface="楷体" pitchFamily="49" charset="-122"/>
                <a:cs typeface="Times New Roman" pitchFamily="18" charset="0"/>
              </a:rPr>
              <a:t>的值可以直接从流图计算出来，因此在方程中作为</a:t>
            </a:r>
            <a:r>
              <a:rPr lang="zh-CN" altLang="en-US" sz="2667">
                <a:solidFill>
                  <a:srgbClr val="0000FF"/>
                </a:solidFill>
                <a:latin typeface="Times New Roman" pitchFamily="18" charset="0"/>
                <a:ea typeface="楷体" pitchFamily="49" charset="-122"/>
                <a:cs typeface="Times New Roman" pitchFamily="18" charset="0"/>
              </a:rPr>
              <a:t>已知量</a:t>
            </a:r>
          </a:p>
        </p:txBody>
      </p:sp>
      <p:grpSp>
        <p:nvGrpSpPr>
          <p:cNvPr id="2" name="组合 1">
            <a:extLst>
              <a:ext uri="{FF2B5EF4-FFF2-40B4-BE49-F238E27FC236}">
                <a16:creationId xmlns:a16="http://schemas.microsoft.com/office/drawing/2014/main" id="{C5F629C8-086A-89D1-145A-77955BA5B389}"/>
              </a:ext>
            </a:extLst>
          </p:cNvPr>
          <p:cNvGrpSpPr>
            <a:grpSpLocks/>
          </p:cNvGrpSpPr>
          <p:nvPr/>
        </p:nvGrpSpPr>
        <p:grpSpPr bwMode="auto">
          <a:xfrm>
            <a:off x="6288618" y="3672417"/>
            <a:ext cx="4697658" cy="1100667"/>
            <a:chOff x="4715991" y="2754932"/>
            <a:chExt cx="3524364" cy="824930"/>
          </a:xfrm>
        </p:grpSpPr>
        <p:sp>
          <p:nvSpPr>
            <p:cNvPr id="5" name="矩形 4">
              <a:extLst>
                <a:ext uri="{FF2B5EF4-FFF2-40B4-BE49-F238E27FC236}">
                  <a16:creationId xmlns:a16="http://schemas.microsoft.com/office/drawing/2014/main" id="{94FE24E8-9286-A334-8045-4E17D1465070}"/>
                </a:ext>
              </a:extLst>
            </p:cNvPr>
            <p:cNvSpPr/>
            <p:nvPr/>
          </p:nvSpPr>
          <p:spPr>
            <a:xfrm>
              <a:off x="4920843" y="2964337"/>
              <a:ext cx="3319512" cy="376814"/>
            </a:xfrm>
            <a:prstGeom prst="rect">
              <a:avLst/>
            </a:prstGeom>
            <a:solidFill>
              <a:schemeClr val="accent2">
                <a:lumMod val="40000"/>
                <a:lumOff val="60000"/>
              </a:schemeClr>
            </a:solidFill>
            <a:ln>
              <a:solidFill>
                <a:schemeClr val="tx1"/>
              </a:solidFill>
            </a:ln>
          </p:spPr>
          <p:txBody>
            <a:bodyPr wrap="none">
              <a:spAutoFit/>
            </a:bodyPr>
            <a:lstStyle/>
            <a:p>
              <a:pPr>
                <a:defRPr/>
              </a:pP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IN</a:t>
              </a:r>
              <a:r>
                <a:rPr lang="en-US" altLang="zh-CN" sz="2667"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667"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667"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667"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667" i="1" dirty="0" err="1">
                  <a:solidFill>
                    <a:prstClr val="black"/>
                  </a:solidFill>
                  <a:latin typeface="Times New Roman" panose="02020603050405020304" pitchFamily="18" charset="0"/>
                  <a:ea typeface="楷体_GB2312"/>
                  <a:cs typeface="Times New Roman" panose="02020603050405020304" pitchFamily="18" charset="0"/>
                </a:rPr>
                <a:t>use</a:t>
              </a:r>
              <a:r>
                <a:rPr lang="en-US" altLang="zh-CN" sz="2667" i="1" baseline="-30000" dirty="0" err="1">
                  <a:solidFill>
                    <a:prstClr val="black"/>
                  </a:solidFill>
                  <a:latin typeface="Times New Roman" panose="02020603050405020304" pitchFamily="18" charset="0"/>
                  <a:ea typeface="楷体_GB2312"/>
                  <a:cs typeface="Times New Roman" panose="02020603050405020304" pitchFamily="18" charset="0"/>
                </a:rPr>
                <a:t>B</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OUT</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B</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err="1">
                  <a:solidFill>
                    <a:prstClr val="black"/>
                  </a:solidFill>
                  <a:latin typeface="Times New Roman" panose="02020603050405020304" pitchFamily="18" charset="0"/>
                  <a:ea typeface="楷体_GB2312"/>
                  <a:cs typeface="Times New Roman" panose="02020603050405020304" pitchFamily="18" charset="0"/>
                </a:rPr>
                <a:t>def</a:t>
              </a:r>
              <a:r>
                <a:rPr lang="en-US" altLang="zh-CN" sz="2667" i="1" baseline="-30000" dirty="0" err="1">
                  <a:solidFill>
                    <a:prstClr val="black"/>
                  </a:solidFill>
                  <a:latin typeface="Times New Roman" panose="02020603050405020304" pitchFamily="18" charset="0"/>
                  <a:ea typeface="楷体_GB2312"/>
                  <a:cs typeface="Times New Roman" panose="02020603050405020304" pitchFamily="18" charset="0"/>
                </a:rPr>
                <a:t>B</a:t>
              </a:r>
              <a:r>
                <a:rPr lang="en-US" altLang="zh-CN" sz="2667" i="1" baseline="-30000" dirty="0">
                  <a:solidFill>
                    <a:prstClr val="black"/>
                  </a:solidFill>
                  <a:latin typeface="Times New Roman" panose="02020603050405020304" pitchFamily="18" charset="0"/>
                  <a:ea typeface="楷体_GB2312"/>
                  <a:cs typeface="Times New Roman" panose="02020603050405020304" pitchFamily="18" charset="0"/>
                </a:rPr>
                <a:t> </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endParaRPr lang="zh-CN" altLang="en-US" sz="2400" dirty="0"/>
            </a:p>
          </p:txBody>
        </p:sp>
        <p:sp>
          <p:nvSpPr>
            <p:cNvPr id="6" name="右大括号 5">
              <a:extLst>
                <a:ext uri="{FF2B5EF4-FFF2-40B4-BE49-F238E27FC236}">
                  <a16:creationId xmlns:a16="http://schemas.microsoft.com/office/drawing/2014/main" id="{CA1EF0DC-A8B2-C055-4D13-34F636B033B5}"/>
                </a:ext>
              </a:extLst>
            </p:cNvPr>
            <p:cNvSpPr/>
            <p:nvPr/>
          </p:nvSpPr>
          <p:spPr>
            <a:xfrm>
              <a:off x="4715991" y="2754932"/>
              <a:ext cx="144508" cy="824930"/>
            </a:xfrm>
            <a:prstGeom prst="rightBrac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p>
          </p:txBody>
        </p:sp>
      </p:grpSp>
      <p:grpSp>
        <p:nvGrpSpPr>
          <p:cNvPr id="3" name="组合 2">
            <a:extLst>
              <a:ext uri="{FF2B5EF4-FFF2-40B4-BE49-F238E27FC236}">
                <a16:creationId xmlns:a16="http://schemas.microsoft.com/office/drawing/2014/main" id="{8F0FFB1C-5668-5A03-8C96-4C71C11C9918}"/>
              </a:ext>
            </a:extLst>
          </p:cNvPr>
          <p:cNvGrpSpPr>
            <a:grpSpLocks/>
          </p:cNvGrpSpPr>
          <p:nvPr/>
        </p:nvGrpSpPr>
        <p:grpSpPr bwMode="auto">
          <a:xfrm>
            <a:off x="8350251" y="5348816"/>
            <a:ext cx="2688167" cy="1280892"/>
            <a:chOff x="6262453" y="4011017"/>
            <a:chExt cx="2016125" cy="961942"/>
          </a:xfrm>
        </p:grpSpPr>
        <p:sp>
          <p:nvSpPr>
            <p:cNvPr id="18439" name="Line 37">
              <a:extLst>
                <a:ext uri="{FF2B5EF4-FFF2-40B4-BE49-F238E27FC236}">
                  <a16:creationId xmlns:a16="http://schemas.microsoft.com/office/drawing/2014/main" id="{D67BC2BA-CB97-C3AB-7605-E6DF395A82D0}"/>
                </a:ext>
              </a:extLst>
            </p:cNvPr>
            <p:cNvSpPr>
              <a:spLocks noChangeShapeType="1"/>
            </p:cNvSpPr>
            <p:nvPr/>
          </p:nvSpPr>
          <p:spPr bwMode="auto">
            <a:xfrm flipH="1">
              <a:off x="7095655" y="4329080"/>
              <a:ext cx="0" cy="258894"/>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2" name="Rectangle 30">
              <a:extLst>
                <a:ext uri="{FF2B5EF4-FFF2-40B4-BE49-F238E27FC236}">
                  <a16:creationId xmlns:a16="http://schemas.microsoft.com/office/drawing/2014/main" id="{76BE2AAA-CB29-534E-B245-64956E9E381A}"/>
                </a:ext>
              </a:extLst>
            </p:cNvPr>
            <p:cNvSpPr>
              <a:spLocks noChangeArrowheads="1"/>
            </p:cNvSpPr>
            <p:nvPr/>
          </p:nvSpPr>
          <p:spPr bwMode="auto">
            <a:xfrm>
              <a:off x="6262453" y="4681830"/>
              <a:ext cx="504825" cy="289308"/>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S</a:t>
              </a:r>
              <a:r>
                <a:rPr lang="en-US" altLang="zh-CN" sz="2667" i="1" baseline="-25000" dirty="0">
                  <a:latin typeface="Times New Roman" panose="02020603050405020304" pitchFamily="18" charset="0"/>
                </a:rPr>
                <a:t>1</a:t>
              </a:r>
              <a:endParaRPr lang="en-US" altLang="zh-CN" sz="2667" i="1" dirty="0">
                <a:latin typeface="Times New Roman" panose="02020603050405020304" pitchFamily="18" charset="0"/>
              </a:endParaRPr>
            </a:p>
          </p:txBody>
        </p:sp>
        <p:sp>
          <p:nvSpPr>
            <p:cNvPr id="18441" name="矩形 1">
              <a:extLst>
                <a:ext uri="{FF2B5EF4-FFF2-40B4-BE49-F238E27FC236}">
                  <a16:creationId xmlns:a16="http://schemas.microsoft.com/office/drawing/2014/main" id="{26621C48-D5F7-5E36-8202-AE906A9A2B5A}"/>
                </a:ext>
              </a:extLst>
            </p:cNvPr>
            <p:cNvSpPr>
              <a:spLocks noChangeArrowheads="1"/>
            </p:cNvSpPr>
            <p:nvPr/>
          </p:nvSpPr>
          <p:spPr bwMode="auto">
            <a:xfrm>
              <a:off x="7298384" y="4533796"/>
              <a:ext cx="446276" cy="43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r>
                <a:rPr lang="en-US" altLang="zh-CN" sz="3200">
                  <a:solidFill>
                    <a:srgbClr val="000000"/>
                  </a:solidFill>
                  <a:latin typeface="Times New Roman" panose="02020603050405020304" pitchFamily="18" charset="0"/>
                  <a:cs typeface="Times New Roman" panose="02020603050405020304" pitchFamily="18" charset="0"/>
                </a:rPr>
                <a:t>…</a:t>
              </a:r>
              <a:endParaRPr lang="zh-CN" altLang="en-US" sz="4267">
                <a:latin typeface="Times New Roman" panose="02020603050405020304" pitchFamily="18" charset="0"/>
                <a:cs typeface="Times New Roman" panose="02020603050405020304" pitchFamily="18" charset="0"/>
              </a:endParaRPr>
            </a:p>
          </p:txBody>
        </p:sp>
        <p:sp>
          <p:nvSpPr>
            <p:cNvPr id="14" name="Rectangle 30">
              <a:extLst>
                <a:ext uri="{FF2B5EF4-FFF2-40B4-BE49-F238E27FC236}">
                  <a16:creationId xmlns:a16="http://schemas.microsoft.com/office/drawing/2014/main" id="{5369BFF6-E436-B989-EE3A-AC8046E1B12A}"/>
                </a:ext>
              </a:extLst>
            </p:cNvPr>
            <p:cNvSpPr>
              <a:spLocks noChangeArrowheads="1"/>
            </p:cNvSpPr>
            <p:nvPr/>
          </p:nvSpPr>
          <p:spPr bwMode="auto">
            <a:xfrm>
              <a:off x="6838715" y="4683419"/>
              <a:ext cx="504825" cy="289308"/>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S</a:t>
              </a:r>
              <a:r>
                <a:rPr lang="en-US" altLang="zh-CN" sz="2667" i="1" baseline="-25000" dirty="0">
                  <a:latin typeface="Times New Roman" panose="02020603050405020304" pitchFamily="18" charset="0"/>
                </a:rPr>
                <a:t>2</a:t>
              </a:r>
              <a:endParaRPr lang="en-US" altLang="zh-CN" sz="2667" i="1" dirty="0">
                <a:latin typeface="Times New Roman" panose="02020603050405020304" pitchFamily="18" charset="0"/>
              </a:endParaRPr>
            </a:p>
          </p:txBody>
        </p:sp>
        <p:sp>
          <p:nvSpPr>
            <p:cNvPr id="15" name="Rectangle 30">
              <a:extLst>
                <a:ext uri="{FF2B5EF4-FFF2-40B4-BE49-F238E27FC236}">
                  <a16:creationId xmlns:a16="http://schemas.microsoft.com/office/drawing/2014/main" id="{F5E42552-8C0A-089F-3ADB-EEFB4B48298A}"/>
                </a:ext>
              </a:extLst>
            </p:cNvPr>
            <p:cNvSpPr>
              <a:spLocks noChangeArrowheads="1"/>
            </p:cNvSpPr>
            <p:nvPr/>
          </p:nvSpPr>
          <p:spPr bwMode="auto">
            <a:xfrm>
              <a:off x="7773753" y="4683419"/>
              <a:ext cx="504825" cy="289308"/>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S</a:t>
              </a:r>
              <a:r>
                <a:rPr lang="en-US" altLang="zh-CN" sz="2667" i="1" baseline="-25000" dirty="0">
                  <a:latin typeface="Times New Roman" panose="02020603050405020304" pitchFamily="18" charset="0"/>
                </a:rPr>
                <a:t>n</a:t>
              </a:r>
              <a:endParaRPr lang="en-US" altLang="zh-CN" sz="2667" i="1" dirty="0">
                <a:latin typeface="Times New Roman" panose="02020603050405020304" pitchFamily="18" charset="0"/>
              </a:endParaRPr>
            </a:p>
          </p:txBody>
        </p:sp>
        <p:sp>
          <p:nvSpPr>
            <p:cNvPr id="16" name="Rectangle 30">
              <a:extLst>
                <a:ext uri="{FF2B5EF4-FFF2-40B4-BE49-F238E27FC236}">
                  <a16:creationId xmlns:a16="http://schemas.microsoft.com/office/drawing/2014/main" id="{AFCA9EEB-5EAE-99BD-0AA0-A384A3A52F00}"/>
                </a:ext>
              </a:extLst>
            </p:cNvPr>
            <p:cNvSpPr>
              <a:spLocks noChangeArrowheads="1"/>
            </p:cNvSpPr>
            <p:nvPr/>
          </p:nvSpPr>
          <p:spPr bwMode="auto">
            <a:xfrm>
              <a:off x="6873640" y="4011017"/>
              <a:ext cx="506413" cy="289308"/>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B</a:t>
              </a:r>
            </a:p>
          </p:txBody>
        </p:sp>
        <p:sp>
          <p:nvSpPr>
            <p:cNvPr id="18445" name="Line 37">
              <a:extLst>
                <a:ext uri="{FF2B5EF4-FFF2-40B4-BE49-F238E27FC236}">
                  <a16:creationId xmlns:a16="http://schemas.microsoft.com/office/drawing/2014/main" id="{6EF06C3F-F3A0-BF3B-3FDE-54DEE90D4175}"/>
                </a:ext>
              </a:extLst>
            </p:cNvPr>
            <p:cNvSpPr>
              <a:spLocks noChangeShapeType="1"/>
            </p:cNvSpPr>
            <p:nvPr/>
          </p:nvSpPr>
          <p:spPr bwMode="auto">
            <a:xfrm flipH="1">
              <a:off x="6471372" y="4343506"/>
              <a:ext cx="492756" cy="244468"/>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8446" name="Line 37">
              <a:extLst>
                <a:ext uri="{FF2B5EF4-FFF2-40B4-BE49-F238E27FC236}">
                  <a16:creationId xmlns:a16="http://schemas.microsoft.com/office/drawing/2014/main" id="{CA4109CB-08F6-1C17-0504-CE3542C89991}"/>
                </a:ext>
              </a:extLst>
            </p:cNvPr>
            <p:cNvSpPr>
              <a:spLocks noChangeShapeType="1"/>
            </p:cNvSpPr>
            <p:nvPr/>
          </p:nvSpPr>
          <p:spPr bwMode="auto">
            <a:xfrm>
              <a:off x="7227183" y="4343507"/>
              <a:ext cx="474089" cy="25606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 calcmode="lin" valueType="num">
                                      <p:cBhvr>
                                        <p:cTn id="12"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9">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p:cTn id="19"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9">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nodeType="clickEffect">
                                  <p:stCondLst>
                                    <p:cond delay="0"/>
                                  </p:stCondLst>
                                  <p:childTnLst>
                                    <p:set>
                                      <p:cBhvr>
                                        <p:cTn id="25" dur="1" fill="hold">
                                          <p:stCondLst>
                                            <p:cond delay="0"/>
                                          </p:stCondLst>
                                        </p:cTn>
                                        <p:tgtEl>
                                          <p:spTgt spid="9">
                                            <p:txEl>
                                              <p:pRg st="3" end="3"/>
                                            </p:txEl>
                                          </p:spTgt>
                                        </p:tgtEl>
                                        <p:attrNameLst>
                                          <p:attrName>style.visibility</p:attrName>
                                        </p:attrNameLst>
                                      </p:cBhvr>
                                      <p:to>
                                        <p:strVal val="visible"/>
                                      </p:to>
                                    </p:set>
                                    <p:anim calcmode="lin" valueType="num">
                                      <p:cBhvr>
                                        <p:cTn id="26" dur="500" fill="hold"/>
                                        <p:tgtEl>
                                          <p:spTgt spid="9">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9">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9">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3" presetClass="entr" presetSubtype="0" fill="hold" nodeType="click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anim calcmode="lin" valueType="num">
                                      <p:cBhvr>
                                        <p:cTn id="33" dur="500" fill="hold"/>
                                        <p:tgtEl>
                                          <p:spTgt spid="9">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9">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9">
                                            <p:txEl>
                                              <p:pRg st="4" end="4"/>
                                            </p:txEl>
                                          </p:spTgt>
                                        </p:tgtEl>
                                      </p:cBhvr>
                                    </p:animEffect>
                                  </p:childTnLst>
                                </p:cTn>
                              </p:par>
                              <p:par>
                                <p:cTn id="36" presetID="53" presetClass="entr" presetSubtype="0" fill="hold" nodeType="with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 calcmode="lin" valueType="num">
                                      <p:cBhvr>
                                        <p:cTn id="38" dur="500" fill="hold"/>
                                        <p:tgtEl>
                                          <p:spTgt spid="9">
                                            <p:txEl>
                                              <p:pRg st="5" end="5"/>
                                            </p:txEl>
                                          </p:spTgt>
                                        </p:tgtEl>
                                        <p:attrNameLst>
                                          <p:attrName>ppt_w</p:attrName>
                                        </p:attrNameLst>
                                      </p:cBhvr>
                                      <p:tavLst>
                                        <p:tav tm="0">
                                          <p:val>
                                            <p:fltVal val="0"/>
                                          </p:val>
                                        </p:tav>
                                        <p:tav tm="100000">
                                          <p:val>
                                            <p:strVal val="#ppt_w"/>
                                          </p:val>
                                        </p:tav>
                                      </p:tavLst>
                                    </p:anim>
                                    <p:anim calcmode="lin" valueType="num">
                                      <p:cBhvr>
                                        <p:cTn id="39" dur="500" fill="hold"/>
                                        <p:tgtEl>
                                          <p:spTgt spid="9">
                                            <p:txEl>
                                              <p:pRg st="5" end="5"/>
                                            </p:txEl>
                                          </p:spTgt>
                                        </p:tgtEl>
                                        <p:attrNameLst>
                                          <p:attrName>ppt_h</p:attrName>
                                        </p:attrNameLst>
                                      </p:cBhvr>
                                      <p:tavLst>
                                        <p:tav tm="0">
                                          <p:val>
                                            <p:fltVal val="0"/>
                                          </p:val>
                                        </p:tav>
                                        <p:tav tm="100000">
                                          <p:val>
                                            <p:strVal val="#ppt_h"/>
                                          </p:val>
                                        </p:tav>
                                      </p:tavLst>
                                    </p:anim>
                                    <p:animEffect transition="in" filter="fade">
                                      <p:cBhvr>
                                        <p:cTn id="40" dur="500"/>
                                        <p:tgtEl>
                                          <p:spTgt spid="9">
                                            <p:txEl>
                                              <p:pRg st="5" end="5"/>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3" presetClass="entr" presetSubtype="16"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p:cTn id="45" dur="500" fill="hold"/>
                                        <p:tgtEl>
                                          <p:spTgt spid="2"/>
                                        </p:tgtEl>
                                        <p:attrNameLst>
                                          <p:attrName>ppt_w</p:attrName>
                                        </p:attrNameLst>
                                      </p:cBhvr>
                                      <p:tavLst>
                                        <p:tav tm="0">
                                          <p:val>
                                            <p:fltVal val="0"/>
                                          </p:val>
                                        </p:tav>
                                        <p:tav tm="100000">
                                          <p:val>
                                            <p:strVal val="#ppt_w"/>
                                          </p:val>
                                        </p:tav>
                                      </p:tavLst>
                                    </p:anim>
                                    <p:anim calcmode="lin" valueType="num">
                                      <p:cBhvr>
                                        <p:cTn id="46" dur="500" fill="hold"/>
                                        <p:tgtEl>
                                          <p:spTgt spid="2"/>
                                        </p:tgtEl>
                                        <p:attrNameLst>
                                          <p:attrName>ppt_h</p:attrName>
                                        </p:attrNameLst>
                                      </p:cBhvr>
                                      <p:tavLst>
                                        <p:tav tm="0">
                                          <p:val>
                                            <p:fltVal val="0"/>
                                          </p:val>
                                        </p:tav>
                                        <p:tav tm="100000">
                                          <p:val>
                                            <p:strVal val="#ppt_h"/>
                                          </p:val>
                                        </p:tav>
                                      </p:tavLst>
                                    </p:anim>
                                    <p:animEffect transition="in" filter="fade">
                                      <p:cBhvr>
                                        <p:cTn id="47" dur="500"/>
                                        <p:tgtEl>
                                          <p:spTgt spid="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3" presetClass="entr" presetSubtype="16"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p:cTn id="52" dur="500" fill="hold"/>
                                        <p:tgtEl>
                                          <p:spTgt spid="3"/>
                                        </p:tgtEl>
                                        <p:attrNameLst>
                                          <p:attrName>ppt_w</p:attrName>
                                        </p:attrNameLst>
                                      </p:cBhvr>
                                      <p:tavLst>
                                        <p:tav tm="0">
                                          <p:val>
                                            <p:fltVal val="0"/>
                                          </p:val>
                                        </p:tav>
                                        <p:tav tm="100000">
                                          <p:val>
                                            <p:strVal val="#ppt_w"/>
                                          </p:val>
                                        </p:tav>
                                      </p:tavLst>
                                    </p:anim>
                                    <p:anim calcmode="lin" valueType="num">
                                      <p:cBhvr>
                                        <p:cTn id="53" dur="500" fill="hold"/>
                                        <p:tgtEl>
                                          <p:spTgt spid="3"/>
                                        </p:tgtEl>
                                        <p:attrNameLst>
                                          <p:attrName>ppt_h</p:attrName>
                                        </p:attrNameLst>
                                      </p:cBhvr>
                                      <p:tavLst>
                                        <p:tav tm="0">
                                          <p:val>
                                            <p:fltVal val="0"/>
                                          </p:val>
                                        </p:tav>
                                        <p:tav tm="100000">
                                          <p:val>
                                            <p:strVal val="#ppt_h"/>
                                          </p:val>
                                        </p:tav>
                                      </p:tavLst>
                                    </p:anim>
                                    <p:animEffect transition="in" filter="fade">
                                      <p:cBhvr>
                                        <p:cTn id="54" dur="500"/>
                                        <p:tgtEl>
                                          <p:spTgt spid="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3" presetClass="entr" presetSubtype="0" fill="hold" nodeType="clickEffect">
                                  <p:stCondLst>
                                    <p:cond delay="0"/>
                                  </p:stCondLst>
                                  <p:childTnLst>
                                    <p:set>
                                      <p:cBhvr>
                                        <p:cTn id="58" dur="1" fill="hold">
                                          <p:stCondLst>
                                            <p:cond delay="0"/>
                                          </p:stCondLst>
                                        </p:cTn>
                                        <p:tgtEl>
                                          <p:spTgt spid="9">
                                            <p:txEl>
                                              <p:pRg st="6" end="6"/>
                                            </p:txEl>
                                          </p:spTgt>
                                        </p:tgtEl>
                                        <p:attrNameLst>
                                          <p:attrName>style.visibility</p:attrName>
                                        </p:attrNameLst>
                                      </p:cBhvr>
                                      <p:to>
                                        <p:strVal val="visible"/>
                                      </p:to>
                                    </p:set>
                                    <p:anim calcmode="lin" valueType="num">
                                      <p:cBhvr>
                                        <p:cTn id="59" dur="500" fill="hold"/>
                                        <p:tgtEl>
                                          <p:spTgt spid="9">
                                            <p:txEl>
                                              <p:pRg st="6" end="6"/>
                                            </p:txEl>
                                          </p:spTgt>
                                        </p:tgtEl>
                                        <p:attrNameLst>
                                          <p:attrName>ppt_w</p:attrName>
                                        </p:attrNameLst>
                                      </p:cBhvr>
                                      <p:tavLst>
                                        <p:tav tm="0">
                                          <p:val>
                                            <p:fltVal val="0"/>
                                          </p:val>
                                        </p:tav>
                                        <p:tav tm="100000">
                                          <p:val>
                                            <p:strVal val="#ppt_w"/>
                                          </p:val>
                                        </p:tav>
                                      </p:tavLst>
                                    </p:anim>
                                    <p:anim calcmode="lin" valueType="num">
                                      <p:cBhvr>
                                        <p:cTn id="60" dur="500" fill="hold"/>
                                        <p:tgtEl>
                                          <p:spTgt spid="9">
                                            <p:txEl>
                                              <p:pRg st="6" end="6"/>
                                            </p:txEl>
                                          </p:spTgt>
                                        </p:tgtEl>
                                        <p:attrNameLst>
                                          <p:attrName>ppt_h</p:attrName>
                                        </p:attrNameLst>
                                      </p:cBhvr>
                                      <p:tavLst>
                                        <p:tav tm="0">
                                          <p:val>
                                            <p:fltVal val="0"/>
                                          </p:val>
                                        </p:tav>
                                        <p:tav tm="100000">
                                          <p:val>
                                            <p:strVal val="#ppt_h"/>
                                          </p:val>
                                        </p:tav>
                                      </p:tavLst>
                                    </p:anim>
                                    <p:animEffect transition="in" filter="fade">
                                      <p:cBhvr>
                                        <p:cTn id="61" dur="500"/>
                                        <p:tgtEl>
                                          <p:spTgt spid="9">
                                            <p:txEl>
                                              <p:pRg st="6" end="6"/>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53" presetClass="entr" presetSubtype="0"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p:cTn id="66" dur="500" fill="hold"/>
                                        <p:tgtEl>
                                          <p:spTgt spid="10"/>
                                        </p:tgtEl>
                                        <p:attrNameLst>
                                          <p:attrName>ppt_w</p:attrName>
                                        </p:attrNameLst>
                                      </p:cBhvr>
                                      <p:tavLst>
                                        <p:tav tm="0">
                                          <p:val>
                                            <p:fltVal val="0"/>
                                          </p:val>
                                        </p:tav>
                                        <p:tav tm="100000">
                                          <p:val>
                                            <p:strVal val="#ppt_w"/>
                                          </p:val>
                                        </p:tav>
                                      </p:tavLst>
                                    </p:anim>
                                    <p:anim calcmode="lin" valueType="num">
                                      <p:cBhvr>
                                        <p:cTn id="67" dur="500" fill="hold"/>
                                        <p:tgtEl>
                                          <p:spTgt spid="10"/>
                                        </p:tgtEl>
                                        <p:attrNameLst>
                                          <p:attrName>ppt_h</p:attrName>
                                        </p:attrNameLst>
                                      </p:cBhvr>
                                      <p:tavLst>
                                        <p:tav tm="0">
                                          <p:val>
                                            <p:fltVal val="0"/>
                                          </p:val>
                                        </p:tav>
                                        <p:tav tm="100000">
                                          <p:val>
                                            <p:strVal val="#ppt_h"/>
                                          </p:val>
                                        </p:tav>
                                      </p:tavLst>
                                    </p:anim>
                                    <p:animEffect transition="in" filter="fade">
                                      <p:cBhvr>
                                        <p:cTn id="6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C9CE1A-69E9-8E24-3810-197323D9ADD6}"/>
              </a:ext>
            </a:extLst>
          </p:cNvPr>
          <p:cNvSpPr/>
          <p:nvPr/>
        </p:nvSpPr>
        <p:spPr>
          <a:xfrm>
            <a:off x="2556933" y="2758018"/>
            <a:ext cx="7476067" cy="3905249"/>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71463" indent="-271463">
              <a:defRPr b="1">
                <a:solidFill>
                  <a:schemeClr val="tx1"/>
                </a:solidFill>
                <a:latin typeface="Tahoma" panose="020B0604030504040204" pitchFamily="34" charset="0"/>
                <a:ea typeface="宋体" panose="02010600030101010101" pitchFamily="2" charset="-122"/>
              </a:defRPr>
            </a:lvl1pPr>
            <a:lvl2pPr>
              <a:defRPr b="1">
                <a:solidFill>
                  <a:schemeClr val="tx1"/>
                </a:solidFill>
                <a:latin typeface="Tahoma" panose="020B0604030504040204" pitchFamily="34" charset="0"/>
                <a:ea typeface="宋体" panose="02010600030101010101" pitchFamily="2" charset="-122"/>
              </a:defRPr>
            </a:lvl2pPr>
            <a:lvl3pPr>
              <a:defRPr b="1">
                <a:solidFill>
                  <a:schemeClr val="tx1"/>
                </a:solidFill>
                <a:latin typeface="Tahoma" panose="020B0604030504040204" pitchFamily="34" charset="0"/>
                <a:ea typeface="宋体" panose="02010600030101010101" pitchFamily="2" charset="-122"/>
              </a:defRPr>
            </a:lvl3pPr>
            <a:lvl4pPr>
              <a:defRPr b="1">
                <a:solidFill>
                  <a:schemeClr val="tx1"/>
                </a:solidFill>
                <a:latin typeface="Tahoma" panose="020B0604030504040204" pitchFamily="34" charset="0"/>
                <a:ea typeface="宋体" panose="02010600030101010101" pitchFamily="2" charset="-122"/>
              </a:defRPr>
            </a:lvl4pPr>
            <a:lvl5pPr>
              <a:defRPr b="1">
                <a:solidFill>
                  <a:schemeClr val="tx1"/>
                </a:solidFill>
                <a:latin typeface="Tahoma" panose="020B0604030504040204" pitchFamily="34" charset="0"/>
                <a:ea typeface="宋体" panose="02010600030101010101" pitchFamily="2" charset="-122"/>
              </a:defRPr>
            </a:lvl5pPr>
            <a:lvl6pPr marL="18288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2860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27432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2004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lvl="1">
              <a:spcBef>
                <a:spcPct val="20000"/>
              </a:spcBef>
              <a:buClr>
                <a:srgbClr val="5EAEFF"/>
              </a:buClr>
              <a:buSzPct val="60000"/>
              <a:defRPr/>
            </a:pP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IN</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EXIT</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a:t>
            </a:r>
            <a:r>
              <a:rPr lang="el-GR"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Φ</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a:p>
            <a:pPr marL="0" lvl="1">
              <a:spcBef>
                <a:spcPct val="20000"/>
              </a:spcBef>
              <a:buClr>
                <a:srgbClr val="FF0000"/>
              </a:buClr>
              <a:buSzPct val="100000"/>
              <a:defRPr/>
            </a:pPr>
            <a:r>
              <a:rPr lang="en-US" altLang="zh-CN" sz="2933">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for</a:t>
            </a:r>
            <a:r>
              <a:rPr lang="en-US" altLang="zh-CN" sz="2933">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除</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EXIT</a:t>
            </a:r>
            <a:r>
              <a:rPr lang="zh-CN" altLang="en-US"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之外的每个基本块</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IN</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a:t>
            </a:r>
            <a:r>
              <a:rPr lang="el-GR"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Φ</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a:p>
            <a:pPr eaLnBrk="1" hangingPunct="1">
              <a:spcBef>
                <a:spcPct val="20000"/>
              </a:spcBef>
              <a:buClr>
                <a:srgbClr val="31B6FD"/>
              </a:buClr>
              <a:buSzPct val="100000"/>
              <a:defRPr/>
            </a:pPr>
            <a:r>
              <a:rPr lang="en-US" altLang="zh-CN" sz="2933">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while</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某个</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IN</a:t>
            </a:r>
            <a:r>
              <a:rPr lang="zh-CN" altLang="en-US"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值发生了改变</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a:p>
            <a:pPr eaLnBrk="1" hangingPunct="1">
              <a:spcBef>
                <a:spcPct val="20000"/>
              </a:spcBef>
              <a:buClr>
                <a:srgbClr val="31B6FD"/>
              </a:buClr>
              <a:buSzPct val="100000"/>
              <a:defRPr/>
            </a:pPr>
            <a:r>
              <a:rPr lang="en-US" altLang="zh-CN" sz="2933">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	for</a:t>
            </a:r>
            <a:r>
              <a:rPr lang="en-US" altLang="zh-CN" sz="2933">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除</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EXIT</a:t>
            </a:r>
            <a:r>
              <a:rPr lang="zh-CN" altLang="en-US"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之外的每个基本块</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p>
          <a:p>
            <a:pPr eaLnBrk="1" hangingPunct="1">
              <a:spcBef>
                <a:spcPct val="20000"/>
              </a:spcBef>
              <a:buClr>
                <a:srgbClr val="31B6FD"/>
              </a:buClr>
              <a:buSzPct val="100000"/>
              <a:defRPr/>
            </a:pP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OUT</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933" i="1" baseline="-30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a:t>
            </a:r>
            <a:r>
              <a:rPr lang="zh-CN" altLang="en-US" sz="2933" baseline="-30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是</a:t>
            </a:r>
            <a:r>
              <a:rPr lang="en-US" altLang="zh-CN" sz="2933" i="1" baseline="-30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933" baseline="-30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的一个后继</a:t>
            </a:r>
            <a:r>
              <a:rPr lang="en-US" altLang="zh-CN" sz="2933" baseline="-30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IN</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a:p>
            <a:pPr eaLnBrk="1" hangingPunct="1">
              <a:spcBef>
                <a:spcPct val="20000"/>
              </a:spcBef>
              <a:buClr>
                <a:srgbClr val="31B6FD"/>
              </a:buClr>
              <a:buSzPct val="100000"/>
              <a:defRPr/>
            </a:pP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IN</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use</a:t>
            </a:r>
            <a:r>
              <a:rPr lang="en-US" altLang="zh-CN" sz="2933" i="1" baseline="-30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OUT</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def</a:t>
            </a:r>
            <a:r>
              <a:rPr lang="en-US" altLang="zh-CN" sz="2933" i="1" baseline="-30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933" i="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a:p>
            <a:pPr eaLnBrk="1" hangingPunct="1">
              <a:spcBef>
                <a:spcPct val="20000"/>
              </a:spcBef>
              <a:buClr>
                <a:srgbClr val="31B6FD"/>
              </a:buClr>
              <a:buSzPct val="100000"/>
              <a:defRPr/>
            </a:pPr>
            <a:r>
              <a:rPr lang="en-US" altLang="zh-CN" sz="29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400">
              <a:solidFill>
                <a:srgbClr val="FFFFFF"/>
              </a:solidFill>
              <a:latin typeface="Candara" panose="020E0502030303020204" pitchFamily="34" charset="0"/>
              <a:ea typeface="华文楷体" panose="02010600040101010101" pitchFamily="2" charset="-122"/>
              <a:cs typeface="Times New Roman" panose="02020603050405020304" pitchFamily="18" charset="0"/>
            </a:endParaRPr>
          </a:p>
        </p:txBody>
      </p:sp>
      <p:sp>
        <p:nvSpPr>
          <p:cNvPr id="20483" name="Rectangle 3">
            <a:extLst>
              <a:ext uri="{FF2B5EF4-FFF2-40B4-BE49-F238E27FC236}">
                <a16:creationId xmlns:a16="http://schemas.microsoft.com/office/drawing/2014/main" id="{CE8EE4CF-808F-ED51-363D-5947157E55C1}"/>
              </a:ext>
            </a:extLst>
          </p:cNvPr>
          <p:cNvSpPr>
            <a:spLocks noGrp="1" noChangeArrowheads="1"/>
          </p:cNvSpPr>
          <p:nvPr>
            <p:ph idx="1"/>
          </p:nvPr>
        </p:nvSpPr>
        <p:spPr bwMode="auto">
          <a:xfrm>
            <a:off x="573618" y="1335617"/>
            <a:ext cx="11618383" cy="17102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rmAutofit fontScale="70000" lnSpcReduction="20000"/>
          </a:bodyPr>
          <a:lstStyle/>
          <a:p>
            <a:pPr eaLnBrk="1" hangingPunct="1">
              <a:buClrTx/>
              <a:buFont typeface="Wingdings" panose="05000000000000000000" pitchFamily="2" charset="2"/>
              <a:buChar char="Ø"/>
            </a:pPr>
            <a:r>
              <a:rPr lang="zh-CN" altLang="en-US" sz="3333" b="1"/>
              <a:t>输入：</a:t>
            </a:r>
            <a:r>
              <a:rPr lang="zh-CN" altLang="en-US" sz="3333" b="1">
                <a:cs typeface="Times New Roman" panose="02020603050405020304" pitchFamily="18" charset="0"/>
              </a:rPr>
              <a:t>流图</a:t>
            </a:r>
            <a:r>
              <a:rPr lang="en-US" altLang="zh-CN" sz="3333" b="1" i="1">
                <a:cs typeface="Times New Roman" panose="02020603050405020304" pitchFamily="18" charset="0"/>
              </a:rPr>
              <a:t>G</a:t>
            </a:r>
            <a:r>
              <a:rPr lang="zh-CN" altLang="en-US" sz="3333" b="1">
                <a:cs typeface="Times New Roman" panose="02020603050405020304" pitchFamily="18" charset="0"/>
              </a:rPr>
              <a:t>，其中每个基本块</a:t>
            </a:r>
            <a:r>
              <a:rPr lang="en-US" altLang="zh-CN" sz="3333" b="1" i="1">
                <a:cs typeface="Times New Roman" panose="02020603050405020304" pitchFamily="18" charset="0"/>
              </a:rPr>
              <a:t>B</a:t>
            </a:r>
            <a:r>
              <a:rPr lang="zh-CN" altLang="en-US" sz="3333" b="1">
                <a:cs typeface="Times New Roman" panose="02020603050405020304" pitchFamily="18" charset="0"/>
              </a:rPr>
              <a:t>的</a:t>
            </a:r>
            <a:r>
              <a:rPr lang="en-US" altLang="zh-CN" sz="3333" b="1" i="1">
                <a:solidFill>
                  <a:srgbClr val="2D83F4"/>
                </a:solidFill>
                <a:cs typeface="Times New Roman" panose="02020603050405020304" pitchFamily="18" charset="0"/>
              </a:rPr>
              <a:t>use</a:t>
            </a:r>
            <a:r>
              <a:rPr lang="en-US" altLang="zh-CN" sz="3333" b="1" i="1" baseline="-30000">
                <a:solidFill>
                  <a:srgbClr val="2D83F4"/>
                </a:solidFill>
                <a:cs typeface="Times New Roman" panose="02020603050405020304" pitchFamily="18" charset="0"/>
              </a:rPr>
              <a:t>B </a:t>
            </a:r>
            <a:r>
              <a:rPr lang="zh-CN" altLang="en-US" sz="3333" b="1">
                <a:cs typeface="Times New Roman" panose="02020603050405020304" pitchFamily="18" charset="0"/>
              </a:rPr>
              <a:t>和</a:t>
            </a:r>
            <a:r>
              <a:rPr lang="en-US" altLang="zh-CN" sz="3333" b="1" i="1">
                <a:solidFill>
                  <a:srgbClr val="2D83F4"/>
                </a:solidFill>
                <a:cs typeface="Times New Roman" panose="02020603050405020304" pitchFamily="18" charset="0"/>
              </a:rPr>
              <a:t>def</a:t>
            </a:r>
            <a:r>
              <a:rPr lang="en-US" altLang="zh-CN" sz="3333" b="1" i="1" baseline="-30000">
                <a:solidFill>
                  <a:srgbClr val="2D83F4"/>
                </a:solidFill>
                <a:cs typeface="Times New Roman" panose="02020603050405020304" pitchFamily="18" charset="0"/>
              </a:rPr>
              <a:t>B</a:t>
            </a:r>
            <a:r>
              <a:rPr lang="zh-CN" altLang="en-US" sz="3333" b="1">
                <a:cs typeface="Times New Roman" panose="02020603050405020304" pitchFamily="18" charset="0"/>
              </a:rPr>
              <a:t>都已计算出来</a:t>
            </a:r>
            <a:endParaRPr lang="en-US" altLang="zh-CN" sz="3333" b="1">
              <a:cs typeface="Times New Roman" panose="02020603050405020304" pitchFamily="18" charset="0"/>
            </a:endParaRPr>
          </a:p>
          <a:p>
            <a:pPr eaLnBrk="1" hangingPunct="1">
              <a:buClrTx/>
              <a:buFont typeface="Wingdings" panose="05000000000000000000" pitchFamily="2" charset="2"/>
              <a:buChar char="Ø"/>
            </a:pPr>
            <a:r>
              <a:rPr lang="zh-CN" altLang="en-US" sz="3333" b="1">
                <a:cs typeface="Times New Roman" panose="02020603050405020304" pitchFamily="18" charset="0"/>
              </a:rPr>
              <a:t>输出：</a:t>
            </a:r>
            <a:r>
              <a:rPr lang="en-US" altLang="zh-CN" sz="3333" b="1">
                <a:cs typeface="Times New Roman" panose="02020603050405020304" pitchFamily="18" charset="0"/>
              </a:rPr>
              <a:t> </a:t>
            </a:r>
            <a:r>
              <a:rPr lang="en-US" altLang="zh-CN" sz="3333" b="1" i="1">
                <a:cs typeface="Times New Roman" panose="02020603050405020304" pitchFamily="18" charset="0"/>
              </a:rPr>
              <a:t>IN</a:t>
            </a:r>
            <a:r>
              <a:rPr lang="en-US" altLang="zh-CN" sz="3333" b="1">
                <a:cs typeface="Times New Roman" panose="02020603050405020304" pitchFamily="18" charset="0"/>
              </a:rPr>
              <a:t>[</a:t>
            </a:r>
            <a:r>
              <a:rPr lang="en-US" altLang="zh-CN" sz="3333" b="1" i="1">
                <a:cs typeface="Times New Roman" panose="02020603050405020304" pitchFamily="18" charset="0"/>
              </a:rPr>
              <a:t>B</a:t>
            </a:r>
            <a:r>
              <a:rPr lang="en-US" altLang="zh-CN" sz="3333" b="1">
                <a:cs typeface="Times New Roman" panose="02020603050405020304" pitchFamily="18" charset="0"/>
              </a:rPr>
              <a:t>]</a:t>
            </a:r>
            <a:r>
              <a:rPr lang="zh-CN" altLang="en-US" sz="3333" b="1">
                <a:cs typeface="Times New Roman" panose="02020603050405020304" pitchFamily="18" charset="0"/>
              </a:rPr>
              <a:t>和</a:t>
            </a:r>
            <a:r>
              <a:rPr lang="en-US" altLang="zh-CN" sz="3333" b="1" i="1">
                <a:cs typeface="Times New Roman" panose="02020603050405020304" pitchFamily="18" charset="0"/>
              </a:rPr>
              <a:t>OUT</a:t>
            </a:r>
            <a:r>
              <a:rPr lang="en-US" altLang="zh-CN" sz="3333" b="1">
                <a:cs typeface="Times New Roman" panose="02020603050405020304" pitchFamily="18" charset="0"/>
              </a:rPr>
              <a:t>[</a:t>
            </a:r>
            <a:r>
              <a:rPr lang="en-US" altLang="zh-CN" sz="3333" b="1" i="1">
                <a:cs typeface="Times New Roman" panose="02020603050405020304" pitchFamily="18" charset="0"/>
              </a:rPr>
              <a:t>B</a:t>
            </a:r>
            <a:r>
              <a:rPr lang="en-US" altLang="zh-CN" sz="3333" b="1">
                <a:cs typeface="Times New Roman" panose="02020603050405020304" pitchFamily="18" charset="0"/>
              </a:rPr>
              <a:t>]</a:t>
            </a:r>
          </a:p>
          <a:p>
            <a:pPr eaLnBrk="1" hangingPunct="1">
              <a:buClrTx/>
              <a:buFont typeface="Wingdings" panose="05000000000000000000" pitchFamily="2" charset="2"/>
              <a:buChar char="Ø"/>
            </a:pPr>
            <a:r>
              <a:rPr lang="zh-CN" altLang="en-US" sz="3333" b="1">
                <a:cs typeface="Times New Roman" panose="02020603050405020304" pitchFamily="18" charset="0"/>
              </a:rPr>
              <a:t>方法：</a:t>
            </a:r>
            <a:r>
              <a:rPr lang="en-US" altLang="zh-CN" sz="3333" b="1">
                <a:cs typeface="Times New Roman" panose="02020603050405020304" pitchFamily="18" charset="0"/>
              </a:rPr>
              <a:t> </a:t>
            </a:r>
          </a:p>
          <a:p>
            <a:pPr marL="0" lvl="1" indent="0">
              <a:buClr>
                <a:schemeClr val="folHlink"/>
              </a:buClr>
              <a:buSzPct val="60000"/>
              <a:buNone/>
            </a:pPr>
            <a:r>
              <a:rPr lang="en-US" altLang="zh-CN" b="1">
                <a:solidFill>
                  <a:schemeClr val="tx1"/>
                </a:solidFill>
                <a:cs typeface="Times New Roman" panose="02020603050405020304" pitchFamily="18" charset="0"/>
              </a:rPr>
              <a:t>	</a:t>
            </a:r>
            <a:endParaRPr lang="zh-CN" altLang="en-US" b="1">
              <a:solidFill>
                <a:schemeClr val="tx1"/>
              </a:solidFill>
            </a:endParaRPr>
          </a:p>
          <a:p>
            <a:pPr eaLnBrk="1" hangingPunct="1">
              <a:lnSpc>
                <a:spcPct val="80000"/>
              </a:lnSpc>
            </a:pPr>
            <a:endParaRPr lang="zh-CN" altLang="en-US" sz="2933" b="1">
              <a:latin typeface="楷体_GB2312" pitchFamily="49" charset="-122"/>
              <a:ea typeface="楷体_GB2312" pitchFamily="49" charset="-122"/>
            </a:endParaRPr>
          </a:p>
        </p:txBody>
      </p:sp>
      <p:sp>
        <p:nvSpPr>
          <p:cNvPr id="20484" name="Rectangle 2">
            <a:extLst>
              <a:ext uri="{FF2B5EF4-FFF2-40B4-BE49-F238E27FC236}">
                <a16:creationId xmlns:a16="http://schemas.microsoft.com/office/drawing/2014/main" id="{73C83FE8-A16D-7EAE-9F9C-4DB0F38F6704}"/>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计算活跃变量的迭代算法</a:t>
            </a:r>
            <a:endParaRPr lang="en-US" altLang="zh-CN" sz="4000">
              <a:solidFill>
                <a:schemeClr val="tx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0186C378-0BA1-ADED-0B59-624E8A7D95D8}"/>
              </a:ext>
            </a:extLst>
          </p:cNvPr>
          <p:cNvGraphicFramePr>
            <a:graphicFrameLocks noGrp="1"/>
          </p:cNvGraphicFramePr>
          <p:nvPr/>
        </p:nvGraphicFramePr>
        <p:xfrm>
          <a:off x="2542118" y="4169834"/>
          <a:ext cx="3458634" cy="2419351"/>
        </p:xfrm>
        <a:graphic>
          <a:graphicData uri="http://schemas.openxmlformats.org/drawingml/2006/table">
            <a:tbl>
              <a:tblPr/>
              <a:tblGrid>
                <a:gridCol w="602471">
                  <a:extLst>
                    <a:ext uri="{9D8B030D-6E8A-4147-A177-3AD203B41FA5}">
                      <a16:colId xmlns:a16="http://schemas.microsoft.com/office/drawing/2014/main" val="20000"/>
                    </a:ext>
                  </a:extLst>
                </a:gridCol>
                <a:gridCol w="1223919">
                  <a:extLst>
                    <a:ext uri="{9D8B030D-6E8A-4147-A177-3AD203B41FA5}">
                      <a16:colId xmlns:a16="http://schemas.microsoft.com/office/drawing/2014/main" val="20001"/>
                    </a:ext>
                  </a:extLst>
                </a:gridCol>
                <a:gridCol w="1632244">
                  <a:extLst>
                    <a:ext uri="{9D8B030D-6E8A-4147-A177-3AD203B41FA5}">
                      <a16:colId xmlns:a16="http://schemas.microsoft.com/office/drawing/2014/main" val="20002"/>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cap="flat">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1</a:t>
                      </a:r>
                      <a:endPar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1</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84433" marR="84433"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84433" marR="84433"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84433" marR="84433"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84433" marR="84433"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2555" name="Rectangle 2">
            <a:extLst>
              <a:ext uri="{FF2B5EF4-FFF2-40B4-BE49-F238E27FC236}">
                <a16:creationId xmlns:a16="http://schemas.microsoft.com/office/drawing/2014/main" id="{77833E01-5E5B-A537-7142-F3EA7E6D2BB5}"/>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例</a:t>
            </a:r>
            <a:endParaRPr lang="zh-CN" altLang="en-US" sz="3600">
              <a:solidFill>
                <a:schemeClr val="tx1"/>
              </a:solidFill>
              <a:ea typeface="楷体_GB2312" pitchFamily="49" charset="-122"/>
            </a:endParaRPr>
          </a:p>
        </p:txBody>
      </p:sp>
      <p:grpSp>
        <p:nvGrpSpPr>
          <p:cNvPr id="22556" name="组合 1">
            <a:extLst>
              <a:ext uri="{FF2B5EF4-FFF2-40B4-BE49-F238E27FC236}">
                <a16:creationId xmlns:a16="http://schemas.microsoft.com/office/drawing/2014/main" id="{7738AB8B-2D82-AB51-A22B-AAD4F8250BDC}"/>
              </a:ext>
            </a:extLst>
          </p:cNvPr>
          <p:cNvGrpSpPr>
            <a:grpSpLocks/>
          </p:cNvGrpSpPr>
          <p:nvPr/>
        </p:nvGrpSpPr>
        <p:grpSpPr bwMode="auto">
          <a:xfrm>
            <a:off x="184151" y="1138767"/>
            <a:ext cx="2167467" cy="4110567"/>
            <a:chOff x="890764" y="853544"/>
            <a:chExt cx="1626248" cy="3084076"/>
          </a:xfrm>
        </p:grpSpPr>
        <p:sp>
          <p:nvSpPr>
            <p:cNvPr id="7" name="Rectangle 23">
              <a:extLst>
                <a:ext uri="{FF2B5EF4-FFF2-40B4-BE49-F238E27FC236}">
                  <a16:creationId xmlns:a16="http://schemas.microsoft.com/office/drawing/2014/main" id="{D637128A-2DD9-B4FE-A3B2-366CED2EF3A3}"/>
                </a:ext>
              </a:extLst>
            </p:cNvPr>
            <p:cNvSpPr>
              <a:spLocks noChangeArrowheads="1"/>
            </p:cNvSpPr>
            <p:nvPr/>
          </p:nvSpPr>
          <p:spPr bwMode="auto">
            <a:xfrm>
              <a:off x="1722946" y="853544"/>
              <a:ext cx="786125" cy="285857"/>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000" i="1" dirty="0">
                  <a:solidFill>
                    <a:prstClr val="black"/>
                  </a:solidFill>
                  <a:latin typeface="Times New Roman" charset="0"/>
                </a:rPr>
                <a:t>ENTRY</a:t>
              </a:r>
              <a:endParaRPr lang="en-US" altLang="zh-CN" sz="2000" dirty="0">
                <a:solidFill>
                  <a:prstClr val="black"/>
                </a:solidFill>
                <a:latin typeface="Times New Roman" charset="0"/>
              </a:endParaRPr>
            </a:p>
          </p:txBody>
        </p:sp>
        <p:sp>
          <p:nvSpPr>
            <p:cNvPr id="8" name="Rectangle 24">
              <a:extLst>
                <a:ext uri="{FF2B5EF4-FFF2-40B4-BE49-F238E27FC236}">
                  <a16:creationId xmlns:a16="http://schemas.microsoft.com/office/drawing/2014/main" id="{F0DCA6A5-1A1F-FE5D-5CD3-78AB9C49980D}"/>
                </a:ext>
              </a:extLst>
            </p:cNvPr>
            <p:cNvSpPr>
              <a:spLocks noChangeArrowheads="1"/>
            </p:cNvSpPr>
            <p:nvPr/>
          </p:nvSpPr>
          <p:spPr bwMode="auto">
            <a:xfrm>
              <a:off x="1722946" y="1414141"/>
              <a:ext cx="786125" cy="344616"/>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1</a:t>
              </a:r>
              <a:endParaRPr lang="en-US" altLang="zh-CN" sz="2000" dirty="0">
                <a:solidFill>
                  <a:prstClr val="black"/>
                </a:solidFill>
                <a:latin typeface="Times New Roman" panose="02020603050405020304" pitchFamily="18" charset="0"/>
              </a:endParaRPr>
            </a:p>
          </p:txBody>
        </p:sp>
        <p:sp>
          <p:nvSpPr>
            <p:cNvPr id="11" name="Rectangle 27">
              <a:extLst>
                <a:ext uri="{FF2B5EF4-FFF2-40B4-BE49-F238E27FC236}">
                  <a16:creationId xmlns:a16="http://schemas.microsoft.com/office/drawing/2014/main" id="{847AA937-6974-2E8C-8F0F-6ABE7A498C92}"/>
                </a:ext>
              </a:extLst>
            </p:cNvPr>
            <p:cNvSpPr>
              <a:spLocks noChangeArrowheads="1"/>
            </p:cNvSpPr>
            <p:nvPr/>
          </p:nvSpPr>
          <p:spPr bwMode="auto">
            <a:xfrm>
              <a:off x="1722946" y="2020793"/>
              <a:ext cx="786125" cy="357320"/>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2</a:t>
              </a:r>
              <a:endParaRPr lang="en-US" altLang="zh-CN" sz="2000" dirty="0">
                <a:solidFill>
                  <a:prstClr val="black"/>
                </a:solidFill>
                <a:latin typeface="Times New Roman" panose="02020603050405020304" pitchFamily="18" charset="0"/>
              </a:endParaRPr>
            </a:p>
          </p:txBody>
        </p:sp>
        <p:sp>
          <p:nvSpPr>
            <p:cNvPr id="22626" name="Line 28">
              <a:extLst>
                <a:ext uri="{FF2B5EF4-FFF2-40B4-BE49-F238E27FC236}">
                  <a16:creationId xmlns:a16="http://schemas.microsoft.com/office/drawing/2014/main" id="{72E2FB78-FB79-BFEE-573C-2251B669DBB9}"/>
                </a:ext>
              </a:extLst>
            </p:cNvPr>
            <p:cNvSpPr>
              <a:spLocks noChangeShapeType="1"/>
            </p:cNvSpPr>
            <p:nvPr/>
          </p:nvSpPr>
          <p:spPr bwMode="auto">
            <a:xfrm>
              <a:off x="2147822" y="1163899"/>
              <a:ext cx="0" cy="23971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2627" name="Line 29">
              <a:extLst>
                <a:ext uri="{FF2B5EF4-FFF2-40B4-BE49-F238E27FC236}">
                  <a16:creationId xmlns:a16="http://schemas.microsoft.com/office/drawing/2014/main" id="{EB6D936D-3AD7-2B8A-8EAC-5DDF1D217A3B}"/>
                </a:ext>
              </a:extLst>
            </p:cNvPr>
            <p:cNvSpPr>
              <a:spLocks noChangeShapeType="1"/>
            </p:cNvSpPr>
            <p:nvPr/>
          </p:nvSpPr>
          <p:spPr bwMode="auto">
            <a:xfrm>
              <a:off x="2149034" y="1749688"/>
              <a:ext cx="0" cy="27146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4" name="Rectangle 30">
              <a:extLst>
                <a:ext uri="{FF2B5EF4-FFF2-40B4-BE49-F238E27FC236}">
                  <a16:creationId xmlns:a16="http://schemas.microsoft.com/office/drawing/2014/main" id="{9E622B2C-AC9E-6DAF-975D-C47FEA0D2DDD}"/>
                </a:ext>
              </a:extLst>
            </p:cNvPr>
            <p:cNvSpPr>
              <a:spLocks noChangeArrowheads="1"/>
            </p:cNvSpPr>
            <p:nvPr/>
          </p:nvSpPr>
          <p:spPr bwMode="auto">
            <a:xfrm>
              <a:off x="1081340" y="2543275"/>
              <a:ext cx="370034" cy="238214"/>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3</a:t>
              </a:r>
              <a:endParaRPr lang="en-US" altLang="zh-CN" sz="2000" dirty="0">
                <a:solidFill>
                  <a:prstClr val="black"/>
                </a:solidFill>
                <a:latin typeface="Times New Roman" panose="02020603050405020304" pitchFamily="18" charset="0"/>
              </a:endParaRPr>
            </a:p>
          </p:txBody>
        </p:sp>
        <p:sp>
          <p:nvSpPr>
            <p:cNvPr id="22629" name="Line 31">
              <a:extLst>
                <a:ext uri="{FF2B5EF4-FFF2-40B4-BE49-F238E27FC236}">
                  <a16:creationId xmlns:a16="http://schemas.microsoft.com/office/drawing/2014/main" id="{A962CCB6-83E4-2D8C-B07F-067C62C446AC}"/>
                </a:ext>
              </a:extLst>
            </p:cNvPr>
            <p:cNvSpPr>
              <a:spLocks noChangeShapeType="1"/>
            </p:cNvSpPr>
            <p:nvPr/>
          </p:nvSpPr>
          <p:spPr bwMode="auto">
            <a:xfrm flipH="1">
              <a:off x="2123728" y="2388419"/>
              <a:ext cx="0" cy="63285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2630" name="Rectangle 34">
              <a:extLst>
                <a:ext uri="{FF2B5EF4-FFF2-40B4-BE49-F238E27FC236}">
                  <a16:creationId xmlns:a16="http://schemas.microsoft.com/office/drawing/2014/main" id="{6A9CBE4E-348C-6900-5988-9D56610FB73C}"/>
                </a:ext>
              </a:extLst>
            </p:cNvPr>
            <p:cNvSpPr>
              <a:spLocks noChangeArrowheads="1"/>
            </p:cNvSpPr>
            <p:nvPr/>
          </p:nvSpPr>
          <p:spPr bwMode="auto">
            <a:xfrm>
              <a:off x="1451746" y="2806961"/>
              <a:ext cx="628729" cy="32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endParaRPr lang="en-US" altLang="zh-CN" sz="2000">
                <a:solidFill>
                  <a:srgbClr val="000000"/>
                </a:solidFill>
                <a:latin typeface="Times New Roman" panose="02020603050405020304" pitchFamily="18" charset="0"/>
              </a:endParaRPr>
            </a:p>
          </p:txBody>
        </p:sp>
        <p:sp>
          <p:nvSpPr>
            <p:cNvPr id="22631" name="Line 37">
              <a:extLst>
                <a:ext uri="{FF2B5EF4-FFF2-40B4-BE49-F238E27FC236}">
                  <a16:creationId xmlns:a16="http://schemas.microsoft.com/office/drawing/2014/main" id="{0A9C58C9-1FEE-6630-8150-5A297CD87949}"/>
                </a:ext>
              </a:extLst>
            </p:cNvPr>
            <p:cNvSpPr>
              <a:spLocks noChangeShapeType="1"/>
            </p:cNvSpPr>
            <p:nvPr/>
          </p:nvSpPr>
          <p:spPr bwMode="auto">
            <a:xfrm flipH="1">
              <a:off x="1451745" y="2378305"/>
              <a:ext cx="271739" cy="14447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2632" name="Line 38">
              <a:extLst>
                <a:ext uri="{FF2B5EF4-FFF2-40B4-BE49-F238E27FC236}">
                  <a16:creationId xmlns:a16="http://schemas.microsoft.com/office/drawing/2014/main" id="{662C6A38-2EF7-2673-7647-744A2590AF30}"/>
                </a:ext>
              </a:extLst>
            </p:cNvPr>
            <p:cNvSpPr>
              <a:spLocks noChangeShapeType="1"/>
            </p:cNvSpPr>
            <p:nvPr/>
          </p:nvSpPr>
          <p:spPr bwMode="auto">
            <a:xfrm>
              <a:off x="1503749" y="2776827"/>
              <a:ext cx="485255" cy="244445"/>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2633" name="Freeform 42">
              <a:extLst>
                <a:ext uri="{FF2B5EF4-FFF2-40B4-BE49-F238E27FC236}">
                  <a16:creationId xmlns:a16="http://schemas.microsoft.com/office/drawing/2014/main" id="{B5F25B80-69F8-E8AE-03A5-309121423D7A}"/>
                </a:ext>
              </a:extLst>
            </p:cNvPr>
            <p:cNvSpPr>
              <a:spLocks/>
            </p:cNvSpPr>
            <p:nvPr/>
          </p:nvSpPr>
          <p:spPr bwMode="auto">
            <a:xfrm rot="-906172">
              <a:off x="890764" y="1883154"/>
              <a:ext cx="1003397" cy="1727132"/>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22" name="Rectangle 23">
              <a:extLst>
                <a:ext uri="{FF2B5EF4-FFF2-40B4-BE49-F238E27FC236}">
                  <a16:creationId xmlns:a16="http://schemas.microsoft.com/office/drawing/2014/main" id="{2557F327-A2A6-FA1F-E305-6CEB093702E1}"/>
                </a:ext>
              </a:extLst>
            </p:cNvPr>
            <p:cNvSpPr>
              <a:spLocks noChangeArrowheads="1"/>
            </p:cNvSpPr>
            <p:nvPr/>
          </p:nvSpPr>
          <p:spPr bwMode="auto">
            <a:xfrm>
              <a:off x="1722946" y="3651763"/>
              <a:ext cx="786125" cy="285857"/>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000" i="1" dirty="0">
                  <a:solidFill>
                    <a:prstClr val="black"/>
                  </a:solidFill>
                  <a:latin typeface="Times New Roman" charset="0"/>
                </a:rPr>
                <a:t>EXIT</a:t>
              </a:r>
              <a:endParaRPr lang="en-US" altLang="zh-CN" sz="2000" dirty="0">
                <a:solidFill>
                  <a:prstClr val="black"/>
                </a:solidFill>
                <a:latin typeface="Times New Roman" charset="0"/>
              </a:endParaRPr>
            </a:p>
          </p:txBody>
        </p:sp>
        <p:sp>
          <p:nvSpPr>
            <p:cNvPr id="22635" name="Line 28">
              <a:extLst>
                <a:ext uri="{FF2B5EF4-FFF2-40B4-BE49-F238E27FC236}">
                  <a16:creationId xmlns:a16="http://schemas.microsoft.com/office/drawing/2014/main" id="{049B3E09-75D3-1CA2-C3BE-DD084DE552B4}"/>
                </a:ext>
              </a:extLst>
            </p:cNvPr>
            <p:cNvSpPr>
              <a:spLocks noChangeShapeType="1"/>
            </p:cNvSpPr>
            <p:nvPr/>
          </p:nvSpPr>
          <p:spPr bwMode="auto">
            <a:xfrm>
              <a:off x="2123728" y="3418168"/>
              <a:ext cx="0" cy="23971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 name="Rectangle 27">
              <a:extLst>
                <a:ext uri="{FF2B5EF4-FFF2-40B4-BE49-F238E27FC236}">
                  <a16:creationId xmlns:a16="http://schemas.microsoft.com/office/drawing/2014/main" id="{2AF35A6C-B5D7-DF21-E930-CF343BF9DA4C}"/>
                </a:ext>
              </a:extLst>
            </p:cNvPr>
            <p:cNvSpPr>
              <a:spLocks noChangeArrowheads="1"/>
            </p:cNvSpPr>
            <p:nvPr/>
          </p:nvSpPr>
          <p:spPr bwMode="auto">
            <a:xfrm>
              <a:off x="1730886" y="3060993"/>
              <a:ext cx="786126" cy="357321"/>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4</a:t>
              </a:r>
              <a:endParaRPr lang="en-US" altLang="zh-CN" sz="2000" dirty="0">
                <a:solidFill>
                  <a:prstClr val="black"/>
                </a:solidFill>
                <a:latin typeface="Times New Roman" panose="02020603050405020304" pitchFamily="18" charset="0"/>
              </a:endParaRPr>
            </a:p>
          </p:txBody>
        </p:sp>
      </p:grpSp>
      <p:sp>
        <p:nvSpPr>
          <p:cNvPr id="61" name="Rectangle 3">
            <a:extLst>
              <a:ext uri="{FF2B5EF4-FFF2-40B4-BE49-F238E27FC236}">
                <a16:creationId xmlns:a16="http://schemas.microsoft.com/office/drawing/2014/main" id="{ABC15C9F-6A7A-D20D-5F35-0B05461CC4C9}"/>
              </a:ext>
            </a:extLst>
          </p:cNvPr>
          <p:cNvSpPr>
            <a:spLocks noGrp="1" noChangeArrowheads="1"/>
          </p:cNvSpPr>
          <p:nvPr>
            <p:ph idx="1"/>
          </p:nvPr>
        </p:nvSpPr>
        <p:spPr bwMode="auto">
          <a:xfrm>
            <a:off x="2702985" y="315384"/>
            <a:ext cx="2595033" cy="3598333"/>
          </a:xfrm>
          <a:solidFill>
            <a:schemeClr val="accent5">
              <a:lumMod val="60000"/>
              <a:lumOff val="40000"/>
            </a:schemeClr>
          </a:solidFill>
          <a:ln>
            <a:solidFill>
              <a:schemeClr val="tx1"/>
            </a:solidFill>
          </a:ln>
        </p:spPr>
        <p:txBody>
          <a:bodyPr vert="horz" wrap="square" numCol="1" anchor="t" anchorCtr="0" compatLnSpc="1">
            <a:prstTxWarp prst="textNoShape">
              <a:avLst/>
            </a:prstTxWarp>
            <a:normAutofit fontScale="85000" lnSpcReduction="20000"/>
          </a:bodyPr>
          <a:lstStyle/>
          <a:p>
            <a:pPr marL="0" indent="0">
              <a:buClrTx/>
              <a:buNone/>
              <a:defRPr/>
            </a:pPr>
            <a:r>
              <a:rPr lang="en-US" altLang="zh-CN" sz="2400" b="1" i="1" dirty="0">
                <a:ea typeface="楷体_GB2312"/>
                <a:cs typeface="楷体_GB2312"/>
              </a:rPr>
              <a:t>use</a:t>
            </a:r>
            <a:r>
              <a:rPr lang="en-US" altLang="zh-CN" sz="2400" b="1" i="1" baseline="-30000" dirty="0">
                <a:ea typeface="楷体_GB2312"/>
                <a:cs typeface="楷体_GB2312"/>
              </a:rPr>
              <a:t>B1</a:t>
            </a:r>
            <a:r>
              <a:rPr lang="en-US" altLang="zh-CN" sz="2400" b="1" dirty="0"/>
              <a:t> ={ </a:t>
            </a:r>
            <a:r>
              <a:rPr lang="en-US" altLang="zh-CN" sz="2400" b="1" i="1" dirty="0"/>
              <a:t>m, n, u1</a:t>
            </a:r>
            <a:r>
              <a:rPr lang="en-US" altLang="zh-CN" sz="2400" b="1" baseline="-30000" dirty="0">
                <a:ea typeface="楷体_GB2312"/>
                <a:cs typeface="楷体_GB2312"/>
              </a:rPr>
              <a:t> </a:t>
            </a:r>
            <a:r>
              <a:rPr lang="en-US" altLang="zh-CN" sz="2400" b="1" dirty="0"/>
              <a:t>}</a:t>
            </a:r>
          </a:p>
          <a:p>
            <a:pPr marL="0" indent="0">
              <a:buClrTx/>
              <a:buNone/>
              <a:defRPr/>
            </a:pPr>
            <a:r>
              <a:rPr lang="en-US" altLang="zh-CN" sz="2400" b="1" i="1" dirty="0">
                <a:ea typeface="楷体_GB2312"/>
                <a:cs typeface="楷体_GB2312"/>
              </a:rPr>
              <a:t>def</a:t>
            </a:r>
            <a:r>
              <a:rPr lang="en-US" altLang="zh-CN" sz="2400" b="1" i="1" baseline="-30000" dirty="0">
                <a:ea typeface="楷体_GB2312"/>
                <a:cs typeface="楷体_GB2312"/>
              </a:rPr>
              <a:t>B1  </a:t>
            </a:r>
            <a:r>
              <a:rPr lang="en-US" altLang="zh-CN" sz="2400" b="1" dirty="0"/>
              <a:t>={ </a:t>
            </a:r>
            <a:r>
              <a:rPr lang="en-US" altLang="zh-CN" sz="2400" b="1" i="1" dirty="0" err="1"/>
              <a:t>i</a:t>
            </a:r>
            <a:r>
              <a:rPr lang="en-US" altLang="zh-CN" sz="2400" b="1" i="1" dirty="0"/>
              <a:t>, j, a </a:t>
            </a:r>
            <a:r>
              <a:rPr lang="en-US" altLang="zh-CN" sz="2400" b="1" dirty="0"/>
              <a:t>}</a:t>
            </a:r>
            <a:endParaRPr lang="en-US" altLang="zh-CN" sz="2400" b="1" i="1" dirty="0">
              <a:ea typeface="楷体_GB2312"/>
              <a:cs typeface="楷体_GB2312"/>
            </a:endParaRPr>
          </a:p>
          <a:p>
            <a:pPr marL="0" indent="0">
              <a:buClrTx/>
              <a:buNone/>
              <a:defRPr/>
            </a:pPr>
            <a:r>
              <a:rPr lang="en-US" altLang="zh-CN" sz="2400" b="1" i="1" dirty="0">
                <a:ea typeface="楷体_GB2312"/>
                <a:cs typeface="楷体_GB2312"/>
              </a:rPr>
              <a:t>use</a:t>
            </a:r>
            <a:r>
              <a:rPr lang="en-US" altLang="zh-CN" sz="2400" b="1" i="1" baseline="-30000" dirty="0">
                <a:ea typeface="楷体_GB2312"/>
                <a:cs typeface="楷体_GB2312"/>
              </a:rPr>
              <a:t>B2</a:t>
            </a:r>
            <a:r>
              <a:rPr lang="en-US" altLang="zh-CN" sz="2400" b="1" dirty="0"/>
              <a:t> ={ </a:t>
            </a:r>
            <a:r>
              <a:rPr lang="en-US" altLang="zh-CN" sz="2400" b="1" i="1" dirty="0" err="1"/>
              <a:t>i</a:t>
            </a:r>
            <a:r>
              <a:rPr lang="en-US" altLang="zh-CN" sz="2400" b="1" i="1" dirty="0"/>
              <a:t>, j </a:t>
            </a:r>
            <a:r>
              <a:rPr lang="en-US" altLang="zh-CN" sz="2400" b="1" dirty="0"/>
              <a:t>}</a:t>
            </a:r>
          </a:p>
          <a:p>
            <a:pPr marL="0" indent="0">
              <a:buClrTx/>
              <a:buNone/>
              <a:defRPr/>
            </a:pPr>
            <a:r>
              <a:rPr lang="en-US" altLang="zh-CN" sz="2400" b="1" i="1" dirty="0">
                <a:ea typeface="楷体_GB2312"/>
                <a:cs typeface="楷体_GB2312"/>
              </a:rPr>
              <a:t>def</a:t>
            </a:r>
            <a:r>
              <a:rPr lang="en-US" altLang="zh-CN" sz="2400" b="1" i="1" baseline="-30000" dirty="0">
                <a:ea typeface="楷体_GB2312"/>
                <a:cs typeface="楷体_GB2312"/>
              </a:rPr>
              <a:t>B2</a:t>
            </a:r>
            <a:r>
              <a:rPr lang="en-US" altLang="zh-CN" sz="2400" b="1" dirty="0"/>
              <a:t>= </a:t>
            </a:r>
            <a:r>
              <a:rPr lang="el-GR" altLang="zh-CN" sz="2400" b="1" i="1" dirty="0">
                <a:ea typeface="楷体_GB2312"/>
                <a:cs typeface="Times New Roman" panose="02020603050405020304" pitchFamily="18" charset="0"/>
              </a:rPr>
              <a:t>Φ</a:t>
            </a:r>
            <a:endParaRPr lang="en-US" altLang="zh-CN" sz="2400" b="1" i="1" dirty="0">
              <a:ea typeface="楷体_GB2312"/>
              <a:cs typeface="楷体_GB2312"/>
            </a:endParaRPr>
          </a:p>
          <a:p>
            <a:pPr marL="0" indent="0">
              <a:buClrTx/>
              <a:buNone/>
              <a:defRPr/>
            </a:pPr>
            <a:r>
              <a:rPr lang="en-US" altLang="zh-CN" sz="2400" b="1" i="1" dirty="0">
                <a:ea typeface="楷体_GB2312"/>
                <a:cs typeface="楷体_GB2312"/>
              </a:rPr>
              <a:t>use</a:t>
            </a:r>
            <a:r>
              <a:rPr lang="en-US" altLang="zh-CN" sz="2400" b="1" i="1" baseline="-30000" dirty="0">
                <a:ea typeface="楷体_GB2312"/>
                <a:cs typeface="楷体_GB2312"/>
              </a:rPr>
              <a:t>B3</a:t>
            </a:r>
            <a:r>
              <a:rPr lang="en-US" altLang="zh-CN" sz="2400" b="1" dirty="0"/>
              <a:t> ={ </a:t>
            </a:r>
            <a:r>
              <a:rPr lang="en-US" altLang="zh-CN" sz="2400" b="1" i="1" dirty="0"/>
              <a:t>u2</a:t>
            </a:r>
            <a:r>
              <a:rPr lang="en-US" altLang="zh-CN" sz="2400" b="1" i="1" baseline="-30000" dirty="0">
                <a:ea typeface="楷体_GB2312"/>
                <a:cs typeface="楷体_GB2312"/>
              </a:rPr>
              <a:t> </a:t>
            </a:r>
            <a:r>
              <a:rPr lang="en-US" altLang="zh-CN" sz="2400" b="1" dirty="0"/>
              <a:t>}</a:t>
            </a:r>
          </a:p>
          <a:p>
            <a:pPr marL="0" indent="0">
              <a:buClrTx/>
              <a:buNone/>
              <a:defRPr/>
            </a:pPr>
            <a:r>
              <a:rPr lang="en-US" altLang="zh-CN" sz="2400" b="1" i="1" dirty="0">
                <a:ea typeface="楷体_GB2312"/>
                <a:cs typeface="楷体_GB2312"/>
              </a:rPr>
              <a:t>def</a:t>
            </a:r>
            <a:r>
              <a:rPr lang="en-US" altLang="zh-CN" sz="2400" b="1" i="1" baseline="-30000" dirty="0">
                <a:ea typeface="楷体_GB2312"/>
                <a:cs typeface="楷体_GB2312"/>
              </a:rPr>
              <a:t>B3</a:t>
            </a:r>
            <a:r>
              <a:rPr lang="en-US" altLang="zh-CN" sz="2400" b="1" dirty="0"/>
              <a:t> ={ </a:t>
            </a:r>
            <a:r>
              <a:rPr lang="en-US" altLang="zh-CN" sz="2400" b="1" i="1" dirty="0"/>
              <a:t>a</a:t>
            </a:r>
            <a:r>
              <a:rPr lang="en-US" altLang="zh-CN" sz="2400" b="1" dirty="0"/>
              <a:t> }</a:t>
            </a:r>
            <a:endParaRPr lang="en-US" altLang="zh-CN" sz="2400" b="1" i="1" dirty="0">
              <a:ea typeface="楷体_GB2312"/>
              <a:cs typeface="楷体_GB2312"/>
            </a:endParaRPr>
          </a:p>
          <a:p>
            <a:pPr marL="0" indent="0">
              <a:buClrTx/>
              <a:buNone/>
              <a:defRPr/>
            </a:pPr>
            <a:r>
              <a:rPr lang="en-US" altLang="zh-CN" sz="2400" b="1" i="1" dirty="0">
                <a:ea typeface="楷体_GB2312"/>
                <a:cs typeface="楷体_GB2312"/>
              </a:rPr>
              <a:t>use</a:t>
            </a:r>
            <a:r>
              <a:rPr lang="en-US" altLang="zh-CN" sz="2400" b="1" i="1" baseline="-30000" dirty="0">
                <a:ea typeface="楷体_GB2312"/>
                <a:cs typeface="楷体_GB2312"/>
              </a:rPr>
              <a:t>B4</a:t>
            </a:r>
            <a:r>
              <a:rPr lang="en-US" altLang="zh-CN" sz="2400" b="1" dirty="0"/>
              <a:t> ={ </a:t>
            </a:r>
            <a:r>
              <a:rPr lang="en-US" altLang="zh-CN" sz="2400" b="1" i="1" dirty="0"/>
              <a:t>u3</a:t>
            </a:r>
            <a:r>
              <a:rPr lang="en-US" altLang="zh-CN" sz="2400" b="1" i="1" baseline="-30000" dirty="0">
                <a:ea typeface="楷体_GB2312"/>
                <a:cs typeface="楷体_GB2312"/>
              </a:rPr>
              <a:t> </a:t>
            </a:r>
            <a:r>
              <a:rPr lang="en-US" altLang="zh-CN" sz="2400" b="1" dirty="0"/>
              <a:t>}</a:t>
            </a:r>
          </a:p>
          <a:p>
            <a:pPr marL="0" indent="0">
              <a:buClrTx/>
              <a:buNone/>
              <a:defRPr/>
            </a:pPr>
            <a:r>
              <a:rPr lang="en-US" altLang="zh-CN" sz="2400" b="1" i="1" dirty="0">
                <a:ea typeface="楷体_GB2312"/>
                <a:cs typeface="楷体_GB2312"/>
              </a:rPr>
              <a:t>def</a:t>
            </a:r>
            <a:r>
              <a:rPr lang="en-US" altLang="zh-CN" sz="2400" b="1" i="1" baseline="-30000" dirty="0">
                <a:ea typeface="楷体_GB2312"/>
                <a:cs typeface="楷体_GB2312"/>
              </a:rPr>
              <a:t>B4</a:t>
            </a:r>
            <a:r>
              <a:rPr lang="en-US" altLang="zh-CN" sz="2400" b="1" dirty="0"/>
              <a:t> ={ </a:t>
            </a:r>
            <a:r>
              <a:rPr lang="en-US" altLang="zh-CN" sz="2400" b="1" i="1" dirty="0" err="1"/>
              <a:t>i</a:t>
            </a:r>
            <a:r>
              <a:rPr lang="en-US" altLang="zh-CN" sz="2400" b="1" dirty="0"/>
              <a:t> }</a:t>
            </a:r>
          </a:p>
        </p:txBody>
      </p:sp>
      <p:sp>
        <p:nvSpPr>
          <p:cNvPr id="62" name="矩形 61">
            <a:extLst>
              <a:ext uri="{FF2B5EF4-FFF2-40B4-BE49-F238E27FC236}">
                <a16:creationId xmlns:a16="http://schemas.microsoft.com/office/drawing/2014/main" id="{21F750BD-9C88-DA1A-2577-6A2FEA66D727}"/>
              </a:ext>
            </a:extLst>
          </p:cNvPr>
          <p:cNvSpPr/>
          <p:nvPr/>
        </p:nvSpPr>
        <p:spPr>
          <a:xfrm>
            <a:off x="5499100" y="355600"/>
            <a:ext cx="6121400" cy="3549651"/>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71463" indent="-271463">
              <a:defRPr b="1">
                <a:solidFill>
                  <a:schemeClr val="tx1"/>
                </a:solidFill>
                <a:latin typeface="Tahoma" panose="020B0604030504040204" pitchFamily="34" charset="0"/>
                <a:ea typeface="宋体" panose="02010600030101010101" pitchFamily="2" charset="-122"/>
              </a:defRPr>
            </a:lvl1pPr>
            <a:lvl2pPr>
              <a:defRPr b="1">
                <a:solidFill>
                  <a:schemeClr val="tx1"/>
                </a:solidFill>
                <a:latin typeface="Tahoma" panose="020B0604030504040204" pitchFamily="34" charset="0"/>
                <a:ea typeface="宋体" panose="02010600030101010101" pitchFamily="2" charset="-122"/>
              </a:defRPr>
            </a:lvl2pPr>
            <a:lvl3pPr>
              <a:defRPr b="1">
                <a:solidFill>
                  <a:schemeClr val="tx1"/>
                </a:solidFill>
                <a:latin typeface="Tahoma" panose="020B0604030504040204" pitchFamily="34" charset="0"/>
                <a:ea typeface="宋体" panose="02010600030101010101" pitchFamily="2" charset="-122"/>
              </a:defRPr>
            </a:lvl3pPr>
            <a:lvl4pPr>
              <a:defRPr b="1">
                <a:solidFill>
                  <a:schemeClr val="tx1"/>
                </a:solidFill>
                <a:latin typeface="Tahoma" panose="020B0604030504040204" pitchFamily="34" charset="0"/>
                <a:ea typeface="宋体" panose="02010600030101010101" pitchFamily="2" charset="-122"/>
              </a:defRPr>
            </a:lvl4pPr>
            <a:lvl5pPr>
              <a:defRPr b="1">
                <a:solidFill>
                  <a:schemeClr val="tx1"/>
                </a:solidFill>
                <a:latin typeface="Tahoma" panose="020B0604030504040204" pitchFamily="34" charset="0"/>
                <a:ea typeface="宋体" panose="02010600030101010101" pitchFamily="2" charset="-122"/>
              </a:defRPr>
            </a:lvl5pPr>
            <a:lvl6pPr marL="18288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2860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27432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2004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lvl="1">
              <a:spcBef>
                <a:spcPct val="20000"/>
              </a:spcBef>
              <a:buClr>
                <a:srgbClr val="5EAEFF"/>
              </a:buClr>
              <a:buSzPct val="60000"/>
              <a:defRPr/>
            </a:pP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IN</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EXIT</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a:t>
            </a:r>
            <a:r>
              <a:rPr lang="el-GR"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Φ</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a:p>
            <a:pPr marL="0" lvl="1">
              <a:spcBef>
                <a:spcPct val="20000"/>
              </a:spcBef>
              <a:buClr>
                <a:srgbClr val="FF0000"/>
              </a:buClr>
              <a:buSzPct val="100000"/>
              <a:defRPr/>
            </a:pPr>
            <a:r>
              <a:rPr lang="en-US" altLang="zh-CN" sz="24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for</a:t>
            </a:r>
            <a:r>
              <a:rPr lang="en-US" altLang="zh-CN" sz="2400"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除</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EXIT</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之外的每个基本块</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IN</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a:t>
            </a:r>
            <a:r>
              <a:rPr lang="el-GR"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Φ</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a:p>
            <a:pPr eaLnBrk="1" hangingPunct="1">
              <a:spcBef>
                <a:spcPct val="20000"/>
              </a:spcBef>
              <a:buClr>
                <a:srgbClr val="31B6FD"/>
              </a:buClr>
              <a:buSzPct val="100000"/>
              <a:defRPr/>
            </a:pPr>
            <a:r>
              <a:rPr lang="en-US" altLang="zh-CN" sz="24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while</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某个</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IN</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值发生了改变</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a:p>
            <a:pPr eaLnBrk="1" hangingPunct="1">
              <a:spcBef>
                <a:spcPct val="20000"/>
              </a:spcBef>
              <a:buClr>
                <a:srgbClr val="31B6FD"/>
              </a:buClr>
              <a:buSzPct val="100000"/>
              <a:defRPr/>
            </a:pPr>
            <a:r>
              <a:rPr lang="en-US" altLang="zh-CN" sz="24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	for</a:t>
            </a:r>
            <a:r>
              <a:rPr lang="en-US" altLang="zh-CN" sz="2400"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除</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EXIT</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之外的每个基本块</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p>
          <a:p>
            <a:pPr eaLnBrk="1" hangingPunct="1">
              <a:spcBef>
                <a:spcPct val="20000"/>
              </a:spcBef>
              <a:buClr>
                <a:srgbClr val="31B6FD"/>
              </a:buClr>
              <a:buSzPct val="100000"/>
              <a:defRPr/>
            </a:pP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OUT</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i="1" baseline="-30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a:t>
            </a:r>
            <a:r>
              <a:rPr lang="zh-CN" altLang="en-US" sz="2400" baseline="-30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是</a:t>
            </a:r>
            <a:r>
              <a:rPr lang="en-US" altLang="zh-CN" sz="2400" i="1" baseline="-30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400" baseline="-30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的一个后继</a:t>
            </a:r>
            <a:r>
              <a:rPr lang="en-US" altLang="zh-CN" sz="2400" baseline="-30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IN</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a:p>
            <a:pPr eaLnBrk="1" hangingPunct="1">
              <a:spcBef>
                <a:spcPct val="20000"/>
              </a:spcBef>
              <a:buClr>
                <a:srgbClr val="31B6FD"/>
              </a:buClr>
              <a:buSzPct val="100000"/>
              <a:defRPr/>
            </a:pP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IN</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i="1"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use</a:t>
            </a:r>
            <a:r>
              <a:rPr lang="en-US" altLang="zh-CN" sz="2400" i="1" baseline="-30000"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OUT</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i="1"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def</a:t>
            </a:r>
            <a:r>
              <a:rPr lang="en-US" altLang="zh-CN" sz="2400" i="1" baseline="-30000"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a:p>
            <a:pPr eaLnBrk="1" hangingPunct="1">
              <a:spcBef>
                <a:spcPct val="20000"/>
              </a:spcBef>
              <a:buClr>
                <a:srgbClr val="31B6FD"/>
              </a:buClr>
              <a:buSzPct val="100000"/>
              <a:defRPr/>
            </a:pP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400" dirty="0">
              <a:solidFill>
                <a:srgbClr val="FFFFFF"/>
              </a:solidFill>
              <a:latin typeface="Candara" panose="020E0502030303020204" pitchFamily="34" charset="0"/>
              <a:ea typeface="华文楷体" panose="02010600040101010101" pitchFamily="2" charset="-122"/>
              <a:cs typeface="Times New Roman" panose="02020603050405020304" pitchFamily="18" charset="0"/>
            </a:endParaRPr>
          </a:p>
        </p:txBody>
      </p:sp>
      <p:graphicFrame>
        <p:nvGraphicFramePr>
          <p:cNvPr id="63" name="Group 204">
            <a:extLst>
              <a:ext uri="{FF2B5EF4-FFF2-40B4-BE49-F238E27FC236}">
                <a16:creationId xmlns:a16="http://schemas.microsoft.com/office/drawing/2014/main" id="{5B890C0A-9FA8-DFB8-9A32-82D3F1A9C07F}"/>
              </a:ext>
            </a:extLst>
          </p:cNvPr>
          <p:cNvGraphicFramePr>
            <a:graphicFrameLocks/>
          </p:cNvGraphicFramePr>
          <p:nvPr/>
        </p:nvGraphicFramePr>
        <p:xfrm>
          <a:off x="6000751" y="4163484"/>
          <a:ext cx="2878667" cy="2419351"/>
        </p:xfrm>
        <a:graphic>
          <a:graphicData uri="http://schemas.openxmlformats.org/drawingml/2006/table">
            <a:tbl>
              <a:tblPr/>
              <a:tblGrid>
                <a:gridCol w="1247423">
                  <a:extLst>
                    <a:ext uri="{9D8B030D-6E8A-4147-A177-3AD203B41FA5}">
                      <a16:colId xmlns:a16="http://schemas.microsoft.com/office/drawing/2014/main" val="20000"/>
                    </a:ext>
                  </a:extLst>
                </a:gridCol>
                <a:gridCol w="1631244">
                  <a:extLst>
                    <a:ext uri="{9D8B030D-6E8A-4147-A177-3AD203B41FA5}">
                      <a16:colId xmlns:a16="http://schemas.microsoft.com/office/drawing/2014/main" val="20001"/>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4" name="Line 31">
            <a:extLst>
              <a:ext uri="{FF2B5EF4-FFF2-40B4-BE49-F238E27FC236}">
                <a16:creationId xmlns:a16="http://schemas.microsoft.com/office/drawing/2014/main" id="{5F1BED83-9652-9B42-9308-A0BFFC33857B}"/>
              </a:ext>
            </a:extLst>
          </p:cNvPr>
          <p:cNvSpPr>
            <a:spLocks noChangeShapeType="1"/>
          </p:cNvSpPr>
          <p:nvPr/>
        </p:nvSpPr>
        <p:spPr bwMode="auto">
          <a:xfrm>
            <a:off x="2542117" y="4188885"/>
            <a:ext cx="0" cy="2400300"/>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65" name="Line 31">
            <a:extLst>
              <a:ext uri="{FF2B5EF4-FFF2-40B4-BE49-F238E27FC236}">
                <a16:creationId xmlns:a16="http://schemas.microsoft.com/office/drawing/2014/main" id="{B57F40A2-965D-148D-F030-73C028A2C44C}"/>
              </a:ext>
            </a:extLst>
          </p:cNvPr>
          <p:cNvSpPr>
            <a:spLocks noChangeShapeType="1"/>
          </p:cNvSpPr>
          <p:nvPr/>
        </p:nvSpPr>
        <p:spPr bwMode="auto">
          <a:xfrm>
            <a:off x="8879417" y="4135967"/>
            <a:ext cx="0" cy="2446867"/>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1" name="矩形 20">
            <a:extLst>
              <a:ext uri="{FF2B5EF4-FFF2-40B4-BE49-F238E27FC236}">
                <a16:creationId xmlns:a16="http://schemas.microsoft.com/office/drawing/2014/main" id="{EA2D2456-5CF1-94AD-641C-5E8DBE3D6E6D}"/>
              </a:ext>
            </a:extLst>
          </p:cNvPr>
          <p:cNvSpPr>
            <a:spLocks noChangeArrowheads="1"/>
          </p:cNvSpPr>
          <p:nvPr/>
        </p:nvSpPr>
        <p:spPr bwMode="auto">
          <a:xfrm>
            <a:off x="4872567" y="4665133"/>
            <a:ext cx="47320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6" name="矩形 65">
            <a:extLst>
              <a:ext uri="{FF2B5EF4-FFF2-40B4-BE49-F238E27FC236}">
                <a16:creationId xmlns:a16="http://schemas.microsoft.com/office/drawing/2014/main" id="{F0564A52-D6E7-4E4B-7FBE-AA857F0D6E44}"/>
              </a:ext>
            </a:extLst>
          </p:cNvPr>
          <p:cNvSpPr>
            <a:spLocks noChangeArrowheads="1"/>
          </p:cNvSpPr>
          <p:nvPr/>
        </p:nvSpPr>
        <p:spPr bwMode="auto">
          <a:xfrm>
            <a:off x="3509434" y="5145617"/>
            <a:ext cx="47320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2" name="矩形 31">
            <a:extLst>
              <a:ext uri="{FF2B5EF4-FFF2-40B4-BE49-F238E27FC236}">
                <a16:creationId xmlns:a16="http://schemas.microsoft.com/office/drawing/2014/main" id="{2F9A9639-60B6-10B0-B689-178D35074D83}"/>
              </a:ext>
            </a:extLst>
          </p:cNvPr>
          <p:cNvSpPr>
            <a:spLocks noChangeArrowheads="1"/>
          </p:cNvSpPr>
          <p:nvPr/>
        </p:nvSpPr>
        <p:spPr bwMode="auto">
          <a:xfrm>
            <a:off x="4673601" y="5145617"/>
            <a:ext cx="83067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7" name="矩形 66">
            <a:extLst>
              <a:ext uri="{FF2B5EF4-FFF2-40B4-BE49-F238E27FC236}">
                <a16:creationId xmlns:a16="http://schemas.microsoft.com/office/drawing/2014/main" id="{094F2DFC-6556-1B6F-E1AD-80EBE55D82A2}"/>
              </a:ext>
            </a:extLst>
          </p:cNvPr>
          <p:cNvSpPr>
            <a:spLocks noChangeArrowheads="1"/>
          </p:cNvSpPr>
          <p:nvPr/>
        </p:nvSpPr>
        <p:spPr bwMode="auto">
          <a:xfrm>
            <a:off x="3299885" y="5623984"/>
            <a:ext cx="83067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3" name="矩形 32">
            <a:extLst>
              <a:ext uri="{FF2B5EF4-FFF2-40B4-BE49-F238E27FC236}">
                <a16:creationId xmlns:a16="http://schemas.microsoft.com/office/drawing/2014/main" id="{C95FDB6F-5401-9D17-7D8D-195F823004AD}"/>
              </a:ext>
            </a:extLst>
          </p:cNvPr>
          <p:cNvSpPr>
            <a:spLocks noChangeArrowheads="1"/>
          </p:cNvSpPr>
          <p:nvPr/>
        </p:nvSpPr>
        <p:spPr bwMode="auto">
          <a:xfrm>
            <a:off x="4529668" y="5623984"/>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8" name="矩形 67">
            <a:extLst>
              <a:ext uri="{FF2B5EF4-FFF2-40B4-BE49-F238E27FC236}">
                <a16:creationId xmlns:a16="http://schemas.microsoft.com/office/drawing/2014/main" id="{AD031384-F68C-33B2-7232-2A0BD2BFC481}"/>
              </a:ext>
            </a:extLst>
          </p:cNvPr>
          <p:cNvSpPr>
            <a:spLocks noChangeArrowheads="1"/>
          </p:cNvSpPr>
          <p:nvPr/>
        </p:nvSpPr>
        <p:spPr bwMode="auto">
          <a:xfrm>
            <a:off x="3191934" y="608541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4" name="矩形 33">
            <a:extLst>
              <a:ext uri="{FF2B5EF4-FFF2-40B4-BE49-F238E27FC236}">
                <a16:creationId xmlns:a16="http://schemas.microsoft.com/office/drawing/2014/main" id="{E43BF7F5-7252-4870-3060-185BE73DEAEE}"/>
              </a:ext>
            </a:extLst>
          </p:cNvPr>
          <p:cNvSpPr>
            <a:spLocks noChangeArrowheads="1"/>
          </p:cNvSpPr>
          <p:nvPr/>
        </p:nvSpPr>
        <p:spPr bwMode="auto">
          <a:xfrm>
            <a:off x="4271434" y="6072717"/>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9" name="矩形 68">
            <a:extLst>
              <a:ext uri="{FF2B5EF4-FFF2-40B4-BE49-F238E27FC236}">
                <a16:creationId xmlns:a16="http://schemas.microsoft.com/office/drawing/2014/main" id="{1DC0530F-C18B-5386-5722-51D7610AAF7F}"/>
              </a:ext>
            </a:extLst>
          </p:cNvPr>
          <p:cNvSpPr>
            <a:spLocks noChangeArrowheads="1"/>
          </p:cNvSpPr>
          <p:nvPr/>
        </p:nvSpPr>
        <p:spPr bwMode="auto">
          <a:xfrm>
            <a:off x="6066368" y="4665133"/>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0" name="矩形 69">
            <a:extLst>
              <a:ext uri="{FF2B5EF4-FFF2-40B4-BE49-F238E27FC236}">
                <a16:creationId xmlns:a16="http://schemas.microsoft.com/office/drawing/2014/main" id="{964BD44B-A542-97CE-5754-9E30FD139EE4}"/>
              </a:ext>
            </a:extLst>
          </p:cNvPr>
          <p:cNvSpPr>
            <a:spLocks noChangeArrowheads="1"/>
          </p:cNvSpPr>
          <p:nvPr/>
        </p:nvSpPr>
        <p:spPr bwMode="auto">
          <a:xfrm>
            <a:off x="6104468" y="5120217"/>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1" name="矩形 70">
            <a:extLst>
              <a:ext uri="{FF2B5EF4-FFF2-40B4-BE49-F238E27FC236}">
                <a16:creationId xmlns:a16="http://schemas.microsoft.com/office/drawing/2014/main" id="{DA366E87-3313-19D6-63B8-DA80089C035F}"/>
              </a:ext>
            </a:extLst>
          </p:cNvPr>
          <p:cNvSpPr>
            <a:spLocks noChangeArrowheads="1"/>
          </p:cNvSpPr>
          <p:nvPr/>
        </p:nvSpPr>
        <p:spPr bwMode="auto">
          <a:xfrm>
            <a:off x="7522634" y="4605867"/>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2" name="矩形 71">
            <a:extLst>
              <a:ext uri="{FF2B5EF4-FFF2-40B4-BE49-F238E27FC236}">
                <a16:creationId xmlns:a16="http://schemas.microsoft.com/office/drawing/2014/main" id="{9D68BFED-E2DF-41AF-1E91-7DE04099F77C}"/>
              </a:ext>
            </a:extLst>
          </p:cNvPr>
          <p:cNvSpPr>
            <a:spLocks noChangeArrowheads="1"/>
          </p:cNvSpPr>
          <p:nvPr/>
        </p:nvSpPr>
        <p:spPr bwMode="auto">
          <a:xfrm>
            <a:off x="7484534" y="505883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3" name="矩形 72">
            <a:extLst>
              <a:ext uri="{FF2B5EF4-FFF2-40B4-BE49-F238E27FC236}">
                <a16:creationId xmlns:a16="http://schemas.microsoft.com/office/drawing/2014/main" id="{6BDE86FF-E7A4-8403-4D6C-907D4E06CB11}"/>
              </a:ext>
            </a:extLst>
          </p:cNvPr>
          <p:cNvSpPr>
            <a:spLocks noChangeArrowheads="1"/>
          </p:cNvSpPr>
          <p:nvPr/>
        </p:nvSpPr>
        <p:spPr bwMode="auto">
          <a:xfrm>
            <a:off x="6091768" y="5607051"/>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6" name="矩形 35">
            <a:extLst>
              <a:ext uri="{FF2B5EF4-FFF2-40B4-BE49-F238E27FC236}">
                <a16:creationId xmlns:a16="http://schemas.microsoft.com/office/drawing/2014/main" id="{F0363407-4E63-C6E9-1A4E-B9DE2AA6DF6A}"/>
              </a:ext>
            </a:extLst>
          </p:cNvPr>
          <p:cNvSpPr>
            <a:spLocks noChangeArrowheads="1"/>
          </p:cNvSpPr>
          <p:nvPr/>
        </p:nvSpPr>
        <p:spPr bwMode="auto">
          <a:xfrm>
            <a:off x="7395634" y="5560484"/>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4" name="矩形 73">
            <a:extLst>
              <a:ext uri="{FF2B5EF4-FFF2-40B4-BE49-F238E27FC236}">
                <a16:creationId xmlns:a16="http://schemas.microsoft.com/office/drawing/2014/main" id="{43D17F5A-7697-C25C-5090-20475E9A09D0}"/>
              </a:ext>
            </a:extLst>
          </p:cNvPr>
          <p:cNvSpPr>
            <a:spLocks noChangeArrowheads="1"/>
          </p:cNvSpPr>
          <p:nvPr/>
        </p:nvSpPr>
        <p:spPr bwMode="auto">
          <a:xfrm>
            <a:off x="6011334" y="607271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7" name="矩形 36">
            <a:extLst>
              <a:ext uri="{FF2B5EF4-FFF2-40B4-BE49-F238E27FC236}">
                <a16:creationId xmlns:a16="http://schemas.microsoft.com/office/drawing/2014/main" id="{6AB2B49D-5E2D-DDA9-E76C-58683B4F5B25}"/>
              </a:ext>
            </a:extLst>
          </p:cNvPr>
          <p:cNvSpPr>
            <a:spLocks noChangeArrowheads="1"/>
          </p:cNvSpPr>
          <p:nvPr/>
        </p:nvSpPr>
        <p:spPr bwMode="auto">
          <a:xfrm>
            <a:off x="7152218" y="6038851"/>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76" name="Group 204">
            <a:extLst>
              <a:ext uri="{FF2B5EF4-FFF2-40B4-BE49-F238E27FC236}">
                <a16:creationId xmlns:a16="http://schemas.microsoft.com/office/drawing/2014/main" id="{5DB47212-4CCA-E49B-EC1D-DCEBF069BF26}"/>
              </a:ext>
            </a:extLst>
          </p:cNvPr>
          <p:cNvGraphicFramePr>
            <a:graphicFrameLocks/>
          </p:cNvGraphicFramePr>
          <p:nvPr/>
        </p:nvGraphicFramePr>
        <p:xfrm>
          <a:off x="8879418" y="4178301"/>
          <a:ext cx="2785533" cy="2419351"/>
        </p:xfrm>
        <a:graphic>
          <a:graphicData uri="http://schemas.openxmlformats.org/drawingml/2006/table">
            <a:tbl>
              <a:tblPr/>
              <a:tblGrid>
                <a:gridCol w="1248688">
                  <a:extLst>
                    <a:ext uri="{9D8B030D-6E8A-4147-A177-3AD203B41FA5}">
                      <a16:colId xmlns:a16="http://schemas.microsoft.com/office/drawing/2014/main" val="20000"/>
                    </a:ext>
                  </a:extLst>
                </a:gridCol>
                <a:gridCol w="1536845">
                  <a:extLst>
                    <a:ext uri="{9D8B030D-6E8A-4147-A177-3AD203B41FA5}">
                      <a16:colId xmlns:a16="http://schemas.microsoft.com/office/drawing/2014/main" val="20001"/>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7" name="Line 31">
            <a:extLst>
              <a:ext uri="{FF2B5EF4-FFF2-40B4-BE49-F238E27FC236}">
                <a16:creationId xmlns:a16="http://schemas.microsoft.com/office/drawing/2014/main" id="{2278A93B-DFCA-100E-E515-8FCAFF17DA18}"/>
              </a:ext>
            </a:extLst>
          </p:cNvPr>
          <p:cNvSpPr>
            <a:spLocks noChangeShapeType="1"/>
          </p:cNvSpPr>
          <p:nvPr/>
        </p:nvSpPr>
        <p:spPr bwMode="auto">
          <a:xfrm>
            <a:off x="11654367" y="4150784"/>
            <a:ext cx="0" cy="2446867"/>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78" name="矩形 77">
            <a:extLst>
              <a:ext uri="{FF2B5EF4-FFF2-40B4-BE49-F238E27FC236}">
                <a16:creationId xmlns:a16="http://schemas.microsoft.com/office/drawing/2014/main" id="{5B21DE45-0F0A-A633-5F4F-9326346AC92A}"/>
              </a:ext>
            </a:extLst>
          </p:cNvPr>
          <p:cNvSpPr>
            <a:spLocks noChangeArrowheads="1"/>
          </p:cNvSpPr>
          <p:nvPr/>
        </p:nvSpPr>
        <p:spPr bwMode="auto">
          <a:xfrm>
            <a:off x="8936568" y="4677833"/>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9" name="矩形 78">
            <a:extLst>
              <a:ext uri="{FF2B5EF4-FFF2-40B4-BE49-F238E27FC236}">
                <a16:creationId xmlns:a16="http://schemas.microsoft.com/office/drawing/2014/main" id="{50CFD80F-4B9E-6EFF-7994-06F56104A782}"/>
              </a:ext>
            </a:extLst>
          </p:cNvPr>
          <p:cNvSpPr>
            <a:spLocks noChangeArrowheads="1"/>
          </p:cNvSpPr>
          <p:nvPr/>
        </p:nvSpPr>
        <p:spPr bwMode="auto">
          <a:xfrm>
            <a:off x="8972552" y="513503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80" name="矩形 79">
            <a:extLst>
              <a:ext uri="{FF2B5EF4-FFF2-40B4-BE49-F238E27FC236}">
                <a16:creationId xmlns:a16="http://schemas.microsoft.com/office/drawing/2014/main" id="{36BBB8A6-0017-9CDF-1C24-3E5E8B0EE4FC}"/>
              </a:ext>
            </a:extLst>
          </p:cNvPr>
          <p:cNvSpPr>
            <a:spLocks noChangeArrowheads="1"/>
          </p:cNvSpPr>
          <p:nvPr/>
        </p:nvSpPr>
        <p:spPr bwMode="auto">
          <a:xfrm>
            <a:off x="10392834" y="4620684"/>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81" name="矩形 80">
            <a:extLst>
              <a:ext uri="{FF2B5EF4-FFF2-40B4-BE49-F238E27FC236}">
                <a16:creationId xmlns:a16="http://schemas.microsoft.com/office/drawing/2014/main" id="{C04A65E1-3CB0-894F-3769-C6E608AC666C}"/>
              </a:ext>
            </a:extLst>
          </p:cNvPr>
          <p:cNvSpPr>
            <a:spLocks noChangeArrowheads="1"/>
          </p:cNvSpPr>
          <p:nvPr/>
        </p:nvSpPr>
        <p:spPr bwMode="auto">
          <a:xfrm>
            <a:off x="10352618" y="507153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82" name="矩形 81">
            <a:extLst>
              <a:ext uri="{FF2B5EF4-FFF2-40B4-BE49-F238E27FC236}">
                <a16:creationId xmlns:a16="http://schemas.microsoft.com/office/drawing/2014/main" id="{158123D1-0C51-6B2C-AD75-6DDD7B9D3F4B}"/>
              </a:ext>
            </a:extLst>
          </p:cNvPr>
          <p:cNvSpPr>
            <a:spLocks noChangeArrowheads="1"/>
          </p:cNvSpPr>
          <p:nvPr/>
        </p:nvSpPr>
        <p:spPr bwMode="auto">
          <a:xfrm>
            <a:off x="8959852" y="5619751"/>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83" name="矩形 82">
            <a:extLst>
              <a:ext uri="{FF2B5EF4-FFF2-40B4-BE49-F238E27FC236}">
                <a16:creationId xmlns:a16="http://schemas.microsoft.com/office/drawing/2014/main" id="{852D25DC-8040-66AC-4D72-16B14CCFEA93}"/>
              </a:ext>
            </a:extLst>
          </p:cNvPr>
          <p:cNvSpPr>
            <a:spLocks noChangeArrowheads="1"/>
          </p:cNvSpPr>
          <p:nvPr/>
        </p:nvSpPr>
        <p:spPr bwMode="auto">
          <a:xfrm>
            <a:off x="10265834" y="5575300"/>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84" name="矩形 83">
            <a:extLst>
              <a:ext uri="{FF2B5EF4-FFF2-40B4-BE49-F238E27FC236}">
                <a16:creationId xmlns:a16="http://schemas.microsoft.com/office/drawing/2014/main" id="{596A104D-55ED-E56E-A477-767527659DF5}"/>
              </a:ext>
            </a:extLst>
          </p:cNvPr>
          <p:cNvSpPr>
            <a:spLocks noChangeArrowheads="1"/>
          </p:cNvSpPr>
          <p:nvPr/>
        </p:nvSpPr>
        <p:spPr bwMode="auto">
          <a:xfrm>
            <a:off x="8879418" y="608541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85" name="矩形 84">
            <a:extLst>
              <a:ext uri="{FF2B5EF4-FFF2-40B4-BE49-F238E27FC236}">
                <a16:creationId xmlns:a16="http://schemas.microsoft.com/office/drawing/2014/main" id="{9218ABEA-D8C4-6A03-2AF3-DB1B8A84BF0A}"/>
              </a:ext>
            </a:extLst>
          </p:cNvPr>
          <p:cNvSpPr>
            <a:spLocks noChangeArrowheads="1"/>
          </p:cNvSpPr>
          <p:nvPr/>
        </p:nvSpPr>
        <p:spPr bwMode="auto">
          <a:xfrm>
            <a:off x="10020301" y="6053667"/>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par>
                                <p:cTn id="17" presetID="53" presetClass="entr" presetSubtype="16"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p:cTn id="19" dur="500" fill="hold"/>
                                        <p:tgtEl>
                                          <p:spTgt spid="64"/>
                                        </p:tgtEl>
                                        <p:attrNameLst>
                                          <p:attrName>ppt_w</p:attrName>
                                        </p:attrNameLst>
                                      </p:cBhvr>
                                      <p:tavLst>
                                        <p:tav tm="0">
                                          <p:val>
                                            <p:fltVal val="0"/>
                                          </p:val>
                                        </p:tav>
                                        <p:tav tm="100000">
                                          <p:val>
                                            <p:strVal val="#ppt_w"/>
                                          </p:val>
                                        </p:tav>
                                      </p:tavLst>
                                    </p:anim>
                                    <p:anim calcmode="lin" valueType="num">
                                      <p:cBhvr>
                                        <p:cTn id="20" dur="500" fill="hold"/>
                                        <p:tgtEl>
                                          <p:spTgt spid="64"/>
                                        </p:tgtEl>
                                        <p:attrNameLst>
                                          <p:attrName>ppt_h</p:attrName>
                                        </p:attrNameLst>
                                      </p:cBhvr>
                                      <p:tavLst>
                                        <p:tav tm="0">
                                          <p:val>
                                            <p:fltVal val="0"/>
                                          </p:val>
                                        </p:tav>
                                        <p:tav tm="100000">
                                          <p:val>
                                            <p:strVal val="#ppt_h"/>
                                          </p:val>
                                        </p:tav>
                                      </p:tavLst>
                                    </p:anim>
                                    <p:animEffect transition="in" filter="fade">
                                      <p:cBhvr>
                                        <p:cTn id="21" dur="500"/>
                                        <p:tgtEl>
                                          <p:spTgt spid="6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16"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animEffect transition="in" filter="fade">
                                      <p:cBhvr>
                                        <p:cTn id="28" dur="500"/>
                                        <p:tgtEl>
                                          <p:spTgt spid="2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3" presetClass="entr" presetSubtype="16" fill="hold" nodeType="clickEffect">
                                  <p:stCondLst>
                                    <p:cond delay="0"/>
                                  </p:stCondLst>
                                  <p:childTnLst>
                                    <p:set>
                                      <p:cBhvr>
                                        <p:cTn id="32" dur="1" fill="hold">
                                          <p:stCondLst>
                                            <p:cond delay="0"/>
                                          </p:stCondLst>
                                        </p:cTn>
                                        <p:tgtEl>
                                          <p:spTgt spid="66"/>
                                        </p:tgtEl>
                                        <p:attrNameLst>
                                          <p:attrName>style.visibility</p:attrName>
                                        </p:attrNameLst>
                                      </p:cBhvr>
                                      <p:to>
                                        <p:strVal val="visible"/>
                                      </p:to>
                                    </p:set>
                                    <p:anim calcmode="lin" valueType="num">
                                      <p:cBhvr>
                                        <p:cTn id="33" dur="500" fill="hold"/>
                                        <p:tgtEl>
                                          <p:spTgt spid="66"/>
                                        </p:tgtEl>
                                        <p:attrNameLst>
                                          <p:attrName>ppt_w</p:attrName>
                                        </p:attrNameLst>
                                      </p:cBhvr>
                                      <p:tavLst>
                                        <p:tav tm="0">
                                          <p:val>
                                            <p:fltVal val="0"/>
                                          </p:val>
                                        </p:tav>
                                        <p:tav tm="100000">
                                          <p:val>
                                            <p:strVal val="#ppt_w"/>
                                          </p:val>
                                        </p:tav>
                                      </p:tavLst>
                                    </p:anim>
                                    <p:anim calcmode="lin" valueType="num">
                                      <p:cBhvr>
                                        <p:cTn id="34" dur="500" fill="hold"/>
                                        <p:tgtEl>
                                          <p:spTgt spid="66"/>
                                        </p:tgtEl>
                                        <p:attrNameLst>
                                          <p:attrName>ppt_h</p:attrName>
                                        </p:attrNameLst>
                                      </p:cBhvr>
                                      <p:tavLst>
                                        <p:tav tm="0">
                                          <p:val>
                                            <p:fltVal val="0"/>
                                          </p:val>
                                        </p:tav>
                                        <p:tav tm="100000">
                                          <p:val>
                                            <p:strVal val="#ppt_h"/>
                                          </p:val>
                                        </p:tav>
                                      </p:tavLst>
                                    </p:anim>
                                    <p:animEffect transition="in" filter="fade">
                                      <p:cBhvr>
                                        <p:cTn id="35" dur="500"/>
                                        <p:tgtEl>
                                          <p:spTgt spid="6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3" presetClass="entr" presetSubtype="16"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3" presetClass="entr" presetSubtype="16" fill="hold" nodeType="clickEffect">
                                  <p:stCondLst>
                                    <p:cond delay="0"/>
                                  </p:stCondLst>
                                  <p:childTnLst>
                                    <p:set>
                                      <p:cBhvr>
                                        <p:cTn id="46" dur="1" fill="hold">
                                          <p:stCondLst>
                                            <p:cond delay="0"/>
                                          </p:stCondLst>
                                        </p:cTn>
                                        <p:tgtEl>
                                          <p:spTgt spid="67"/>
                                        </p:tgtEl>
                                        <p:attrNameLst>
                                          <p:attrName>style.visibility</p:attrName>
                                        </p:attrNameLst>
                                      </p:cBhvr>
                                      <p:to>
                                        <p:strVal val="visible"/>
                                      </p:to>
                                    </p:set>
                                    <p:anim calcmode="lin" valueType="num">
                                      <p:cBhvr>
                                        <p:cTn id="47" dur="500" fill="hold"/>
                                        <p:tgtEl>
                                          <p:spTgt spid="67"/>
                                        </p:tgtEl>
                                        <p:attrNameLst>
                                          <p:attrName>ppt_w</p:attrName>
                                        </p:attrNameLst>
                                      </p:cBhvr>
                                      <p:tavLst>
                                        <p:tav tm="0">
                                          <p:val>
                                            <p:fltVal val="0"/>
                                          </p:val>
                                        </p:tav>
                                        <p:tav tm="100000">
                                          <p:val>
                                            <p:strVal val="#ppt_w"/>
                                          </p:val>
                                        </p:tav>
                                      </p:tavLst>
                                    </p:anim>
                                    <p:anim calcmode="lin" valueType="num">
                                      <p:cBhvr>
                                        <p:cTn id="48" dur="500" fill="hold"/>
                                        <p:tgtEl>
                                          <p:spTgt spid="67"/>
                                        </p:tgtEl>
                                        <p:attrNameLst>
                                          <p:attrName>ppt_h</p:attrName>
                                        </p:attrNameLst>
                                      </p:cBhvr>
                                      <p:tavLst>
                                        <p:tav tm="0">
                                          <p:val>
                                            <p:fltVal val="0"/>
                                          </p:val>
                                        </p:tav>
                                        <p:tav tm="100000">
                                          <p:val>
                                            <p:strVal val="#ppt_h"/>
                                          </p:val>
                                        </p:tav>
                                      </p:tavLst>
                                    </p:anim>
                                    <p:animEffect transition="in" filter="fade">
                                      <p:cBhvr>
                                        <p:cTn id="49" dur="500"/>
                                        <p:tgtEl>
                                          <p:spTgt spid="6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53" presetClass="entr" presetSubtype="16" fill="hold" nodeType="click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p:cTn id="54" dur="500" fill="hold"/>
                                        <p:tgtEl>
                                          <p:spTgt spid="33"/>
                                        </p:tgtEl>
                                        <p:attrNameLst>
                                          <p:attrName>ppt_w</p:attrName>
                                        </p:attrNameLst>
                                      </p:cBhvr>
                                      <p:tavLst>
                                        <p:tav tm="0">
                                          <p:val>
                                            <p:fltVal val="0"/>
                                          </p:val>
                                        </p:tav>
                                        <p:tav tm="100000">
                                          <p:val>
                                            <p:strVal val="#ppt_w"/>
                                          </p:val>
                                        </p:tav>
                                      </p:tavLst>
                                    </p:anim>
                                    <p:anim calcmode="lin" valueType="num">
                                      <p:cBhvr>
                                        <p:cTn id="55" dur="500" fill="hold"/>
                                        <p:tgtEl>
                                          <p:spTgt spid="33"/>
                                        </p:tgtEl>
                                        <p:attrNameLst>
                                          <p:attrName>ppt_h</p:attrName>
                                        </p:attrNameLst>
                                      </p:cBhvr>
                                      <p:tavLst>
                                        <p:tav tm="0">
                                          <p:val>
                                            <p:fltVal val="0"/>
                                          </p:val>
                                        </p:tav>
                                        <p:tav tm="100000">
                                          <p:val>
                                            <p:strVal val="#ppt_h"/>
                                          </p:val>
                                        </p:tav>
                                      </p:tavLst>
                                    </p:anim>
                                    <p:animEffect transition="in" filter="fade">
                                      <p:cBhvr>
                                        <p:cTn id="56" dur="500"/>
                                        <p:tgtEl>
                                          <p:spTgt spid="3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53" presetClass="entr" presetSubtype="16" fill="hold" nodeType="click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p:cTn id="61" dur="500" fill="hold"/>
                                        <p:tgtEl>
                                          <p:spTgt spid="68"/>
                                        </p:tgtEl>
                                        <p:attrNameLst>
                                          <p:attrName>ppt_w</p:attrName>
                                        </p:attrNameLst>
                                      </p:cBhvr>
                                      <p:tavLst>
                                        <p:tav tm="0">
                                          <p:val>
                                            <p:fltVal val="0"/>
                                          </p:val>
                                        </p:tav>
                                        <p:tav tm="100000">
                                          <p:val>
                                            <p:strVal val="#ppt_w"/>
                                          </p:val>
                                        </p:tav>
                                      </p:tavLst>
                                    </p:anim>
                                    <p:anim calcmode="lin" valueType="num">
                                      <p:cBhvr>
                                        <p:cTn id="62" dur="500" fill="hold"/>
                                        <p:tgtEl>
                                          <p:spTgt spid="68"/>
                                        </p:tgtEl>
                                        <p:attrNameLst>
                                          <p:attrName>ppt_h</p:attrName>
                                        </p:attrNameLst>
                                      </p:cBhvr>
                                      <p:tavLst>
                                        <p:tav tm="0">
                                          <p:val>
                                            <p:fltVal val="0"/>
                                          </p:val>
                                        </p:tav>
                                        <p:tav tm="100000">
                                          <p:val>
                                            <p:strVal val="#ppt_h"/>
                                          </p:val>
                                        </p:tav>
                                      </p:tavLst>
                                    </p:anim>
                                    <p:animEffect transition="in" filter="fade">
                                      <p:cBhvr>
                                        <p:cTn id="63" dur="500"/>
                                        <p:tgtEl>
                                          <p:spTgt spid="6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53" presetClass="entr" presetSubtype="16"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 calcmode="lin" valueType="num">
                                      <p:cBhvr>
                                        <p:cTn id="68" dur="500" fill="hold"/>
                                        <p:tgtEl>
                                          <p:spTgt spid="34"/>
                                        </p:tgtEl>
                                        <p:attrNameLst>
                                          <p:attrName>ppt_w</p:attrName>
                                        </p:attrNameLst>
                                      </p:cBhvr>
                                      <p:tavLst>
                                        <p:tav tm="0">
                                          <p:val>
                                            <p:fltVal val="0"/>
                                          </p:val>
                                        </p:tav>
                                        <p:tav tm="100000">
                                          <p:val>
                                            <p:strVal val="#ppt_w"/>
                                          </p:val>
                                        </p:tav>
                                      </p:tavLst>
                                    </p:anim>
                                    <p:anim calcmode="lin" valueType="num">
                                      <p:cBhvr>
                                        <p:cTn id="69" dur="500" fill="hold"/>
                                        <p:tgtEl>
                                          <p:spTgt spid="34"/>
                                        </p:tgtEl>
                                        <p:attrNameLst>
                                          <p:attrName>ppt_h</p:attrName>
                                        </p:attrNameLst>
                                      </p:cBhvr>
                                      <p:tavLst>
                                        <p:tav tm="0">
                                          <p:val>
                                            <p:fltVal val="0"/>
                                          </p:val>
                                        </p:tav>
                                        <p:tav tm="100000">
                                          <p:val>
                                            <p:strVal val="#ppt_h"/>
                                          </p:val>
                                        </p:tav>
                                      </p:tavLst>
                                    </p:anim>
                                    <p:animEffect transition="in" filter="fade">
                                      <p:cBhvr>
                                        <p:cTn id="70" dur="500"/>
                                        <p:tgtEl>
                                          <p:spTgt spid="34"/>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53" presetClass="entr" presetSubtype="16" fill="hold" nodeType="clickEffect">
                                  <p:stCondLst>
                                    <p:cond delay="0"/>
                                  </p:stCondLst>
                                  <p:childTnLst>
                                    <p:set>
                                      <p:cBhvr>
                                        <p:cTn id="74" dur="1" fill="hold">
                                          <p:stCondLst>
                                            <p:cond delay="0"/>
                                          </p:stCondLst>
                                        </p:cTn>
                                        <p:tgtEl>
                                          <p:spTgt spid="63"/>
                                        </p:tgtEl>
                                        <p:attrNameLst>
                                          <p:attrName>style.visibility</p:attrName>
                                        </p:attrNameLst>
                                      </p:cBhvr>
                                      <p:to>
                                        <p:strVal val="visible"/>
                                      </p:to>
                                    </p:set>
                                    <p:anim calcmode="lin" valueType="num">
                                      <p:cBhvr>
                                        <p:cTn id="75" dur="500" fill="hold"/>
                                        <p:tgtEl>
                                          <p:spTgt spid="63"/>
                                        </p:tgtEl>
                                        <p:attrNameLst>
                                          <p:attrName>ppt_w</p:attrName>
                                        </p:attrNameLst>
                                      </p:cBhvr>
                                      <p:tavLst>
                                        <p:tav tm="0">
                                          <p:val>
                                            <p:fltVal val="0"/>
                                          </p:val>
                                        </p:tav>
                                        <p:tav tm="100000">
                                          <p:val>
                                            <p:strVal val="#ppt_w"/>
                                          </p:val>
                                        </p:tav>
                                      </p:tavLst>
                                    </p:anim>
                                    <p:anim calcmode="lin" valueType="num">
                                      <p:cBhvr>
                                        <p:cTn id="76" dur="500" fill="hold"/>
                                        <p:tgtEl>
                                          <p:spTgt spid="63"/>
                                        </p:tgtEl>
                                        <p:attrNameLst>
                                          <p:attrName>ppt_h</p:attrName>
                                        </p:attrNameLst>
                                      </p:cBhvr>
                                      <p:tavLst>
                                        <p:tav tm="0">
                                          <p:val>
                                            <p:fltVal val="0"/>
                                          </p:val>
                                        </p:tav>
                                        <p:tav tm="100000">
                                          <p:val>
                                            <p:strVal val="#ppt_h"/>
                                          </p:val>
                                        </p:tav>
                                      </p:tavLst>
                                    </p:anim>
                                    <p:animEffect transition="in" filter="fade">
                                      <p:cBhvr>
                                        <p:cTn id="77" dur="500"/>
                                        <p:tgtEl>
                                          <p:spTgt spid="63"/>
                                        </p:tgtEl>
                                      </p:cBhvr>
                                    </p:animEffect>
                                  </p:childTnLst>
                                </p:cTn>
                              </p:par>
                              <p:par>
                                <p:cTn id="78" presetID="53" presetClass="entr" presetSubtype="16" fill="hold" nodeType="withEffect">
                                  <p:stCondLst>
                                    <p:cond delay="0"/>
                                  </p:stCondLst>
                                  <p:childTnLst>
                                    <p:set>
                                      <p:cBhvr>
                                        <p:cTn id="79" dur="1" fill="hold">
                                          <p:stCondLst>
                                            <p:cond delay="0"/>
                                          </p:stCondLst>
                                        </p:cTn>
                                        <p:tgtEl>
                                          <p:spTgt spid="65"/>
                                        </p:tgtEl>
                                        <p:attrNameLst>
                                          <p:attrName>style.visibility</p:attrName>
                                        </p:attrNameLst>
                                      </p:cBhvr>
                                      <p:to>
                                        <p:strVal val="visible"/>
                                      </p:to>
                                    </p:set>
                                    <p:anim calcmode="lin" valueType="num">
                                      <p:cBhvr>
                                        <p:cTn id="80" dur="500" fill="hold"/>
                                        <p:tgtEl>
                                          <p:spTgt spid="65"/>
                                        </p:tgtEl>
                                        <p:attrNameLst>
                                          <p:attrName>ppt_w</p:attrName>
                                        </p:attrNameLst>
                                      </p:cBhvr>
                                      <p:tavLst>
                                        <p:tav tm="0">
                                          <p:val>
                                            <p:fltVal val="0"/>
                                          </p:val>
                                        </p:tav>
                                        <p:tav tm="100000">
                                          <p:val>
                                            <p:strVal val="#ppt_w"/>
                                          </p:val>
                                        </p:tav>
                                      </p:tavLst>
                                    </p:anim>
                                    <p:anim calcmode="lin" valueType="num">
                                      <p:cBhvr>
                                        <p:cTn id="81" dur="500" fill="hold"/>
                                        <p:tgtEl>
                                          <p:spTgt spid="65"/>
                                        </p:tgtEl>
                                        <p:attrNameLst>
                                          <p:attrName>ppt_h</p:attrName>
                                        </p:attrNameLst>
                                      </p:cBhvr>
                                      <p:tavLst>
                                        <p:tav tm="0">
                                          <p:val>
                                            <p:fltVal val="0"/>
                                          </p:val>
                                        </p:tav>
                                        <p:tav tm="100000">
                                          <p:val>
                                            <p:strVal val="#ppt_h"/>
                                          </p:val>
                                        </p:tav>
                                      </p:tavLst>
                                    </p:anim>
                                    <p:animEffect transition="in" filter="fade">
                                      <p:cBhvr>
                                        <p:cTn id="82" dur="500"/>
                                        <p:tgtEl>
                                          <p:spTgt spid="6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53" presetClass="entr" presetSubtype="16" fill="hold" nodeType="clickEffect">
                                  <p:stCondLst>
                                    <p:cond delay="0"/>
                                  </p:stCondLst>
                                  <p:childTnLst>
                                    <p:set>
                                      <p:cBhvr>
                                        <p:cTn id="86" dur="1" fill="hold">
                                          <p:stCondLst>
                                            <p:cond delay="0"/>
                                          </p:stCondLst>
                                        </p:cTn>
                                        <p:tgtEl>
                                          <p:spTgt spid="69"/>
                                        </p:tgtEl>
                                        <p:attrNameLst>
                                          <p:attrName>style.visibility</p:attrName>
                                        </p:attrNameLst>
                                      </p:cBhvr>
                                      <p:to>
                                        <p:strVal val="visible"/>
                                      </p:to>
                                    </p:set>
                                    <p:anim calcmode="lin" valueType="num">
                                      <p:cBhvr>
                                        <p:cTn id="87" dur="500" fill="hold"/>
                                        <p:tgtEl>
                                          <p:spTgt spid="69"/>
                                        </p:tgtEl>
                                        <p:attrNameLst>
                                          <p:attrName>ppt_w</p:attrName>
                                        </p:attrNameLst>
                                      </p:cBhvr>
                                      <p:tavLst>
                                        <p:tav tm="0">
                                          <p:val>
                                            <p:fltVal val="0"/>
                                          </p:val>
                                        </p:tav>
                                        <p:tav tm="100000">
                                          <p:val>
                                            <p:strVal val="#ppt_w"/>
                                          </p:val>
                                        </p:tav>
                                      </p:tavLst>
                                    </p:anim>
                                    <p:anim calcmode="lin" valueType="num">
                                      <p:cBhvr>
                                        <p:cTn id="88" dur="500" fill="hold"/>
                                        <p:tgtEl>
                                          <p:spTgt spid="69"/>
                                        </p:tgtEl>
                                        <p:attrNameLst>
                                          <p:attrName>ppt_h</p:attrName>
                                        </p:attrNameLst>
                                      </p:cBhvr>
                                      <p:tavLst>
                                        <p:tav tm="0">
                                          <p:val>
                                            <p:fltVal val="0"/>
                                          </p:val>
                                        </p:tav>
                                        <p:tav tm="100000">
                                          <p:val>
                                            <p:strVal val="#ppt_h"/>
                                          </p:val>
                                        </p:tav>
                                      </p:tavLst>
                                    </p:anim>
                                    <p:animEffect transition="in" filter="fade">
                                      <p:cBhvr>
                                        <p:cTn id="89" dur="500"/>
                                        <p:tgtEl>
                                          <p:spTgt spid="69"/>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53" presetClass="entr" presetSubtype="16" fill="hold" nodeType="clickEffect">
                                  <p:stCondLst>
                                    <p:cond delay="0"/>
                                  </p:stCondLst>
                                  <p:childTnLst>
                                    <p:set>
                                      <p:cBhvr>
                                        <p:cTn id="93" dur="1" fill="hold">
                                          <p:stCondLst>
                                            <p:cond delay="0"/>
                                          </p:stCondLst>
                                        </p:cTn>
                                        <p:tgtEl>
                                          <p:spTgt spid="71"/>
                                        </p:tgtEl>
                                        <p:attrNameLst>
                                          <p:attrName>style.visibility</p:attrName>
                                        </p:attrNameLst>
                                      </p:cBhvr>
                                      <p:to>
                                        <p:strVal val="visible"/>
                                      </p:to>
                                    </p:set>
                                    <p:anim calcmode="lin" valueType="num">
                                      <p:cBhvr>
                                        <p:cTn id="94" dur="500" fill="hold"/>
                                        <p:tgtEl>
                                          <p:spTgt spid="71"/>
                                        </p:tgtEl>
                                        <p:attrNameLst>
                                          <p:attrName>ppt_w</p:attrName>
                                        </p:attrNameLst>
                                      </p:cBhvr>
                                      <p:tavLst>
                                        <p:tav tm="0">
                                          <p:val>
                                            <p:fltVal val="0"/>
                                          </p:val>
                                        </p:tav>
                                        <p:tav tm="100000">
                                          <p:val>
                                            <p:strVal val="#ppt_w"/>
                                          </p:val>
                                        </p:tav>
                                      </p:tavLst>
                                    </p:anim>
                                    <p:anim calcmode="lin" valueType="num">
                                      <p:cBhvr>
                                        <p:cTn id="95" dur="500" fill="hold"/>
                                        <p:tgtEl>
                                          <p:spTgt spid="71"/>
                                        </p:tgtEl>
                                        <p:attrNameLst>
                                          <p:attrName>ppt_h</p:attrName>
                                        </p:attrNameLst>
                                      </p:cBhvr>
                                      <p:tavLst>
                                        <p:tav tm="0">
                                          <p:val>
                                            <p:fltVal val="0"/>
                                          </p:val>
                                        </p:tav>
                                        <p:tav tm="100000">
                                          <p:val>
                                            <p:strVal val="#ppt_h"/>
                                          </p:val>
                                        </p:tav>
                                      </p:tavLst>
                                    </p:anim>
                                    <p:animEffect transition="in" filter="fade">
                                      <p:cBhvr>
                                        <p:cTn id="96" dur="500"/>
                                        <p:tgtEl>
                                          <p:spTgt spid="71"/>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53" presetClass="entr" presetSubtype="16" fill="hold" nodeType="clickEffect">
                                  <p:stCondLst>
                                    <p:cond delay="0"/>
                                  </p:stCondLst>
                                  <p:childTnLst>
                                    <p:set>
                                      <p:cBhvr>
                                        <p:cTn id="100" dur="1" fill="hold">
                                          <p:stCondLst>
                                            <p:cond delay="0"/>
                                          </p:stCondLst>
                                        </p:cTn>
                                        <p:tgtEl>
                                          <p:spTgt spid="70"/>
                                        </p:tgtEl>
                                        <p:attrNameLst>
                                          <p:attrName>style.visibility</p:attrName>
                                        </p:attrNameLst>
                                      </p:cBhvr>
                                      <p:to>
                                        <p:strVal val="visible"/>
                                      </p:to>
                                    </p:set>
                                    <p:anim calcmode="lin" valueType="num">
                                      <p:cBhvr>
                                        <p:cTn id="101" dur="500" fill="hold"/>
                                        <p:tgtEl>
                                          <p:spTgt spid="70"/>
                                        </p:tgtEl>
                                        <p:attrNameLst>
                                          <p:attrName>ppt_w</p:attrName>
                                        </p:attrNameLst>
                                      </p:cBhvr>
                                      <p:tavLst>
                                        <p:tav tm="0">
                                          <p:val>
                                            <p:fltVal val="0"/>
                                          </p:val>
                                        </p:tav>
                                        <p:tav tm="100000">
                                          <p:val>
                                            <p:strVal val="#ppt_w"/>
                                          </p:val>
                                        </p:tav>
                                      </p:tavLst>
                                    </p:anim>
                                    <p:anim calcmode="lin" valueType="num">
                                      <p:cBhvr>
                                        <p:cTn id="102" dur="500" fill="hold"/>
                                        <p:tgtEl>
                                          <p:spTgt spid="70"/>
                                        </p:tgtEl>
                                        <p:attrNameLst>
                                          <p:attrName>ppt_h</p:attrName>
                                        </p:attrNameLst>
                                      </p:cBhvr>
                                      <p:tavLst>
                                        <p:tav tm="0">
                                          <p:val>
                                            <p:fltVal val="0"/>
                                          </p:val>
                                        </p:tav>
                                        <p:tav tm="100000">
                                          <p:val>
                                            <p:strVal val="#ppt_h"/>
                                          </p:val>
                                        </p:tav>
                                      </p:tavLst>
                                    </p:anim>
                                    <p:animEffect transition="in" filter="fade">
                                      <p:cBhvr>
                                        <p:cTn id="103" dur="500"/>
                                        <p:tgtEl>
                                          <p:spTgt spid="70"/>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53" presetClass="entr" presetSubtype="16" fill="hold" nodeType="clickEffect">
                                  <p:stCondLst>
                                    <p:cond delay="0"/>
                                  </p:stCondLst>
                                  <p:childTnLst>
                                    <p:set>
                                      <p:cBhvr>
                                        <p:cTn id="107" dur="1" fill="hold">
                                          <p:stCondLst>
                                            <p:cond delay="0"/>
                                          </p:stCondLst>
                                        </p:cTn>
                                        <p:tgtEl>
                                          <p:spTgt spid="72"/>
                                        </p:tgtEl>
                                        <p:attrNameLst>
                                          <p:attrName>style.visibility</p:attrName>
                                        </p:attrNameLst>
                                      </p:cBhvr>
                                      <p:to>
                                        <p:strVal val="visible"/>
                                      </p:to>
                                    </p:set>
                                    <p:anim calcmode="lin" valueType="num">
                                      <p:cBhvr>
                                        <p:cTn id="108" dur="500" fill="hold"/>
                                        <p:tgtEl>
                                          <p:spTgt spid="72"/>
                                        </p:tgtEl>
                                        <p:attrNameLst>
                                          <p:attrName>ppt_w</p:attrName>
                                        </p:attrNameLst>
                                      </p:cBhvr>
                                      <p:tavLst>
                                        <p:tav tm="0">
                                          <p:val>
                                            <p:fltVal val="0"/>
                                          </p:val>
                                        </p:tav>
                                        <p:tav tm="100000">
                                          <p:val>
                                            <p:strVal val="#ppt_w"/>
                                          </p:val>
                                        </p:tav>
                                      </p:tavLst>
                                    </p:anim>
                                    <p:anim calcmode="lin" valueType="num">
                                      <p:cBhvr>
                                        <p:cTn id="109" dur="500" fill="hold"/>
                                        <p:tgtEl>
                                          <p:spTgt spid="72"/>
                                        </p:tgtEl>
                                        <p:attrNameLst>
                                          <p:attrName>ppt_h</p:attrName>
                                        </p:attrNameLst>
                                      </p:cBhvr>
                                      <p:tavLst>
                                        <p:tav tm="0">
                                          <p:val>
                                            <p:fltVal val="0"/>
                                          </p:val>
                                        </p:tav>
                                        <p:tav tm="100000">
                                          <p:val>
                                            <p:strVal val="#ppt_h"/>
                                          </p:val>
                                        </p:tav>
                                      </p:tavLst>
                                    </p:anim>
                                    <p:animEffect transition="in" filter="fade">
                                      <p:cBhvr>
                                        <p:cTn id="110" dur="500"/>
                                        <p:tgtEl>
                                          <p:spTgt spid="72"/>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53" presetClass="entr" presetSubtype="16" fill="hold" nodeType="clickEffect">
                                  <p:stCondLst>
                                    <p:cond delay="0"/>
                                  </p:stCondLst>
                                  <p:childTnLst>
                                    <p:set>
                                      <p:cBhvr>
                                        <p:cTn id="114" dur="1" fill="hold">
                                          <p:stCondLst>
                                            <p:cond delay="0"/>
                                          </p:stCondLst>
                                        </p:cTn>
                                        <p:tgtEl>
                                          <p:spTgt spid="73"/>
                                        </p:tgtEl>
                                        <p:attrNameLst>
                                          <p:attrName>style.visibility</p:attrName>
                                        </p:attrNameLst>
                                      </p:cBhvr>
                                      <p:to>
                                        <p:strVal val="visible"/>
                                      </p:to>
                                    </p:set>
                                    <p:anim calcmode="lin" valueType="num">
                                      <p:cBhvr>
                                        <p:cTn id="115" dur="500" fill="hold"/>
                                        <p:tgtEl>
                                          <p:spTgt spid="73"/>
                                        </p:tgtEl>
                                        <p:attrNameLst>
                                          <p:attrName>ppt_w</p:attrName>
                                        </p:attrNameLst>
                                      </p:cBhvr>
                                      <p:tavLst>
                                        <p:tav tm="0">
                                          <p:val>
                                            <p:fltVal val="0"/>
                                          </p:val>
                                        </p:tav>
                                        <p:tav tm="100000">
                                          <p:val>
                                            <p:strVal val="#ppt_w"/>
                                          </p:val>
                                        </p:tav>
                                      </p:tavLst>
                                    </p:anim>
                                    <p:anim calcmode="lin" valueType="num">
                                      <p:cBhvr>
                                        <p:cTn id="116" dur="500" fill="hold"/>
                                        <p:tgtEl>
                                          <p:spTgt spid="73"/>
                                        </p:tgtEl>
                                        <p:attrNameLst>
                                          <p:attrName>ppt_h</p:attrName>
                                        </p:attrNameLst>
                                      </p:cBhvr>
                                      <p:tavLst>
                                        <p:tav tm="0">
                                          <p:val>
                                            <p:fltVal val="0"/>
                                          </p:val>
                                        </p:tav>
                                        <p:tav tm="100000">
                                          <p:val>
                                            <p:strVal val="#ppt_h"/>
                                          </p:val>
                                        </p:tav>
                                      </p:tavLst>
                                    </p:anim>
                                    <p:animEffect transition="in" filter="fade">
                                      <p:cBhvr>
                                        <p:cTn id="117" dur="500"/>
                                        <p:tgtEl>
                                          <p:spTgt spid="73"/>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53" presetClass="entr" presetSubtype="16" fill="hold" nodeType="clickEffect">
                                  <p:stCondLst>
                                    <p:cond delay="0"/>
                                  </p:stCondLst>
                                  <p:childTnLst>
                                    <p:set>
                                      <p:cBhvr>
                                        <p:cTn id="121" dur="1" fill="hold">
                                          <p:stCondLst>
                                            <p:cond delay="0"/>
                                          </p:stCondLst>
                                        </p:cTn>
                                        <p:tgtEl>
                                          <p:spTgt spid="36"/>
                                        </p:tgtEl>
                                        <p:attrNameLst>
                                          <p:attrName>style.visibility</p:attrName>
                                        </p:attrNameLst>
                                      </p:cBhvr>
                                      <p:to>
                                        <p:strVal val="visible"/>
                                      </p:to>
                                    </p:set>
                                    <p:anim calcmode="lin" valueType="num">
                                      <p:cBhvr>
                                        <p:cTn id="122" dur="500" fill="hold"/>
                                        <p:tgtEl>
                                          <p:spTgt spid="36"/>
                                        </p:tgtEl>
                                        <p:attrNameLst>
                                          <p:attrName>ppt_w</p:attrName>
                                        </p:attrNameLst>
                                      </p:cBhvr>
                                      <p:tavLst>
                                        <p:tav tm="0">
                                          <p:val>
                                            <p:fltVal val="0"/>
                                          </p:val>
                                        </p:tav>
                                        <p:tav tm="100000">
                                          <p:val>
                                            <p:strVal val="#ppt_w"/>
                                          </p:val>
                                        </p:tav>
                                      </p:tavLst>
                                    </p:anim>
                                    <p:anim calcmode="lin" valueType="num">
                                      <p:cBhvr>
                                        <p:cTn id="123" dur="500" fill="hold"/>
                                        <p:tgtEl>
                                          <p:spTgt spid="36"/>
                                        </p:tgtEl>
                                        <p:attrNameLst>
                                          <p:attrName>ppt_h</p:attrName>
                                        </p:attrNameLst>
                                      </p:cBhvr>
                                      <p:tavLst>
                                        <p:tav tm="0">
                                          <p:val>
                                            <p:fltVal val="0"/>
                                          </p:val>
                                        </p:tav>
                                        <p:tav tm="100000">
                                          <p:val>
                                            <p:strVal val="#ppt_h"/>
                                          </p:val>
                                        </p:tav>
                                      </p:tavLst>
                                    </p:anim>
                                    <p:animEffect transition="in" filter="fade">
                                      <p:cBhvr>
                                        <p:cTn id="124" dur="500"/>
                                        <p:tgtEl>
                                          <p:spTgt spid="36"/>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53" presetClass="entr" presetSubtype="16" fill="hold" nodeType="clickEffect">
                                  <p:stCondLst>
                                    <p:cond delay="0"/>
                                  </p:stCondLst>
                                  <p:childTnLst>
                                    <p:set>
                                      <p:cBhvr>
                                        <p:cTn id="128" dur="1" fill="hold">
                                          <p:stCondLst>
                                            <p:cond delay="0"/>
                                          </p:stCondLst>
                                        </p:cTn>
                                        <p:tgtEl>
                                          <p:spTgt spid="74"/>
                                        </p:tgtEl>
                                        <p:attrNameLst>
                                          <p:attrName>style.visibility</p:attrName>
                                        </p:attrNameLst>
                                      </p:cBhvr>
                                      <p:to>
                                        <p:strVal val="visible"/>
                                      </p:to>
                                    </p:set>
                                    <p:anim calcmode="lin" valueType="num">
                                      <p:cBhvr>
                                        <p:cTn id="129" dur="500" fill="hold"/>
                                        <p:tgtEl>
                                          <p:spTgt spid="74"/>
                                        </p:tgtEl>
                                        <p:attrNameLst>
                                          <p:attrName>ppt_w</p:attrName>
                                        </p:attrNameLst>
                                      </p:cBhvr>
                                      <p:tavLst>
                                        <p:tav tm="0">
                                          <p:val>
                                            <p:fltVal val="0"/>
                                          </p:val>
                                        </p:tav>
                                        <p:tav tm="100000">
                                          <p:val>
                                            <p:strVal val="#ppt_w"/>
                                          </p:val>
                                        </p:tav>
                                      </p:tavLst>
                                    </p:anim>
                                    <p:anim calcmode="lin" valueType="num">
                                      <p:cBhvr>
                                        <p:cTn id="130" dur="500" fill="hold"/>
                                        <p:tgtEl>
                                          <p:spTgt spid="74"/>
                                        </p:tgtEl>
                                        <p:attrNameLst>
                                          <p:attrName>ppt_h</p:attrName>
                                        </p:attrNameLst>
                                      </p:cBhvr>
                                      <p:tavLst>
                                        <p:tav tm="0">
                                          <p:val>
                                            <p:fltVal val="0"/>
                                          </p:val>
                                        </p:tav>
                                        <p:tav tm="100000">
                                          <p:val>
                                            <p:strVal val="#ppt_h"/>
                                          </p:val>
                                        </p:tav>
                                      </p:tavLst>
                                    </p:anim>
                                    <p:animEffect transition="in" filter="fade">
                                      <p:cBhvr>
                                        <p:cTn id="131" dur="500"/>
                                        <p:tgtEl>
                                          <p:spTgt spid="74"/>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53" presetClass="entr" presetSubtype="16" fill="hold" nodeType="click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p:cTn id="136" dur="500" fill="hold"/>
                                        <p:tgtEl>
                                          <p:spTgt spid="37"/>
                                        </p:tgtEl>
                                        <p:attrNameLst>
                                          <p:attrName>ppt_w</p:attrName>
                                        </p:attrNameLst>
                                      </p:cBhvr>
                                      <p:tavLst>
                                        <p:tav tm="0">
                                          <p:val>
                                            <p:fltVal val="0"/>
                                          </p:val>
                                        </p:tav>
                                        <p:tav tm="100000">
                                          <p:val>
                                            <p:strVal val="#ppt_w"/>
                                          </p:val>
                                        </p:tav>
                                      </p:tavLst>
                                    </p:anim>
                                    <p:anim calcmode="lin" valueType="num">
                                      <p:cBhvr>
                                        <p:cTn id="137" dur="500" fill="hold"/>
                                        <p:tgtEl>
                                          <p:spTgt spid="37"/>
                                        </p:tgtEl>
                                        <p:attrNameLst>
                                          <p:attrName>ppt_h</p:attrName>
                                        </p:attrNameLst>
                                      </p:cBhvr>
                                      <p:tavLst>
                                        <p:tav tm="0">
                                          <p:val>
                                            <p:fltVal val="0"/>
                                          </p:val>
                                        </p:tav>
                                        <p:tav tm="100000">
                                          <p:val>
                                            <p:strVal val="#ppt_h"/>
                                          </p:val>
                                        </p:tav>
                                      </p:tavLst>
                                    </p:anim>
                                    <p:animEffect transition="in" filter="fade">
                                      <p:cBhvr>
                                        <p:cTn id="138" dur="500"/>
                                        <p:tgtEl>
                                          <p:spTgt spid="37"/>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53" presetClass="entr" presetSubtype="16" fill="hold" nodeType="clickEffect">
                                  <p:stCondLst>
                                    <p:cond delay="0"/>
                                  </p:stCondLst>
                                  <p:childTnLst>
                                    <p:set>
                                      <p:cBhvr>
                                        <p:cTn id="142" dur="1" fill="hold">
                                          <p:stCondLst>
                                            <p:cond delay="0"/>
                                          </p:stCondLst>
                                        </p:cTn>
                                        <p:tgtEl>
                                          <p:spTgt spid="76"/>
                                        </p:tgtEl>
                                        <p:attrNameLst>
                                          <p:attrName>style.visibility</p:attrName>
                                        </p:attrNameLst>
                                      </p:cBhvr>
                                      <p:to>
                                        <p:strVal val="visible"/>
                                      </p:to>
                                    </p:set>
                                    <p:anim calcmode="lin" valueType="num">
                                      <p:cBhvr>
                                        <p:cTn id="143" dur="500" fill="hold"/>
                                        <p:tgtEl>
                                          <p:spTgt spid="76"/>
                                        </p:tgtEl>
                                        <p:attrNameLst>
                                          <p:attrName>ppt_w</p:attrName>
                                        </p:attrNameLst>
                                      </p:cBhvr>
                                      <p:tavLst>
                                        <p:tav tm="0">
                                          <p:val>
                                            <p:fltVal val="0"/>
                                          </p:val>
                                        </p:tav>
                                        <p:tav tm="100000">
                                          <p:val>
                                            <p:strVal val="#ppt_w"/>
                                          </p:val>
                                        </p:tav>
                                      </p:tavLst>
                                    </p:anim>
                                    <p:anim calcmode="lin" valueType="num">
                                      <p:cBhvr>
                                        <p:cTn id="144" dur="500" fill="hold"/>
                                        <p:tgtEl>
                                          <p:spTgt spid="76"/>
                                        </p:tgtEl>
                                        <p:attrNameLst>
                                          <p:attrName>ppt_h</p:attrName>
                                        </p:attrNameLst>
                                      </p:cBhvr>
                                      <p:tavLst>
                                        <p:tav tm="0">
                                          <p:val>
                                            <p:fltVal val="0"/>
                                          </p:val>
                                        </p:tav>
                                        <p:tav tm="100000">
                                          <p:val>
                                            <p:strVal val="#ppt_h"/>
                                          </p:val>
                                        </p:tav>
                                      </p:tavLst>
                                    </p:anim>
                                    <p:animEffect transition="in" filter="fade">
                                      <p:cBhvr>
                                        <p:cTn id="145" dur="500"/>
                                        <p:tgtEl>
                                          <p:spTgt spid="76"/>
                                        </p:tgtEl>
                                      </p:cBhvr>
                                    </p:animEffect>
                                  </p:childTnLst>
                                </p:cTn>
                              </p:par>
                              <p:par>
                                <p:cTn id="146" presetID="53" presetClass="entr" presetSubtype="16" fill="hold" nodeType="withEffect">
                                  <p:stCondLst>
                                    <p:cond delay="0"/>
                                  </p:stCondLst>
                                  <p:childTnLst>
                                    <p:set>
                                      <p:cBhvr>
                                        <p:cTn id="147" dur="1" fill="hold">
                                          <p:stCondLst>
                                            <p:cond delay="0"/>
                                          </p:stCondLst>
                                        </p:cTn>
                                        <p:tgtEl>
                                          <p:spTgt spid="77"/>
                                        </p:tgtEl>
                                        <p:attrNameLst>
                                          <p:attrName>style.visibility</p:attrName>
                                        </p:attrNameLst>
                                      </p:cBhvr>
                                      <p:to>
                                        <p:strVal val="visible"/>
                                      </p:to>
                                    </p:set>
                                    <p:anim calcmode="lin" valueType="num">
                                      <p:cBhvr>
                                        <p:cTn id="148" dur="500" fill="hold"/>
                                        <p:tgtEl>
                                          <p:spTgt spid="77"/>
                                        </p:tgtEl>
                                        <p:attrNameLst>
                                          <p:attrName>ppt_w</p:attrName>
                                        </p:attrNameLst>
                                      </p:cBhvr>
                                      <p:tavLst>
                                        <p:tav tm="0">
                                          <p:val>
                                            <p:fltVal val="0"/>
                                          </p:val>
                                        </p:tav>
                                        <p:tav tm="100000">
                                          <p:val>
                                            <p:strVal val="#ppt_w"/>
                                          </p:val>
                                        </p:tav>
                                      </p:tavLst>
                                    </p:anim>
                                    <p:anim calcmode="lin" valueType="num">
                                      <p:cBhvr>
                                        <p:cTn id="149" dur="500" fill="hold"/>
                                        <p:tgtEl>
                                          <p:spTgt spid="77"/>
                                        </p:tgtEl>
                                        <p:attrNameLst>
                                          <p:attrName>ppt_h</p:attrName>
                                        </p:attrNameLst>
                                      </p:cBhvr>
                                      <p:tavLst>
                                        <p:tav tm="0">
                                          <p:val>
                                            <p:fltVal val="0"/>
                                          </p:val>
                                        </p:tav>
                                        <p:tav tm="100000">
                                          <p:val>
                                            <p:strVal val="#ppt_h"/>
                                          </p:val>
                                        </p:tav>
                                      </p:tavLst>
                                    </p:anim>
                                    <p:animEffect transition="in" filter="fade">
                                      <p:cBhvr>
                                        <p:cTn id="150" dur="500"/>
                                        <p:tgtEl>
                                          <p:spTgt spid="77"/>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53" presetClass="entr" presetSubtype="16" fill="hold" nodeType="clickEffect">
                                  <p:stCondLst>
                                    <p:cond delay="0"/>
                                  </p:stCondLst>
                                  <p:childTnLst>
                                    <p:set>
                                      <p:cBhvr>
                                        <p:cTn id="154" dur="1" fill="hold">
                                          <p:stCondLst>
                                            <p:cond delay="0"/>
                                          </p:stCondLst>
                                        </p:cTn>
                                        <p:tgtEl>
                                          <p:spTgt spid="78"/>
                                        </p:tgtEl>
                                        <p:attrNameLst>
                                          <p:attrName>style.visibility</p:attrName>
                                        </p:attrNameLst>
                                      </p:cBhvr>
                                      <p:to>
                                        <p:strVal val="visible"/>
                                      </p:to>
                                    </p:set>
                                    <p:anim calcmode="lin" valueType="num">
                                      <p:cBhvr>
                                        <p:cTn id="155" dur="500" fill="hold"/>
                                        <p:tgtEl>
                                          <p:spTgt spid="78"/>
                                        </p:tgtEl>
                                        <p:attrNameLst>
                                          <p:attrName>ppt_w</p:attrName>
                                        </p:attrNameLst>
                                      </p:cBhvr>
                                      <p:tavLst>
                                        <p:tav tm="0">
                                          <p:val>
                                            <p:fltVal val="0"/>
                                          </p:val>
                                        </p:tav>
                                        <p:tav tm="100000">
                                          <p:val>
                                            <p:strVal val="#ppt_w"/>
                                          </p:val>
                                        </p:tav>
                                      </p:tavLst>
                                    </p:anim>
                                    <p:anim calcmode="lin" valueType="num">
                                      <p:cBhvr>
                                        <p:cTn id="156" dur="500" fill="hold"/>
                                        <p:tgtEl>
                                          <p:spTgt spid="78"/>
                                        </p:tgtEl>
                                        <p:attrNameLst>
                                          <p:attrName>ppt_h</p:attrName>
                                        </p:attrNameLst>
                                      </p:cBhvr>
                                      <p:tavLst>
                                        <p:tav tm="0">
                                          <p:val>
                                            <p:fltVal val="0"/>
                                          </p:val>
                                        </p:tav>
                                        <p:tav tm="100000">
                                          <p:val>
                                            <p:strVal val="#ppt_h"/>
                                          </p:val>
                                        </p:tav>
                                      </p:tavLst>
                                    </p:anim>
                                    <p:animEffect transition="in" filter="fade">
                                      <p:cBhvr>
                                        <p:cTn id="157" dur="500"/>
                                        <p:tgtEl>
                                          <p:spTgt spid="78"/>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53" presetClass="entr" presetSubtype="16" fill="hold" nodeType="clickEffect">
                                  <p:stCondLst>
                                    <p:cond delay="0"/>
                                  </p:stCondLst>
                                  <p:childTnLst>
                                    <p:set>
                                      <p:cBhvr>
                                        <p:cTn id="161" dur="1" fill="hold">
                                          <p:stCondLst>
                                            <p:cond delay="0"/>
                                          </p:stCondLst>
                                        </p:cTn>
                                        <p:tgtEl>
                                          <p:spTgt spid="80"/>
                                        </p:tgtEl>
                                        <p:attrNameLst>
                                          <p:attrName>style.visibility</p:attrName>
                                        </p:attrNameLst>
                                      </p:cBhvr>
                                      <p:to>
                                        <p:strVal val="visible"/>
                                      </p:to>
                                    </p:set>
                                    <p:anim calcmode="lin" valueType="num">
                                      <p:cBhvr>
                                        <p:cTn id="162" dur="500" fill="hold"/>
                                        <p:tgtEl>
                                          <p:spTgt spid="80"/>
                                        </p:tgtEl>
                                        <p:attrNameLst>
                                          <p:attrName>ppt_w</p:attrName>
                                        </p:attrNameLst>
                                      </p:cBhvr>
                                      <p:tavLst>
                                        <p:tav tm="0">
                                          <p:val>
                                            <p:fltVal val="0"/>
                                          </p:val>
                                        </p:tav>
                                        <p:tav tm="100000">
                                          <p:val>
                                            <p:strVal val="#ppt_w"/>
                                          </p:val>
                                        </p:tav>
                                      </p:tavLst>
                                    </p:anim>
                                    <p:anim calcmode="lin" valueType="num">
                                      <p:cBhvr>
                                        <p:cTn id="163" dur="500" fill="hold"/>
                                        <p:tgtEl>
                                          <p:spTgt spid="80"/>
                                        </p:tgtEl>
                                        <p:attrNameLst>
                                          <p:attrName>ppt_h</p:attrName>
                                        </p:attrNameLst>
                                      </p:cBhvr>
                                      <p:tavLst>
                                        <p:tav tm="0">
                                          <p:val>
                                            <p:fltVal val="0"/>
                                          </p:val>
                                        </p:tav>
                                        <p:tav tm="100000">
                                          <p:val>
                                            <p:strVal val="#ppt_h"/>
                                          </p:val>
                                        </p:tav>
                                      </p:tavLst>
                                    </p:anim>
                                    <p:animEffect transition="in" filter="fade">
                                      <p:cBhvr>
                                        <p:cTn id="164" dur="500"/>
                                        <p:tgtEl>
                                          <p:spTgt spid="80"/>
                                        </p:tgtEl>
                                      </p:cBhvr>
                                    </p:animEffect>
                                  </p:childTnLst>
                                </p:cTn>
                              </p:par>
                            </p:childTnLst>
                          </p:cTn>
                        </p:par>
                      </p:childTnLst>
                    </p:cTn>
                  </p:par>
                  <p:par>
                    <p:cTn id="165" fill="hold" nodeType="clickPar">
                      <p:stCondLst>
                        <p:cond delay="indefinite"/>
                      </p:stCondLst>
                      <p:childTnLst>
                        <p:par>
                          <p:cTn id="166" fill="hold" nodeType="withGroup">
                            <p:stCondLst>
                              <p:cond delay="0"/>
                            </p:stCondLst>
                            <p:childTnLst>
                              <p:par>
                                <p:cTn id="167" presetID="53" presetClass="entr" presetSubtype="16" fill="hold" nodeType="clickEffect">
                                  <p:stCondLst>
                                    <p:cond delay="0"/>
                                  </p:stCondLst>
                                  <p:childTnLst>
                                    <p:set>
                                      <p:cBhvr>
                                        <p:cTn id="168" dur="1" fill="hold">
                                          <p:stCondLst>
                                            <p:cond delay="0"/>
                                          </p:stCondLst>
                                        </p:cTn>
                                        <p:tgtEl>
                                          <p:spTgt spid="79"/>
                                        </p:tgtEl>
                                        <p:attrNameLst>
                                          <p:attrName>style.visibility</p:attrName>
                                        </p:attrNameLst>
                                      </p:cBhvr>
                                      <p:to>
                                        <p:strVal val="visible"/>
                                      </p:to>
                                    </p:set>
                                    <p:anim calcmode="lin" valueType="num">
                                      <p:cBhvr>
                                        <p:cTn id="169" dur="500" fill="hold"/>
                                        <p:tgtEl>
                                          <p:spTgt spid="79"/>
                                        </p:tgtEl>
                                        <p:attrNameLst>
                                          <p:attrName>ppt_w</p:attrName>
                                        </p:attrNameLst>
                                      </p:cBhvr>
                                      <p:tavLst>
                                        <p:tav tm="0">
                                          <p:val>
                                            <p:fltVal val="0"/>
                                          </p:val>
                                        </p:tav>
                                        <p:tav tm="100000">
                                          <p:val>
                                            <p:strVal val="#ppt_w"/>
                                          </p:val>
                                        </p:tav>
                                      </p:tavLst>
                                    </p:anim>
                                    <p:anim calcmode="lin" valueType="num">
                                      <p:cBhvr>
                                        <p:cTn id="170" dur="500" fill="hold"/>
                                        <p:tgtEl>
                                          <p:spTgt spid="79"/>
                                        </p:tgtEl>
                                        <p:attrNameLst>
                                          <p:attrName>ppt_h</p:attrName>
                                        </p:attrNameLst>
                                      </p:cBhvr>
                                      <p:tavLst>
                                        <p:tav tm="0">
                                          <p:val>
                                            <p:fltVal val="0"/>
                                          </p:val>
                                        </p:tav>
                                        <p:tav tm="100000">
                                          <p:val>
                                            <p:strVal val="#ppt_h"/>
                                          </p:val>
                                        </p:tav>
                                      </p:tavLst>
                                    </p:anim>
                                    <p:animEffect transition="in" filter="fade">
                                      <p:cBhvr>
                                        <p:cTn id="171" dur="500"/>
                                        <p:tgtEl>
                                          <p:spTgt spid="79"/>
                                        </p:tgtEl>
                                      </p:cBhvr>
                                    </p:animEffec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53" presetClass="entr" presetSubtype="16" fill="hold" nodeType="clickEffect">
                                  <p:stCondLst>
                                    <p:cond delay="0"/>
                                  </p:stCondLst>
                                  <p:childTnLst>
                                    <p:set>
                                      <p:cBhvr>
                                        <p:cTn id="175" dur="1" fill="hold">
                                          <p:stCondLst>
                                            <p:cond delay="0"/>
                                          </p:stCondLst>
                                        </p:cTn>
                                        <p:tgtEl>
                                          <p:spTgt spid="81"/>
                                        </p:tgtEl>
                                        <p:attrNameLst>
                                          <p:attrName>style.visibility</p:attrName>
                                        </p:attrNameLst>
                                      </p:cBhvr>
                                      <p:to>
                                        <p:strVal val="visible"/>
                                      </p:to>
                                    </p:set>
                                    <p:anim calcmode="lin" valueType="num">
                                      <p:cBhvr>
                                        <p:cTn id="176" dur="500" fill="hold"/>
                                        <p:tgtEl>
                                          <p:spTgt spid="81"/>
                                        </p:tgtEl>
                                        <p:attrNameLst>
                                          <p:attrName>ppt_w</p:attrName>
                                        </p:attrNameLst>
                                      </p:cBhvr>
                                      <p:tavLst>
                                        <p:tav tm="0">
                                          <p:val>
                                            <p:fltVal val="0"/>
                                          </p:val>
                                        </p:tav>
                                        <p:tav tm="100000">
                                          <p:val>
                                            <p:strVal val="#ppt_w"/>
                                          </p:val>
                                        </p:tav>
                                      </p:tavLst>
                                    </p:anim>
                                    <p:anim calcmode="lin" valueType="num">
                                      <p:cBhvr>
                                        <p:cTn id="177" dur="500" fill="hold"/>
                                        <p:tgtEl>
                                          <p:spTgt spid="81"/>
                                        </p:tgtEl>
                                        <p:attrNameLst>
                                          <p:attrName>ppt_h</p:attrName>
                                        </p:attrNameLst>
                                      </p:cBhvr>
                                      <p:tavLst>
                                        <p:tav tm="0">
                                          <p:val>
                                            <p:fltVal val="0"/>
                                          </p:val>
                                        </p:tav>
                                        <p:tav tm="100000">
                                          <p:val>
                                            <p:strVal val="#ppt_h"/>
                                          </p:val>
                                        </p:tav>
                                      </p:tavLst>
                                    </p:anim>
                                    <p:animEffect transition="in" filter="fade">
                                      <p:cBhvr>
                                        <p:cTn id="178" dur="500"/>
                                        <p:tgtEl>
                                          <p:spTgt spid="81"/>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53" presetClass="entr" presetSubtype="16" fill="hold" nodeType="clickEffect">
                                  <p:stCondLst>
                                    <p:cond delay="0"/>
                                  </p:stCondLst>
                                  <p:childTnLst>
                                    <p:set>
                                      <p:cBhvr>
                                        <p:cTn id="182" dur="1" fill="hold">
                                          <p:stCondLst>
                                            <p:cond delay="0"/>
                                          </p:stCondLst>
                                        </p:cTn>
                                        <p:tgtEl>
                                          <p:spTgt spid="82"/>
                                        </p:tgtEl>
                                        <p:attrNameLst>
                                          <p:attrName>style.visibility</p:attrName>
                                        </p:attrNameLst>
                                      </p:cBhvr>
                                      <p:to>
                                        <p:strVal val="visible"/>
                                      </p:to>
                                    </p:set>
                                    <p:anim calcmode="lin" valueType="num">
                                      <p:cBhvr>
                                        <p:cTn id="183" dur="500" fill="hold"/>
                                        <p:tgtEl>
                                          <p:spTgt spid="82"/>
                                        </p:tgtEl>
                                        <p:attrNameLst>
                                          <p:attrName>ppt_w</p:attrName>
                                        </p:attrNameLst>
                                      </p:cBhvr>
                                      <p:tavLst>
                                        <p:tav tm="0">
                                          <p:val>
                                            <p:fltVal val="0"/>
                                          </p:val>
                                        </p:tav>
                                        <p:tav tm="100000">
                                          <p:val>
                                            <p:strVal val="#ppt_w"/>
                                          </p:val>
                                        </p:tav>
                                      </p:tavLst>
                                    </p:anim>
                                    <p:anim calcmode="lin" valueType="num">
                                      <p:cBhvr>
                                        <p:cTn id="184" dur="500" fill="hold"/>
                                        <p:tgtEl>
                                          <p:spTgt spid="82"/>
                                        </p:tgtEl>
                                        <p:attrNameLst>
                                          <p:attrName>ppt_h</p:attrName>
                                        </p:attrNameLst>
                                      </p:cBhvr>
                                      <p:tavLst>
                                        <p:tav tm="0">
                                          <p:val>
                                            <p:fltVal val="0"/>
                                          </p:val>
                                        </p:tav>
                                        <p:tav tm="100000">
                                          <p:val>
                                            <p:strVal val="#ppt_h"/>
                                          </p:val>
                                        </p:tav>
                                      </p:tavLst>
                                    </p:anim>
                                    <p:animEffect transition="in" filter="fade">
                                      <p:cBhvr>
                                        <p:cTn id="185" dur="500"/>
                                        <p:tgtEl>
                                          <p:spTgt spid="82"/>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53" presetClass="entr" presetSubtype="16" fill="hold" nodeType="clickEffect">
                                  <p:stCondLst>
                                    <p:cond delay="0"/>
                                  </p:stCondLst>
                                  <p:childTnLst>
                                    <p:set>
                                      <p:cBhvr>
                                        <p:cTn id="189" dur="1" fill="hold">
                                          <p:stCondLst>
                                            <p:cond delay="0"/>
                                          </p:stCondLst>
                                        </p:cTn>
                                        <p:tgtEl>
                                          <p:spTgt spid="83"/>
                                        </p:tgtEl>
                                        <p:attrNameLst>
                                          <p:attrName>style.visibility</p:attrName>
                                        </p:attrNameLst>
                                      </p:cBhvr>
                                      <p:to>
                                        <p:strVal val="visible"/>
                                      </p:to>
                                    </p:set>
                                    <p:anim calcmode="lin" valueType="num">
                                      <p:cBhvr>
                                        <p:cTn id="190" dur="500" fill="hold"/>
                                        <p:tgtEl>
                                          <p:spTgt spid="83"/>
                                        </p:tgtEl>
                                        <p:attrNameLst>
                                          <p:attrName>ppt_w</p:attrName>
                                        </p:attrNameLst>
                                      </p:cBhvr>
                                      <p:tavLst>
                                        <p:tav tm="0">
                                          <p:val>
                                            <p:fltVal val="0"/>
                                          </p:val>
                                        </p:tav>
                                        <p:tav tm="100000">
                                          <p:val>
                                            <p:strVal val="#ppt_w"/>
                                          </p:val>
                                        </p:tav>
                                      </p:tavLst>
                                    </p:anim>
                                    <p:anim calcmode="lin" valueType="num">
                                      <p:cBhvr>
                                        <p:cTn id="191" dur="500" fill="hold"/>
                                        <p:tgtEl>
                                          <p:spTgt spid="83"/>
                                        </p:tgtEl>
                                        <p:attrNameLst>
                                          <p:attrName>ppt_h</p:attrName>
                                        </p:attrNameLst>
                                      </p:cBhvr>
                                      <p:tavLst>
                                        <p:tav tm="0">
                                          <p:val>
                                            <p:fltVal val="0"/>
                                          </p:val>
                                        </p:tav>
                                        <p:tav tm="100000">
                                          <p:val>
                                            <p:strVal val="#ppt_h"/>
                                          </p:val>
                                        </p:tav>
                                      </p:tavLst>
                                    </p:anim>
                                    <p:animEffect transition="in" filter="fade">
                                      <p:cBhvr>
                                        <p:cTn id="192" dur="500"/>
                                        <p:tgtEl>
                                          <p:spTgt spid="83"/>
                                        </p:tgtEl>
                                      </p:cBhvr>
                                    </p:animEffec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53" presetClass="entr" presetSubtype="16" fill="hold" nodeType="clickEffect">
                                  <p:stCondLst>
                                    <p:cond delay="0"/>
                                  </p:stCondLst>
                                  <p:childTnLst>
                                    <p:set>
                                      <p:cBhvr>
                                        <p:cTn id="196" dur="1" fill="hold">
                                          <p:stCondLst>
                                            <p:cond delay="0"/>
                                          </p:stCondLst>
                                        </p:cTn>
                                        <p:tgtEl>
                                          <p:spTgt spid="84"/>
                                        </p:tgtEl>
                                        <p:attrNameLst>
                                          <p:attrName>style.visibility</p:attrName>
                                        </p:attrNameLst>
                                      </p:cBhvr>
                                      <p:to>
                                        <p:strVal val="visible"/>
                                      </p:to>
                                    </p:set>
                                    <p:anim calcmode="lin" valueType="num">
                                      <p:cBhvr>
                                        <p:cTn id="197" dur="500" fill="hold"/>
                                        <p:tgtEl>
                                          <p:spTgt spid="84"/>
                                        </p:tgtEl>
                                        <p:attrNameLst>
                                          <p:attrName>ppt_w</p:attrName>
                                        </p:attrNameLst>
                                      </p:cBhvr>
                                      <p:tavLst>
                                        <p:tav tm="0">
                                          <p:val>
                                            <p:fltVal val="0"/>
                                          </p:val>
                                        </p:tav>
                                        <p:tav tm="100000">
                                          <p:val>
                                            <p:strVal val="#ppt_w"/>
                                          </p:val>
                                        </p:tav>
                                      </p:tavLst>
                                    </p:anim>
                                    <p:anim calcmode="lin" valueType="num">
                                      <p:cBhvr>
                                        <p:cTn id="198" dur="500" fill="hold"/>
                                        <p:tgtEl>
                                          <p:spTgt spid="84"/>
                                        </p:tgtEl>
                                        <p:attrNameLst>
                                          <p:attrName>ppt_h</p:attrName>
                                        </p:attrNameLst>
                                      </p:cBhvr>
                                      <p:tavLst>
                                        <p:tav tm="0">
                                          <p:val>
                                            <p:fltVal val="0"/>
                                          </p:val>
                                        </p:tav>
                                        <p:tav tm="100000">
                                          <p:val>
                                            <p:strVal val="#ppt_h"/>
                                          </p:val>
                                        </p:tav>
                                      </p:tavLst>
                                    </p:anim>
                                    <p:animEffect transition="in" filter="fade">
                                      <p:cBhvr>
                                        <p:cTn id="199" dur="500"/>
                                        <p:tgtEl>
                                          <p:spTgt spid="84"/>
                                        </p:tgtEl>
                                      </p:cBhvr>
                                    </p:animEffect>
                                  </p:childTnLst>
                                </p:cTn>
                              </p:par>
                            </p:childTnLst>
                          </p:cTn>
                        </p:par>
                      </p:childTnLst>
                    </p:cTn>
                  </p:par>
                  <p:par>
                    <p:cTn id="200" fill="hold" nodeType="clickPar">
                      <p:stCondLst>
                        <p:cond delay="indefinite"/>
                      </p:stCondLst>
                      <p:childTnLst>
                        <p:par>
                          <p:cTn id="201" fill="hold" nodeType="withGroup">
                            <p:stCondLst>
                              <p:cond delay="0"/>
                            </p:stCondLst>
                            <p:childTnLst>
                              <p:par>
                                <p:cTn id="202" presetID="53" presetClass="entr" presetSubtype="16" fill="hold" nodeType="clickEffect">
                                  <p:stCondLst>
                                    <p:cond delay="0"/>
                                  </p:stCondLst>
                                  <p:childTnLst>
                                    <p:set>
                                      <p:cBhvr>
                                        <p:cTn id="203" dur="1" fill="hold">
                                          <p:stCondLst>
                                            <p:cond delay="0"/>
                                          </p:stCondLst>
                                        </p:cTn>
                                        <p:tgtEl>
                                          <p:spTgt spid="85"/>
                                        </p:tgtEl>
                                        <p:attrNameLst>
                                          <p:attrName>style.visibility</p:attrName>
                                        </p:attrNameLst>
                                      </p:cBhvr>
                                      <p:to>
                                        <p:strVal val="visible"/>
                                      </p:to>
                                    </p:set>
                                    <p:anim calcmode="lin" valueType="num">
                                      <p:cBhvr>
                                        <p:cTn id="204" dur="500" fill="hold"/>
                                        <p:tgtEl>
                                          <p:spTgt spid="85"/>
                                        </p:tgtEl>
                                        <p:attrNameLst>
                                          <p:attrName>ppt_w</p:attrName>
                                        </p:attrNameLst>
                                      </p:cBhvr>
                                      <p:tavLst>
                                        <p:tav tm="0">
                                          <p:val>
                                            <p:fltVal val="0"/>
                                          </p:val>
                                        </p:tav>
                                        <p:tav tm="100000">
                                          <p:val>
                                            <p:strVal val="#ppt_w"/>
                                          </p:val>
                                        </p:tav>
                                      </p:tavLst>
                                    </p:anim>
                                    <p:anim calcmode="lin" valueType="num">
                                      <p:cBhvr>
                                        <p:cTn id="205" dur="500" fill="hold"/>
                                        <p:tgtEl>
                                          <p:spTgt spid="85"/>
                                        </p:tgtEl>
                                        <p:attrNameLst>
                                          <p:attrName>ppt_h</p:attrName>
                                        </p:attrNameLst>
                                      </p:cBhvr>
                                      <p:tavLst>
                                        <p:tav tm="0">
                                          <p:val>
                                            <p:fltVal val="0"/>
                                          </p:val>
                                        </p:tav>
                                        <p:tav tm="100000">
                                          <p:val>
                                            <p:strVal val="#ppt_h"/>
                                          </p:val>
                                        </p:tav>
                                      </p:tavLst>
                                    </p:anim>
                                    <p:animEffect transition="in" filter="fade">
                                      <p:cBhvr>
                                        <p:cTn id="206" dur="500"/>
                                        <p:tgtEl>
                                          <p:spTgt spid="85"/>
                                        </p:tgtEl>
                                      </p:cBhvr>
                                    </p:animEffect>
                                  </p:childTnLst>
                                </p:cTn>
                              </p:par>
                            </p:childTnLst>
                          </p:cTn>
                        </p:par>
                      </p:childTnLst>
                    </p:cTn>
                  </p:par>
                  <p:par>
                    <p:cTn id="207" fill="hold" nodeType="clickPar">
                      <p:stCondLst>
                        <p:cond delay="indefinite"/>
                      </p:stCondLst>
                      <p:childTnLst>
                        <p:par>
                          <p:cTn id="208" fill="hold" nodeType="withGroup">
                            <p:stCondLst>
                              <p:cond delay="0"/>
                            </p:stCondLst>
                            <p:childTnLst>
                              <p:par>
                                <p:cTn id="209" presetID="53" presetClass="exit" presetSubtype="32" fill="hold" nodeType="clickEffect">
                                  <p:stCondLst>
                                    <p:cond delay="0"/>
                                  </p:stCondLst>
                                  <p:childTnLst>
                                    <p:anim calcmode="lin" valueType="num">
                                      <p:cBhvr>
                                        <p:cTn id="210" dur="500"/>
                                        <p:tgtEl>
                                          <p:spTgt spid="62"/>
                                        </p:tgtEl>
                                        <p:attrNameLst>
                                          <p:attrName>ppt_w</p:attrName>
                                        </p:attrNameLst>
                                      </p:cBhvr>
                                      <p:tavLst>
                                        <p:tav tm="0">
                                          <p:val>
                                            <p:strVal val="ppt_w"/>
                                          </p:val>
                                        </p:tav>
                                        <p:tav tm="100000">
                                          <p:val>
                                            <p:fltVal val="0"/>
                                          </p:val>
                                        </p:tav>
                                      </p:tavLst>
                                    </p:anim>
                                    <p:anim calcmode="lin" valueType="num">
                                      <p:cBhvr>
                                        <p:cTn id="211" dur="500"/>
                                        <p:tgtEl>
                                          <p:spTgt spid="62"/>
                                        </p:tgtEl>
                                        <p:attrNameLst>
                                          <p:attrName>ppt_h</p:attrName>
                                        </p:attrNameLst>
                                      </p:cBhvr>
                                      <p:tavLst>
                                        <p:tav tm="0">
                                          <p:val>
                                            <p:strVal val="ppt_h"/>
                                          </p:val>
                                        </p:tav>
                                        <p:tav tm="100000">
                                          <p:val>
                                            <p:fltVal val="0"/>
                                          </p:val>
                                        </p:tav>
                                      </p:tavLst>
                                    </p:anim>
                                    <p:animEffect transition="out" filter="fade">
                                      <p:cBhvr>
                                        <p:cTn id="212" dur="500"/>
                                        <p:tgtEl>
                                          <p:spTgt spid="62"/>
                                        </p:tgtEl>
                                      </p:cBhvr>
                                    </p:animEffect>
                                    <p:set>
                                      <p:cBhvr>
                                        <p:cTn id="213" dur="1" fill="hold">
                                          <p:stCondLst>
                                            <p:cond delay="49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21" grpId="0"/>
      <p:bldP spid="66" grpId="0"/>
      <p:bldP spid="32" grpId="0"/>
      <p:bldP spid="67" grpId="0"/>
      <p:bldP spid="33" grpId="0"/>
      <p:bldP spid="68" grpId="0"/>
      <p:bldP spid="34" grpId="0"/>
      <p:bldP spid="69" grpId="0"/>
      <p:bldP spid="70" grpId="0"/>
      <p:bldP spid="71" grpId="0"/>
      <p:bldP spid="72" grpId="0"/>
      <p:bldP spid="73" grpId="0"/>
      <p:bldP spid="36" grpId="0"/>
      <p:bldP spid="74" grpId="0"/>
      <p:bldP spid="37" grpId="0"/>
      <p:bldP spid="78" grpId="0"/>
      <p:bldP spid="79" grpId="0"/>
      <p:bldP spid="80" grpId="0"/>
      <p:bldP spid="81" grpId="0"/>
      <p:bldP spid="82" grpId="0"/>
      <p:bldP spid="83" grpId="0"/>
      <p:bldP spid="84" grpId="0"/>
      <p:bldP spid="8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21C1AC6B-6B4D-A02B-7E33-DD618265D30C}"/>
              </a:ext>
            </a:extLst>
          </p:cNvPr>
          <p:cNvGraphicFramePr>
            <a:graphicFrameLocks noGrp="1"/>
          </p:cNvGraphicFramePr>
          <p:nvPr/>
        </p:nvGraphicFramePr>
        <p:xfrm>
          <a:off x="2542118" y="4169834"/>
          <a:ext cx="3458634" cy="2419351"/>
        </p:xfrm>
        <a:graphic>
          <a:graphicData uri="http://schemas.openxmlformats.org/drawingml/2006/table">
            <a:tbl>
              <a:tblPr/>
              <a:tblGrid>
                <a:gridCol w="602471">
                  <a:extLst>
                    <a:ext uri="{9D8B030D-6E8A-4147-A177-3AD203B41FA5}">
                      <a16:colId xmlns:a16="http://schemas.microsoft.com/office/drawing/2014/main" val="20000"/>
                    </a:ext>
                  </a:extLst>
                </a:gridCol>
                <a:gridCol w="1223919">
                  <a:extLst>
                    <a:ext uri="{9D8B030D-6E8A-4147-A177-3AD203B41FA5}">
                      <a16:colId xmlns:a16="http://schemas.microsoft.com/office/drawing/2014/main" val="20001"/>
                    </a:ext>
                  </a:extLst>
                </a:gridCol>
                <a:gridCol w="1632244">
                  <a:extLst>
                    <a:ext uri="{9D8B030D-6E8A-4147-A177-3AD203B41FA5}">
                      <a16:colId xmlns:a16="http://schemas.microsoft.com/office/drawing/2014/main" val="20002"/>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cap="flat">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1</a:t>
                      </a:r>
                      <a:endPar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1</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84433" marR="84433"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84433" marR="84433"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84433" marR="84433"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84433" marR="84433"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4603" name="Rectangle 2">
            <a:extLst>
              <a:ext uri="{FF2B5EF4-FFF2-40B4-BE49-F238E27FC236}">
                <a16:creationId xmlns:a16="http://schemas.microsoft.com/office/drawing/2014/main" id="{5E9C14EB-9971-A8E3-CD12-90334982303F}"/>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例</a:t>
            </a:r>
            <a:endParaRPr lang="zh-CN" altLang="en-US" sz="3600">
              <a:solidFill>
                <a:schemeClr val="tx1"/>
              </a:solidFill>
              <a:ea typeface="楷体_GB2312" pitchFamily="49" charset="-122"/>
            </a:endParaRPr>
          </a:p>
        </p:txBody>
      </p:sp>
      <p:grpSp>
        <p:nvGrpSpPr>
          <p:cNvPr id="24604" name="组合 1">
            <a:extLst>
              <a:ext uri="{FF2B5EF4-FFF2-40B4-BE49-F238E27FC236}">
                <a16:creationId xmlns:a16="http://schemas.microsoft.com/office/drawing/2014/main" id="{EFA8F304-CA0C-9853-EA8E-BBD2BDC2E432}"/>
              </a:ext>
            </a:extLst>
          </p:cNvPr>
          <p:cNvGrpSpPr>
            <a:grpSpLocks/>
          </p:cNvGrpSpPr>
          <p:nvPr/>
        </p:nvGrpSpPr>
        <p:grpSpPr bwMode="auto">
          <a:xfrm>
            <a:off x="184151" y="1138767"/>
            <a:ext cx="2167467" cy="4110567"/>
            <a:chOff x="890764" y="853544"/>
            <a:chExt cx="1626248" cy="3084076"/>
          </a:xfrm>
        </p:grpSpPr>
        <p:sp>
          <p:nvSpPr>
            <p:cNvPr id="7" name="Rectangle 23">
              <a:extLst>
                <a:ext uri="{FF2B5EF4-FFF2-40B4-BE49-F238E27FC236}">
                  <a16:creationId xmlns:a16="http://schemas.microsoft.com/office/drawing/2014/main" id="{89EC67DA-4F36-6171-C5D8-54741548ECAD}"/>
                </a:ext>
              </a:extLst>
            </p:cNvPr>
            <p:cNvSpPr>
              <a:spLocks noChangeArrowheads="1"/>
            </p:cNvSpPr>
            <p:nvPr/>
          </p:nvSpPr>
          <p:spPr bwMode="auto">
            <a:xfrm>
              <a:off x="1722946" y="853544"/>
              <a:ext cx="786125" cy="285857"/>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000" i="1" dirty="0">
                  <a:solidFill>
                    <a:prstClr val="black"/>
                  </a:solidFill>
                  <a:latin typeface="Times New Roman" charset="0"/>
                </a:rPr>
                <a:t>ENTRY</a:t>
              </a:r>
              <a:endParaRPr lang="en-US" altLang="zh-CN" sz="2000" dirty="0">
                <a:solidFill>
                  <a:prstClr val="black"/>
                </a:solidFill>
                <a:latin typeface="Times New Roman" charset="0"/>
              </a:endParaRPr>
            </a:p>
          </p:txBody>
        </p:sp>
        <p:sp>
          <p:nvSpPr>
            <p:cNvPr id="8" name="Rectangle 24">
              <a:extLst>
                <a:ext uri="{FF2B5EF4-FFF2-40B4-BE49-F238E27FC236}">
                  <a16:creationId xmlns:a16="http://schemas.microsoft.com/office/drawing/2014/main" id="{9E582E7E-DBCF-398F-D9A9-40B0C3B30214}"/>
                </a:ext>
              </a:extLst>
            </p:cNvPr>
            <p:cNvSpPr>
              <a:spLocks noChangeArrowheads="1"/>
            </p:cNvSpPr>
            <p:nvPr/>
          </p:nvSpPr>
          <p:spPr bwMode="auto">
            <a:xfrm>
              <a:off x="1722946" y="1414141"/>
              <a:ext cx="786125" cy="344616"/>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1</a:t>
              </a:r>
              <a:endParaRPr lang="en-US" altLang="zh-CN" sz="2000" dirty="0">
                <a:solidFill>
                  <a:prstClr val="black"/>
                </a:solidFill>
                <a:latin typeface="Times New Roman" panose="02020603050405020304" pitchFamily="18" charset="0"/>
              </a:endParaRPr>
            </a:p>
          </p:txBody>
        </p:sp>
        <p:sp>
          <p:nvSpPr>
            <p:cNvPr id="11" name="Rectangle 27">
              <a:extLst>
                <a:ext uri="{FF2B5EF4-FFF2-40B4-BE49-F238E27FC236}">
                  <a16:creationId xmlns:a16="http://schemas.microsoft.com/office/drawing/2014/main" id="{8BDE2C62-0417-467A-45FE-D9ED12C2462B}"/>
                </a:ext>
              </a:extLst>
            </p:cNvPr>
            <p:cNvSpPr>
              <a:spLocks noChangeArrowheads="1"/>
            </p:cNvSpPr>
            <p:nvPr/>
          </p:nvSpPr>
          <p:spPr bwMode="auto">
            <a:xfrm>
              <a:off x="1722946" y="2020793"/>
              <a:ext cx="786125" cy="357320"/>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2</a:t>
              </a:r>
              <a:endParaRPr lang="en-US" altLang="zh-CN" sz="2000" dirty="0">
                <a:solidFill>
                  <a:prstClr val="black"/>
                </a:solidFill>
                <a:latin typeface="Times New Roman" panose="02020603050405020304" pitchFamily="18" charset="0"/>
              </a:endParaRPr>
            </a:p>
          </p:txBody>
        </p:sp>
        <p:sp>
          <p:nvSpPr>
            <p:cNvPr id="24736" name="Line 28">
              <a:extLst>
                <a:ext uri="{FF2B5EF4-FFF2-40B4-BE49-F238E27FC236}">
                  <a16:creationId xmlns:a16="http://schemas.microsoft.com/office/drawing/2014/main" id="{97B26320-0AEB-09B8-A993-A8AE7BA9570D}"/>
                </a:ext>
              </a:extLst>
            </p:cNvPr>
            <p:cNvSpPr>
              <a:spLocks noChangeShapeType="1"/>
            </p:cNvSpPr>
            <p:nvPr/>
          </p:nvSpPr>
          <p:spPr bwMode="auto">
            <a:xfrm>
              <a:off x="2147822" y="1163899"/>
              <a:ext cx="0" cy="23971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737" name="Line 29">
              <a:extLst>
                <a:ext uri="{FF2B5EF4-FFF2-40B4-BE49-F238E27FC236}">
                  <a16:creationId xmlns:a16="http://schemas.microsoft.com/office/drawing/2014/main" id="{B5342FC0-C3CD-95DF-412B-7F3515B2846F}"/>
                </a:ext>
              </a:extLst>
            </p:cNvPr>
            <p:cNvSpPr>
              <a:spLocks noChangeShapeType="1"/>
            </p:cNvSpPr>
            <p:nvPr/>
          </p:nvSpPr>
          <p:spPr bwMode="auto">
            <a:xfrm>
              <a:off x="2149034" y="1749688"/>
              <a:ext cx="0" cy="27146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4" name="Rectangle 30">
              <a:extLst>
                <a:ext uri="{FF2B5EF4-FFF2-40B4-BE49-F238E27FC236}">
                  <a16:creationId xmlns:a16="http://schemas.microsoft.com/office/drawing/2014/main" id="{A4035000-1C55-727B-81DA-16590043EE3C}"/>
                </a:ext>
              </a:extLst>
            </p:cNvPr>
            <p:cNvSpPr>
              <a:spLocks noChangeArrowheads="1"/>
            </p:cNvSpPr>
            <p:nvPr/>
          </p:nvSpPr>
          <p:spPr bwMode="auto">
            <a:xfrm>
              <a:off x="1081340" y="2543275"/>
              <a:ext cx="370034" cy="238214"/>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3</a:t>
              </a:r>
              <a:endParaRPr lang="en-US" altLang="zh-CN" sz="2000" dirty="0">
                <a:solidFill>
                  <a:prstClr val="black"/>
                </a:solidFill>
                <a:latin typeface="Times New Roman" panose="02020603050405020304" pitchFamily="18" charset="0"/>
              </a:endParaRPr>
            </a:p>
          </p:txBody>
        </p:sp>
        <p:sp>
          <p:nvSpPr>
            <p:cNvPr id="24739" name="Line 31">
              <a:extLst>
                <a:ext uri="{FF2B5EF4-FFF2-40B4-BE49-F238E27FC236}">
                  <a16:creationId xmlns:a16="http://schemas.microsoft.com/office/drawing/2014/main" id="{74A8042B-5A32-EA59-E179-EB8770272BBA}"/>
                </a:ext>
              </a:extLst>
            </p:cNvPr>
            <p:cNvSpPr>
              <a:spLocks noChangeShapeType="1"/>
            </p:cNvSpPr>
            <p:nvPr/>
          </p:nvSpPr>
          <p:spPr bwMode="auto">
            <a:xfrm flipH="1">
              <a:off x="2123728" y="2388419"/>
              <a:ext cx="0" cy="63285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740" name="Rectangle 34">
              <a:extLst>
                <a:ext uri="{FF2B5EF4-FFF2-40B4-BE49-F238E27FC236}">
                  <a16:creationId xmlns:a16="http://schemas.microsoft.com/office/drawing/2014/main" id="{9F8F9ED2-B245-2942-4804-2D964E715AB4}"/>
                </a:ext>
              </a:extLst>
            </p:cNvPr>
            <p:cNvSpPr>
              <a:spLocks noChangeArrowheads="1"/>
            </p:cNvSpPr>
            <p:nvPr/>
          </p:nvSpPr>
          <p:spPr bwMode="auto">
            <a:xfrm>
              <a:off x="1451746" y="2806961"/>
              <a:ext cx="628729" cy="32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endParaRPr lang="en-US" altLang="zh-CN" sz="2000">
                <a:solidFill>
                  <a:srgbClr val="000000"/>
                </a:solidFill>
                <a:latin typeface="Times New Roman" panose="02020603050405020304" pitchFamily="18" charset="0"/>
              </a:endParaRPr>
            </a:p>
          </p:txBody>
        </p:sp>
        <p:sp>
          <p:nvSpPr>
            <p:cNvPr id="24741" name="Line 37">
              <a:extLst>
                <a:ext uri="{FF2B5EF4-FFF2-40B4-BE49-F238E27FC236}">
                  <a16:creationId xmlns:a16="http://schemas.microsoft.com/office/drawing/2014/main" id="{E76A7B6C-0039-9EAF-D08B-307E180E9B8E}"/>
                </a:ext>
              </a:extLst>
            </p:cNvPr>
            <p:cNvSpPr>
              <a:spLocks noChangeShapeType="1"/>
            </p:cNvSpPr>
            <p:nvPr/>
          </p:nvSpPr>
          <p:spPr bwMode="auto">
            <a:xfrm flipH="1">
              <a:off x="1451745" y="2378305"/>
              <a:ext cx="271739" cy="14447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742" name="Line 38">
              <a:extLst>
                <a:ext uri="{FF2B5EF4-FFF2-40B4-BE49-F238E27FC236}">
                  <a16:creationId xmlns:a16="http://schemas.microsoft.com/office/drawing/2014/main" id="{B386CC5D-A28B-D513-6CED-3459A1BE6F63}"/>
                </a:ext>
              </a:extLst>
            </p:cNvPr>
            <p:cNvSpPr>
              <a:spLocks noChangeShapeType="1"/>
            </p:cNvSpPr>
            <p:nvPr/>
          </p:nvSpPr>
          <p:spPr bwMode="auto">
            <a:xfrm>
              <a:off x="1503749" y="2776827"/>
              <a:ext cx="485255" cy="244445"/>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743" name="Freeform 42">
              <a:extLst>
                <a:ext uri="{FF2B5EF4-FFF2-40B4-BE49-F238E27FC236}">
                  <a16:creationId xmlns:a16="http://schemas.microsoft.com/office/drawing/2014/main" id="{CE739D65-7490-591E-6B66-B6FF46C0AA71}"/>
                </a:ext>
              </a:extLst>
            </p:cNvPr>
            <p:cNvSpPr>
              <a:spLocks/>
            </p:cNvSpPr>
            <p:nvPr/>
          </p:nvSpPr>
          <p:spPr bwMode="auto">
            <a:xfrm rot="-906172">
              <a:off x="890764" y="1883154"/>
              <a:ext cx="1003397" cy="1727132"/>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22" name="Rectangle 23">
              <a:extLst>
                <a:ext uri="{FF2B5EF4-FFF2-40B4-BE49-F238E27FC236}">
                  <a16:creationId xmlns:a16="http://schemas.microsoft.com/office/drawing/2014/main" id="{7B2B9AEE-A39F-4868-E91C-85D08D460BA1}"/>
                </a:ext>
              </a:extLst>
            </p:cNvPr>
            <p:cNvSpPr>
              <a:spLocks noChangeArrowheads="1"/>
            </p:cNvSpPr>
            <p:nvPr/>
          </p:nvSpPr>
          <p:spPr bwMode="auto">
            <a:xfrm>
              <a:off x="1722946" y="3651763"/>
              <a:ext cx="786125" cy="285857"/>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000" i="1" dirty="0">
                  <a:solidFill>
                    <a:prstClr val="black"/>
                  </a:solidFill>
                  <a:latin typeface="Times New Roman" charset="0"/>
                </a:rPr>
                <a:t>EXIT</a:t>
              </a:r>
              <a:endParaRPr lang="en-US" altLang="zh-CN" sz="2000" dirty="0">
                <a:solidFill>
                  <a:prstClr val="black"/>
                </a:solidFill>
                <a:latin typeface="Times New Roman" charset="0"/>
              </a:endParaRPr>
            </a:p>
          </p:txBody>
        </p:sp>
        <p:sp>
          <p:nvSpPr>
            <p:cNvPr id="24745" name="Line 28">
              <a:extLst>
                <a:ext uri="{FF2B5EF4-FFF2-40B4-BE49-F238E27FC236}">
                  <a16:creationId xmlns:a16="http://schemas.microsoft.com/office/drawing/2014/main" id="{F991B36F-B28E-AD19-D5D2-0F9E256A6790}"/>
                </a:ext>
              </a:extLst>
            </p:cNvPr>
            <p:cNvSpPr>
              <a:spLocks noChangeShapeType="1"/>
            </p:cNvSpPr>
            <p:nvPr/>
          </p:nvSpPr>
          <p:spPr bwMode="auto">
            <a:xfrm>
              <a:off x="2123728" y="3418168"/>
              <a:ext cx="0" cy="23971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 name="Rectangle 27">
              <a:extLst>
                <a:ext uri="{FF2B5EF4-FFF2-40B4-BE49-F238E27FC236}">
                  <a16:creationId xmlns:a16="http://schemas.microsoft.com/office/drawing/2014/main" id="{ECFF74FD-AB0C-82C4-C3AD-B50CB2D4BC7F}"/>
                </a:ext>
              </a:extLst>
            </p:cNvPr>
            <p:cNvSpPr>
              <a:spLocks noChangeArrowheads="1"/>
            </p:cNvSpPr>
            <p:nvPr/>
          </p:nvSpPr>
          <p:spPr bwMode="auto">
            <a:xfrm>
              <a:off x="1730886" y="3060993"/>
              <a:ext cx="786126" cy="357321"/>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4</a:t>
              </a:r>
              <a:endParaRPr lang="en-US" altLang="zh-CN" sz="2000" dirty="0">
                <a:solidFill>
                  <a:prstClr val="black"/>
                </a:solidFill>
                <a:latin typeface="Times New Roman" panose="02020603050405020304" pitchFamily="18" charset="0"/>
              </a:endParaRPr>
            </a:p>
          </p:txBody>
        </p:sp>
      </p:grpSp>
      <p:sp>
        <p:nvSpPr>
          <p:cNvPr id="61" name="Rectangle 3">
            <a:extLst>
              <a:ext uri="{FF2B5EF4-FFF2-40B4-BE49-F238E27FC236}">
                <a16:creationId xmlns:a16="http://schemas.microsoft.com/office/drawing/2014/main" id="{E706E7CB-6560-A9E5-0CCE-3FF4A5E06856}"/>
              </a:ext>
            </a:extLst>
          </p:cNvPr>
          <p:cNvSpPr>
            <a:spLocks noGrp="1" noChangeArrowheads="1"/>
          </p:cNvSpPr>
          <p:nvPr>
            <p:ph idx="1"/>
          </p:nvPr>
        </p:nvSpPr>
        <p:spPr bwMode="auto">
          <a:xfrm>
            <a:off x="2702985" y="315384"/>
            <a:ext cx="2595033" cy="3598333"/>
          </a:xfrm>
          <a:solidFill>
            <a:schemeClr val="accent5">
              <a:lumMod val="60000"/>
              <a:lumOff val="40000"/>
            </a:schemeClr>
          </a:solidFill>
          <a:ln>
            <a:solidFill>
              <a:schemeClr val="tx1"/>
            </a:solidFill>
          </a:ln>
        </p:spPr>
        <p:txBody>
          <a:bodyPr vert="horz" wrap="square" numCol="1" anchor="t" anchorCtr="0" compatLnSpc="1">
            <a:prstTxWarp prst="textNoShape">
              <a:avLst/>
            </a:prstTxWarp>
            <a:normAutofit fontScale="85000" lnSpcReduction="20000"/>
          </a:bodyPr>
          <a:lstStyle/>
          <a:p>
            <a:pPr marL="0" indent="0">
              <a:buClrTx/>
              <a:buNone/>
              <a:defRPr/>
            </a:pPr>
            <a:r>
              <a:rPr lang="en-US" altLang="zh-CN" sz="2400" b="1" i="1" dirty="0">
                <a:ea typeface="楷体_GB2312"/>
                <a:cs typeface="楷体_GB2312"/>
              </a:rPr>
              <a:t>use</a:t>
            </a:r>
            <a:r>
              <a:rPr lang="en-US" altLang="zh-CN" sz="2400" b="1" i="1" baseline="-30000" dirty="0">
                <a:ea typeface="楷体_GB2312"/>
                <a:cs typeface="楷体_GB2312"/>
              </a:rPr>
              <a:t>B1</a:t>
            </a:r>
            <a:r>
              <a:rPr lang="en-US" altLang="zh-CN" sz="2400" b="1" dirty="0"/>
              <a:t> ={ </a:t>
            </a:r>
            <a:r>
              <a:rPr lang="en-US" altLang="zh-CN" sz="2400" b="1" i="1" dirty="0"/>
              <a:t>m, n, u1</a:t>
            </a:r>
            <a:r>
              <a:rPr lang="en-US" altLang="zh-CN" sz="2400" b="1" baseline="-30000" dirty="0">
                <a:ea typeface="楷体_GB2312"/>
                <a:cs typeface="楷体_GB2312"/>
              </a:rPr>
              <a:t> </a:t>
            </a:r>
            <a:r>
              <a:rPr lang="en-US" altLang="zh-CN" sz="2400" b="1" dirty="0"/>
              <a:t>}</a:t>
            </a:r>
          </a:p>
          <a:p>
            <a:pPr marL="0" indent="0">
              <a:buClrTx/>
              <a:buNone/>
              <a:defRPr/>
            </a:pPr>
            <a:r>
              <a:rPr lang="en-US" altLang="zh-CN" sz="2400" b="1" i="1" dirty="0">
                <a:ea typeface="楷体_GB2312"/>
                <a:cs typeface="楷体_GB2312"/>
              </a:rPr>
              <a:t>def</a:t>
            </a:r>
            <a:r>
              <a:rPr lang="en-US" altLang="zh-CN" sz="2400" b="1" i="1" baseline="-30000" dirty="0">
                <a:ea typeface="楷体_GB2312"/>
                <a:cs typeface="楷体_GB2312"/>
              </a:rPr>
              <a:t>B1  </a:t>
            </a:r>
            <a:r>
              <a:rPr lang="en-US" altLang="zh-CN" sz="2400" b="1" dirty="0"/>
              <a:t>={ </a:t>
            </a:r>
            <a:r>
              <a:rPr lang="en-US" altLang="zh-CN" sz="2400" b="1" i="1" dirty="0" err="1"/>
              <a:t>i</a:t>
            </a:r>
            <a:r>
              <a:rPr lang="en-US" altLang="zh-CN" sz="2400" b="1" i="1" dirty="0"/>
              <a:t>, j, a </a:t>
            </a:r>
            <a:r>
              <a:rPr lang="en-US" altLang="zh-CN" sz="2400" b="1" dirty="0"/>
              <a:t>}</a:t>
            </a:r>
            <a:endParaRPr lang="en-US" altLang="zh-CN" sz="2400" b="1" i="1" dirty="0">
              <a:ea typeface="楷体_GB2312"/>
              <a:cs typeface="楷体_GB2312"/>
            </a:endParaRPr>
          </a:p>
          <a:p>
            <a:pPr marL="0" indent="0">
              <a:buClrTx/>
              <a:buNone/>
              <a:defRPr/>
            </a:pPr>
            <a:r>
              <a:rPr lang="en-US" altLang="zh-CN" sz="2400" b="1" i="1" dirty="0">
                <a:ea typeface="楷体_GB2312"/>
                <a:cs typeface="楷体_GB2312"/>
              </a:rPr>
              <a:t>use</a:t>
            </a:r>
            <a:r>
              <a:rPr lang="en-US" altLang="zh-CN" sz="2400" b="1" i="1" baseline="-30000" dirty="0">
                <a:ea typeface="楷体_GB2312"/>
                <a:cs typeface="楷体_GB2312"/>
              </a:rPr>
              <a:t>B2</a:t>
            </a:r>
            <a:r>
              <a:rPr lang="en-US" altLang="zh-CN" sz="2400" b="1" dirty="0"/>
              <a:t> ={ </a:t>
            </a:r>
            <a:r>
              <a:rPr lang="en-US" altLang="zh-CN" sz="2400" b="1" i="1" dirty="0" err="1"/>
              <a:t>i</a:t>
            </a:r>
            <a:r>
              <a:rPr lang="en-US" altLang="zh-CN" sz="2400" b="1" i="1" dirty="0"/>
              <a:t>, j </a:t>
            </a:r>
            <a:r>
              <a:rPr lang="en-US" altLang="zh-CN" sz="2400" b="1" dirty="0"/>
              <a:t>}</a:t>
            </a:r>
          </a:p>
          <a:p>
            <a:pPr marL="0" indent="0">
              <a:buClrTx/>
              <a:buNone/>
              <a:defRPr/>
            </a:pPr>
            <a:r>
              <a:rPr lang="en-US" altLang="zh-CN" sz="2400" b="1" i="1" dirty="0">
                <a:ea typeface="楷体_GB2312"/>
                <a:cs typeface="楷体_GB2312"/>
              </a:rPr>
              <a:t>def</a:t>
            </a:r>
            <a:r>
              <a:rPr lang="en-US" altLang="zh-CN" sz="2400" b="1" i="1" baseline="-30000" dirty="0">
                <a:ea typeface="楷体_GB2312"/>
                <a:cs typeface="楷体_GB2312"/>
              </a:rPr>
              <a:t>B2</a:t>
            </a:r>
            <a:r>
              <a:rPr lang="en-US" altLang="zh-CN" sz="2400" b="1" dirty="0"/>
              <a:t>= </a:t>
            </a:r>
            <a:r>
              <a:rPr lang="el-GR" altLang="zh-CN" sz="2400" b="1" i="1" dirty="0">
                <a:ea typeface="楷体_GB2312"/>
                <a:cs typeface="Times New Roman" panose="02020603050405020304" pitchFamily="18" charset="0"/>
              </a:rPr>
              <a:t>Φ</a:t>
            </a:r>
            <a:endParaRPr lang="en-US" altLang="zh-CN" sz="2400" b="1" i="1" dirty="0">
              <a:ea typeface="楷体_GB2312"/>
              <a:cs typeface="楷体_GB2312"/>
            </a:endParaRPr>
          </a:p>
          <a:p>
            <a:pPr marL="0" indent="0">
              <a:buClrTx/>
              <a:buNone/>
              <a:defRPr/>
            </a:pPr>
            <a:r>
              <a:rPr lang="en-US" altLang="zh-CN" sz="2400" b="1" i="1" dirty="0">
                <a:ea typeface="楷体_GB2312"/>
                <a:cs typeface="楷体_GB2312"/>
              </a:rPr>
              <a:t>use</a:t>
            </a:r>
            <a:r>
              <a:rPr lang="en-US" altLang="zh-CN" sz="2400" b="1" i="1" baseline="-30000" dirty="0">
                <a:ea typeface="楷体_GB2312"/>
                <a:cs typeface="楷体_GB2312"/>
              </a:rPr>
              <a:t>B3</a:t>
            </a:r>
            <a:r>
              <a:rPr lang="en-US" altLang="zh-CN" sz="2400" b="1" dirty="0"/>
              <a:t> ={ </a:t>
            </a:r>
            <a:r>
              <a:rPr lang="en-US" altLang="zh-CN" sz="2400" b="1" i="1" dirty="0"/>
              <a:t>u2</a:t>
            </a:r>
            <a:r>
              <a:rPr lang="en-US" altLang="zh-CN" sz="2400" b="1" i="1" baseline="-30000" dirty="0">
                <a:ea typeface="楷体_GB2312"/>
                <a:cs typeface="楷体_GB2312"/>
              </a:rPr>
              <a:t> </a:t>
            </a:r>
            <a:r>
              <a:rPr lang="en-US" altLang="zh-CN" sz="2400" b="1" dirty="0"/>
              <a:t>}</a:t>
            </a:r>
          </a:p>
          <a:p>
            <a:pPr marL="0" indent="0">
              <a:buClrTx/>
              <a:buNone/>
              <a:defRPr/>
            </a:pPr>
            <a:r>
              <a:rPr lang="en-US" altLang="zh-CN" sz="2400" b="1" i="1" dirty="0">
                <a:ea typeface="楷体_GB2312"/>
                <a:cs typeface="楷体_GB2312"/>
              </a:rPr>
              <a:t>def</a:t>
            </a:r>
            <a:r>
              <a:rPr lang="en-US" altLang="zh-CN" sz="2400" b="1" i="1" baseline="-30000" dirty="0">
                <a:ea typeface="楷体_GB2312"/>
                <a:cs typeface="楷体_GB2312"/>
              </a:rPr>
              <a:t>B3</a:t>
            </a:r>
            <a:r>
              <a:rPr lang="en-US" altLang="zh-CN" sz="2400" b="1" dirty="0"/>
              <a:t> ={ </a:t>
            </a:r>
            <a:r>
              <a:rPr lang="en-US" altLang="zh-CN" sz="2400" b="1" i="1" dirty="0"/>
              <a:t>a</a:t>
            </a:r>
            <a:r>
              <a:rPr lang="en-US" altLang="zh-CN" sz="2400" b="1" dirty="0"/>
              <a:t> }</a:t>
            </a:r>
            <a:endParaRPr lang="en-US" altLang="zh-CN" sz="2400" b="1" i="1" dirty="0">
              <a:ea typeface="楷体_GB2312"/>
              <a:cs typeface="楷体_GB2312"/>
            </a:endParaRPr>
          </a:p>
          <a:p>
            <a:pPr marL="0" indent="0">
              <a:buClrTx/>
              <a:buNone/>
              <a:defRPr/>
            </a:pPr>
            <a:r>
              <a:rPr lang="en-US" altLang="zh-CN" sz="2400" b="1" i="1" dirty="0">
                <a:ea typeface="楷体_GB2312"/>
                <a:cs typeface="楷体_GB2312"/>
              </a:rPr>
              <a:t>use</a:t>
            </a:r>
            <a:r>
              <a:rPr lang="en-US" altLang="zh-CN" sz="2400" b="1" i="1" baseline="-30000" dirty="0">
                <a:ea typeface="楷体_GB2312"/>
                <a:cs typeface="楷体_GB2312"/>
              </a:rPr>
              <a:t>B4</a:t>
            </a:r>
            <a:r>
              <a:rPr lang="en-US" altLang="zh-CN" sz="2400" b="1" dirty="0"/>
              <a:t> ={ </a:t>
            </a:r>
            <a:r>
              <a:rPr lang="en-US" altLang="zh-CN" sz="2400" b="1" i="1" dirty="0"/>
              <a:t>u3</a:t>
            </a:r>
            <a:r>
              <a:rPr lang="en-US" altLang="zh-CN" sz="2400" b="1" i="1" baseline="-30000" dirty="0">
                <a:ea typeface="楷体_GB2312"/>
                <a:cs typeface="楷体_GB2312"/>
              </a:rPr>
              <a:t> </a:t>
            </a:r>
            <a:r>
              <a:rPr lang="en-US" altLang="zh-CN" sz="2400" b="1" dirty="0"/>
              <a:t>}</a:t>
            </a:r>
          </a:p>
          <a:p>
            <a:pPr marL="0" indent="0">
              <a:buClrTx/>
              <a:buNone/>
              <a:defRPr/>
            </a:pPr>
            <a:r>
              <a:rPr lang="en-US" altLang="zh-CN" sz="2400" b="1" i="1" dirty="0">
                <a:ea typeface="楷体_GB2312"/>
                <a:cs typeface="楷体_GB2312"/>
              </a:rPr>
              <a:t>def</a:t>
            </a:r>
            <a:r>
              <a:rPr lang="en-US" altLang="zh-CN" sz="2400" b="1" i="1" baseline="-30000" dirty="0">
                <a:ea typeface="楷体_GB2312"/>
                <a:cs typeface="楷体_GB2312"/>
              </a:rPr>
              <a:t>B4</a:t>
            </a:r>
            <a:r>
              <a:rPr lang="en-US" altLang="zh-CN" sz="2400" b="1" dirty="0"/>
              <a:t> ={ </a:t>
            </a:r>
            <a:r>
              <a:rPr lang="en-US" altLang="zh-CN" sz="2400" b="1" i="1" dirty="0" err="1"/>
              <a:t>i</a:t>
            </a:r>
            <a:r>
              <a:rPr lang="en-US" altLang="zh-CN" sz="2400" b="1" dirty="0"/>
              <a:t> }</a:t>
            </a:r>
          </a:p>
        </p:txBody>
      </p:sp>
      <p:graphicFrame>
        <p:nvGraphicFramePr>
          <p:cNvPr id="63" name="Group 204">
            <a:extLst>
              <a:ext uri="{FF2B5EF4-FFF2-40B4-BE49-F238E27FC236}">
                <a16:creationId xmlns:a16="http://schemas.microsoft.com/office/drawing/2014/main" id="{498AF694-1B52-D524-F61A-5A79492F117B}"/>
              </a:ext>
            </a:extLst>
          </p:cNvPr>
          <p:cNvGraphicFramePr>
            <a:graphicFrameLocks/>
          </p:cNvGraphicFramePr>
          <p:nvPr/>
        </p:nvGraphicFramePr>
        <p:xfrm>
          <a:off x="6000751" y="4163484"/>
          <a:ext cx="2878667" cy="2419351"/>
        </p:xfrm>
        <a:graphic>
          <a:graphicData uri="http://schemas.openxmlformats.org/drawingml/2006/table">
            <a:tbl>
              <a:tblPr/>
              <a:tblGrid>
                <a:gridCol w="1247423">
                  <a:extLst>
                    <a:ext uri="{9D8B030D-6E8A-4147-A177-3AD203B41FA5}">
                      <a16:colId xmlns:a16="http://schemas.microsoft.com/office/drawing/2014/main" val="20000"/>
                    </a:ext>
                  </a:extLst>
                </a:gridCol>
                <a:gridCol w="1631244">
                  <a:extLst>
                    <a:ext uri="{9D8B030D-6E8A-4147-A177-3AD203B41FA5}">
                      <a16:colId xmlns:a16="http://schemas.microsoft.com/office/drawing/2014/main" val="20001"/>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4625" name="Line 31">
            <a:extLst>
              <a:ext uri="{FF2B5EF4-FFF2-40B4-BE49-F238E27FC236}">
                <a16:creationId xmlns:a16="http://schemas.microsoft.com/office/drawing/2014/main" id="{37CE0238-D0BE-6B35-BB8D-5110D3706566}"/>
              </a:ext>
            </a:extLst>
          </p:cNvPr>
          <p:cNvSpPr>
            <a:spLocks noChangeShapeType="1"/>
          </p:cNvSpPr>
          <p:nvPr/>
        </p:nvSpPr>
        <p:spPr bwMode="auto">
          <a:xfrm>
            <a:off x="2542117" y="4188885"/>
            <a:ext cx="0" cy="2400300"/>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626" name="Line 31">
            <a:extLst>
              <a:ext uri="{FF2B5EF4-FFF2-40B4-BE49-F238E27FC236}">
                <a16:creationId xmlns:a16="http://schemas.microsoft.com/office/drawing/2014/main" id="{9ADA5AFC-89E7-B627-55AE-AEC04314415A}"/>
              </a:ext>
            </a:extLst>
          </p:cNvPr>
          <p:cNvSpPr>
            <a:spLocks noChangeShapeType="1"/>
          </p:cNvSpPr>
          <p:nvPr/>
        </p:nvSpPr>
        <p:spPr bwMode="auto">
          <a:xfrm>
            <a:off x="8879417" y="4135967"/>
            <a:ext cx="0" cy="2446867"/>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627" name="矩形 20">
            <a:extLst>
              <a:ext uri="{FF2B5EF4-FFF2-40B4-BE49-F238E27FC236}">
                <a16:creationId xmlns:a16="http://schemas.microsoft.com/office/drawing/2014/main" id="{71D5FFAD-6338-D4E7-87CF-50BE14291F9D}"/>
              </a:ext>
            </a:extLst>
          </p:cNvPr>
          <p:cNvSpPr>
            <a:spLocks noChangeArrowheads="1"/>
          </p:cNvSpPr>
          <p:nvPr/>
        </p:nvSpPr>
        <p:spPr bwMode="auto">
          <a:xfrm>
            <a:off x="4872567" y="4665133"/>
            <a:ext cx="47320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28" name="矩形 65">
            <a:extLst>
              <a:ext uri="{FF2B5EF4-FFF2-40B4-BE49-F238E27FC236}">
                <a16:creationId xmlns:a16="http://schemas.microsoft.com/office/drawing/2014/main" id="{8A98162A-825F-BB64-386F-7D3DF91745F7}"/>
              </a:ext>
            </a:extLst>
          </p:cNvPr>
          <p:cNvSpPr>
            <a:spLocks noChangeArrowheads="1"/>
          </p:cNvSpPr>
          <p:nvPr/>
        </p:nvSpPr>
        <p:spPr bwMode="auto">
          <a:xfrm>
            <a:off x="3509434" y="5145617"/>
            <a:ext cx="47320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29" name="矩形 31">
            <a:extLst>
              <a:ext uri="{FF2B5EF4-FFF2-40B4-BE49-F238E27FC236}">
                <a16:creationId xmlns:a16="http://schemas.microsoft.com/office/drawing/2014/main" id="{15F5C868-FD1F-9215-4DC3-0B5577C29C8C}"/>
              </a:ext>
            </a:extLst>
          </p:cNvPr>
          <p:cNvSpPr>
            <a:spLocks noChangeArrowheads="1"/>
          </p:cNvSpPr>
          <p:nvPr/>
        </p:nvSpPr>
        <p:spPr bwMode="auto">
          <a:xfrm>
            <a:off x="4673601" y="5145617"/>
            <a:ext cx="83067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30" name="矩形 66">
            <a:extLst>
              <a:ext uri="{FF2B5EF4-FFF2-40B4-BE49-F238E27FC236}">
                <a16:creationId xmlns:a16="http://schemas.microsoft.com/office/drawing/2014/main" id="{AE3DB974-CC87-7ECD-ED3A-D7A0C802164D}"/>
              </a:ext>
            </a:extLst>
          </p:cNvPr>
          <p:cNvSpPr>
            <a:spLocks noChangeArrowheads="1"/>
          </p:cNvSpPr>
          <p:nvPr/>
        </p:nvSpPr>
        <p:spPr bwMode="auto">
          <a:xfrm>
            <a:off x="3299885" y="5623984"/>
            <a:ext cx="83067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31" name="矩形 32">
            <a:extLst>
              <a:ext uri="{FF2B5EF4-FFF2-40B4-BE49-F238E27FC236}">
                <a16:creationId xmlns:a16="http://schemas.microsoft.com/office/drawing/2014/main" id="{31B7FC1E-7142-9624-1ABA-36E2C0C87E7E}"/>
              </a:ext>
            </a:extLst>
          </p:cNvPr>
          <p:cNvSpPr>
            <a:spLocks noChangeArrowheads="1"/>
          </p:cNvSpPr>
          <p:nvPr/>
        </p:nvSpPr>
        <p:spPr bwMode="auto">
          <a:xfrm>
            <a:off x="4529668" y="5623984"/>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32" name="矩形 67">
            <a:extLst>
              <a:ext uri="{FF2B5EF4-FFF2-40B4-BE49-F238E27FC236}">
                <a16:creationId xmlns:a16="http://schemas.microsoft.com/office/drawing/2014/main" id="{28CEDEC4-EB4E-F705-E05B-B21CC2F1BE60}"/>
              </a:ext>
            </a:extLst>
          </p:cNvPr>
          <p:cNvSpPr>
            <a:spLocks noChangeArrowheads="1"/>
          </p:cNvSpPr>
          <p:nvPr/>
        </p:nvSpPr>
        <p:spPr bwMode="auto">
          <a:xfrm>
            <a:off x="3191934" y="608541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33" name="矩形 33">
            <a:extLst>
              <a:ext uri="{FF2B5EF4-FFF2-40B4-BE49-F238E27FC236}">
                <a16:creationId xmlns:a16="http://schemas.microsoft.com/office/drawing/2014/main" id="{CD316F3D-5CFD-7F24-A08B-0FC59C602BBE}"/>
              </a:ext>
            </a:extLst>
          </p:cNvPr>
          <p:cNvSpPr>
            <a:spLocks noChangeArrowheads="1"/>
          </p:cNvSpPr>
          <p:nvPr/>
        </p:nvSpPr>
        <p:spPr bwMode="auto">
          <a:xfrm>
            <a:off x="4271434" y="6072717"/>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34" name="矩形 68">
            <a:extLst>
              <a:ext uri="{FF2B5EF4-FFF2-40B4-BE49-F238E27FC236}">
                <a16:creationId xmlns:a16="http://schemas.microsoft.com/office/drawing/2014/main" id="{5957FA10-6D0E-B07F-AEA0-63AD719DA38D}"/>
              </a:ext>
            </a:extLst>
          </p:cNvPr>
          <p:cNvSpPr>
            <a:spLocks noChangeArrowheads="1"/>
          </p:cNvSpPr>
          <p:nvPr/>
        </p:nvSpPr>
        <p:spPr bwMode="auto">
          <a:xfrm>
            <a:off x="6066368" y="4665133"/>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35" name="矩形 69">
            <a:extLst>
              <a:ext uri="{FF2B5EF4-FFF2-40B4-BE49-F238E27FC236}">
                <a16:creationId xmlns:a16="http://schemas.microsoft.com/office/drawing/2014/main" id="{4BE81D03-5FD3-0A20-2803-EA29AF221CF2}"/>
              </a:ext>
            </a:extLst>
          </p:cNvPr>
          <p:cNvSpPr>
            <a:spLocks noChangeArrowheads="1"/>
          </p:cNvSpPr>
          <p:nvPr/>
        </p:nvSpPr>
        <p:spPr bwMode="auto">
          <a:xfrm>
            <a:off x="6104468" y="5120217"/>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36" name="矩形 70">
            <a:extLst>
              <a:ext uri="{FF2B5EF4-FFF2-40B4-BE49-F238E27FC236}">
                <a16:creationId xmlns:a16="http://schemas.microsoft.com/office/drawing/2014/main" id="{01D382A2-FF9E-E143-14D2-B3D576675E83}"/>
              </a:ext>
            </a:extLst>
          </p:cNvPr>
          <p:cNvSpPr>
            <a:spLocks noChangeArrowheads="1"/>
          </p:cNvSpPr>
          <p:nvPr/>
        </p:nvSpPr>
        <p:spPr bwMode="auto">
          <a:xfrm>
            <a:off x="7522634" y="4605867"/>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37" name="矩形 71">
            <a:extLst>
              <a:ext uri="{FF2B5EF4-FFF2-40B4-BE49-F238E27FC236}">
                <a16:creationId xmlns:a16="http://schemas.microsoft.com/office/drawing/2014/main" id="{F4797BAB-C834-1A5C-D1FE-35E6962A537D}"/>
              </a:ext>
            </a:extLst>
          </p:cNvPr>
          <p:cNvSpPr>
            <a:spLocks noChangeArrowheads="1"/>
          </p:cNvSpPr>
          <p:nvPr/>
        </p:nvSpPr>
        <p:spPr bwMode="auto">
          <a:xfrm>
            <a:off x="7484534" y="505883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38" name="矩形 72">
            <a:extLst>
              <a:ext uri="{FF2B5EF4-FFF2-40B4-BE49-F238E27FC236}">
                <a16:creationId xmlns:a16="http://schemas.microsoft.com/office/drawing/2014/main" id="{CCE78D4B-6B73-4783-9CC1-9599B1055C5C}"/>
              </a:ext>
            </a:extLst>
          </p:cNvPr>
          <p:cNvSpPr>
            <a:spLocks noChangeArrowheads="1"/>
          </p:cNvSpPr>
          <p:nvPr/>
        </p:nvSpPr>
        <p:spPr bwMode="auto">
          <a:xfrm>
            <a:off x="6091768" y="5607051"/>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39" name="矩形 35">
            <a:extLst>
              <a:ext uri="{FF2B5EF4-FFF2-40B4-BE49-F238E27FC236}">
                <a16:creationId xmlns:a16="http://schemas.microsoft.com/office/drawing/2014/main" id="{162486C4-7571-A06C-EDF7-0F0BC8530D7B}"/>
              </a:ext>
            </a:extLst>
          </p:cNvPr>
          <p:cNvSpPr>
            <a:spLocks noChangeArrowheads="1"/>
          </p:cNvSpPr>
          <p:nvPr/>
        </p:nvSpPr>
        <p:spPr bwMode="auto">
          <a:xfrm>
            <a:off x="7395634" y="5560484"/>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40" name="矩形 73">
            <a:extLst>
              <a:ext uri="{FF2B5EF4-FFF2-40B4-BE49-F238E27FC236}">
                <a16:creationId xmlns:a16="http://schemas.microsoft.com/office/drawing/2014/main" id="{E785D4E5-60F1-93CA-7AF9-E22BAB13EBA0}"/>
              </a:ext>
            </a:extLst>
          </p:cNvPr>
          <p:cNvSpPr>
            <a:spLocks noChangeArrowheads="1"/>
          </p:cNvSpPr>
          <p:nvPr/>
        </p:nvSpPr>
        <p:spPr bwMode="auto">
          <a:xfrm>
            <a:off x="6011334" y="607271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41" name="矩形 36">
            <a:extLst>
              <a:ext uri="{FF2B5EF4-FFF2-40B4-BE49-F238E27FC236}">
                <a16:creationId xmlns:a16="http://schemas.microsoft.com/office/drawing/2014/main" id="{76A05687-8213-148A-B5E9-D6AD0F3430D6}"/>
              </a:ext>
            </a:extLst>
          </p:cNvPr>
          <p:cNvSpPr>
            <a:spLocks noChangeArrowheads="1"/>
          </p:cNvSpPr>
          <p:nvPr/>
        </p:nvSpPr>
        <p:spPr bwMode="auto">
          <a:xfrm>
            <a:off x="7152218" y="6038851"/>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76" name="Group 204">
            <a:extLst>
              <a:ext uri="{FF2B5EF4-FFF2-40B4-BE49-F238E27FC236}">
                <a16:creationId xmlns:a16="http://schemas.microsoft.com/office/drawing/2014/main" id="{F136C711-D33E-C5F3-BCD2-5998900374F7}"/>
              </a:ext>
            </a:extLst>
          </p:cNvPr>
          <p:cNvGraphicFramePr>
            <a:graphicFrameLocks/>
          </p:cNvGraphicFramePr>
          <p:nvPr/>
        </p:nvGraphicFramePr>
        <p:xfrm>
          <a:off x="8879418" y="4178301"/>
          <a:ext cx="2785533" cy="2419351"/>
        </p:xfrm>
        <a:graphic>
          <a:graphicData uri="http://schemas.openxmlformats.org/drawingml/2006/table">
            <a:tbl>
              <a:tblPr/>
              <a:tblGrid>
                <a:gridCol w="1248688">
                  <a:extLst>
                    <a:ext uri="{9D8B030D-6E8A-4147-A177-3AD203B41FA5}">
                      <a16:colId xmlns:a16="http://schemas.microsoft.com/office/drawing/2014/main" val="20000"/>
                    </a:ext>
                  </a:extLst>
                </a:gridCol>
                <a:gridCol w="1536845">
                  <a:extLst>
                    <a:ext uri="{9D8B030D-6E8A-4147-A177-3AD203B41FA5}">
                      <a16:colId xmlns:a16="http://schemas.microsoft.com/office/drawing/2014/main" val="20001"/>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4661" name="Line 31">
            <a:extLst>
              <a:ext uri="{FF2B5EF4-FFF2-40B4-BE49-F238E27FC236}">
                <a16:creationId xmlns:a16="http://schemas.microsoft.com/office/drawing/2014/main" id="{4FEDDEB3-D380-29D5-054F-59171DF6B79C}"/>
              </a:ext>
            </a:extLst>
          </p:cNvPr>
          <p:cNvSpPr>
            <a:spLocks noChangeShapeType="1"/>
          </p:cNvSpPr>
          <p:nvPr/>
        </p:nvSpPr>
        <p:spPr bwMode="auto">
          <a:xfrm>
            <a:off x="11654367" y="4150784"/>
            <a:ext cx="0" cy="2446867"/>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662" name="矩形 77">
            <a:extLst>
              <a:ext uri="{FF2B5EF4-FFF2-40B4-BE49-F238E27FC236}">
                <a16:creationId xmlns:a16="http://schemas.microsoft.com/office/drawing/2014/main" id="{16EFF008-2BFC-AE42-24A1-FE750B1267DE}"/>
              </a:ext>
            </a:extLst>
          </p:cNvPr>
          <p:cNvSpPr>
            <a:spLocks noChangeArrowheads="1"/>
          </p:cNvSpPr>
          <p:nvPr/>
        </p:nvSpPr>
        <p:spPr bwMode="auto">
          <a:xfrm>
            <a:off x="8936568" y="4677833"/>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63" name="矩形 78">
            <a:extLst>
              <a:ext uri="{FF2B5EF4-FFF2-40B4-BE49-F238E27FC236}">
                <a16:creationId xmlns:a16="http://schemas.microsoft.com/office/drawing/2014/main" id="{F44D4ED2-C12F-70A3-947D-181186AA179D}"/>
              </a:ext>
            </a:extLst>
          </p:cNvPr>
          <p:cNvSpPr>
            <a:spLocks noChangeArrowheads="1"/>
          </p:cNvSpPr>
          <p:nvPr/>
        </p:nvSpPr>
        <p:spPr bwMode="auto">
          <a:xfrm>
            <a:off x="8972552" y="513503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64" name="矩形 79">
            <a:extLst>
              <a:ext uri="{FF2B5EF4-FFF2-40B4-BE49-F238E27FC236}">
                <a16:creationId xmlns:a16="http://schemas.microsoft.com/office/drawing/2014/main" id="{B9D23CAA-BB80-0C16-1C27-F062E9656633}"/>
              </a:ext>
            </a:extLst>
          </p:cNvPr>
          <p:cNvSpPr>
            <a:spLocks noChangeArrowheads="1"/>
          </p:cNvSpPr>
          <p:nvPr/>
        </p:nvSpPr>
        <p:spPr bwMode="auto">
          <a:xfrm>
            <a:off x="10392834" y="4620684"/>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65" name="矩形 80">
            <a:extLst>
              <a:ext uri="{FF2B5EF4-FFF2-40B4-BE49-F238E27FC236}">
                <a16:creationId xmlns:a16="http://schemas.microsoft.com/office/drawing/2014/main" id="{76982ED2-9C32-3EEB-9874-41DE0757DBD0}"/>
              </a:ext>
            </a:extLst>
          </p:cNvPr>
          <p:cNvSpPr>
            <a:spLocks noChangeArrowheads="1"/>
          </p:cNvSpPr>
          <p:nvPr/>
        </p:nvSpPr>
        <p:spPr bwMode="auto">
          <a:xfrm>
            <a:off x="10352618" y="507153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66" name="矩形 81">
            <a:extLst>
              <a:ext uri="{FF2B5EF4-FFF2-40B4-BE49-F238E27FC236}">
                <a16:creationId xmlns:a16="http://schemas.microsoft.com/office/drawing/2014/main" id="{CA34F9FF-5819-B43D-D93B-F58A6DD8525F}"/>
              </a:ext>
            </a:extLst>
          </p:cNvPr>
          <p:cNvSpPr>
            <a:spLocks noChangeArrowheads="1"/>
          </p:cNvSpPr>
          <p:nvPr/>
        </p:nvSpPr>
        <p:spPr bwMode="auto">
          <a:xfrm>
            <a:off x="8959852" y="5619751"/>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67" name="矩形 82">
            <a:extLst>
              <a:ext uri="{FF2B5EF4-FFF2-40B4-BE49-F238E27FC236}">
                <a16:creationId xmlns:a16="http://schemas.microsoft.com/office/drawing/2014/main" id="{B501BDFC-C02B-C030-17C4-592045322C6E}"/>
              </a:ext>
            </a:extLst>
          </p:cNvPr>
          <p:cNvSpPr>
            <a:spLocks noChangeArrowheads="1"/>
          </p:cNvSpPr>
          <p:nvPr/>
        </p:nvSpPr>
        <p:spPr bwMode="auto">
          <a:xfrm>
            <a:off x="10265834" y="5575300"/>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68" name="矩形 83">
            <a:extLst>
              <a:ext uri="{FF2B5EF4-FFF2-40B4-BE49-F238E27FC236}">
                <a16:creationId xmlns:a16="http://schemas.microsoft.com/office/drawing/2014/main" id="{C4D7FF5A-A9BF-9FB5-C62E-5CE54A66F738}"/>
              </a:ext>
            </a:extLst>
          </p:cNvPr>
          <p:cNvSpPr>
            <a:spLocks noChangeArrowheads="1"/>
          </p:cNvSpPr>
          <p:nvPr/>
        </p:nvSpPr>
        <p:spPr bwMode="auto">
          <a:xfrm>
            <a:off x="8879418" y="608541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4669" name="矩形 84">
            <a:extLst>
              <a:ext uri="{FF2B5EF4-FFF2-40B4-BE49-F238E27FC236}">
                <a16:creationId xmlns:a16="http://schemas.microsoft.com/office/drawing/2014/main" id="{4D686D28-108B-FF24-4DF3-BE026432AA70}"/>
              </a:ext>
            </a:extLst>
          </p:cNvPr>
          <p:cNvSpPr>
            <a:spLocks noChangeArrowheads="1"/>
          </p:cNvSpPr>
          <p:nvPr/>
        </p:nvSpPr>
        <p:spPr bwMode="auto">
          <a:xfrm>
            <a:off x="10020301" y="6053667"/>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49" name="Group 95">
            <a:extLst>
              <a:ext uri="{FF2B5EF4-FFF2-40B4-BE49-F238E27FC236}">
                <a16:creationId xmlns:a16="http://schemas.microsoft.com/office/drawing/2014/main" id="{40B8E417-45BD-082E-5DD4-3F1A9D39AC47}"/>
              </a:ext>
            </a:extLst>
          </p:cNvPr>
          <p:cNvGraphicFramePr>
            <a:graphicFrameLocks noGrp="1"/>
          </p:cNvGraphicFramePr>
          <p:nvPr/>
        </p:nvGraphicFramePr>
        <p:xfrm>
          <a:off x="6534151" y="205317"/>
          <a:ext cx="4076699" cy="3748653"/>
        </p:xfrm>
        <a:graphic>
          <a:graphicData uri="http://schemas.openxmlformats.org/drawingml/2006/table">
            <a:tbl>
              <a:tblPr/>
              <a:tblGrid>
                <a:gridCol w="1387831">
                  <a:extLst>
                    <a:ext uri="{9D8B030D-6E8A-4147-A177-3AD203B41FA5}">
                      <a16:colId xmlns:a16="http://schemas.microsoft.com/office/drawing/2014/main" val="20000"/>
                    </a:ext>
                  </a:extLst>
                </a:gridCol>
                <a:gridCol w="672217">
                  <a:extLst>
                    <a:ext uri="{9D8B030D-6E8A-4147-A177-3AD203B41FA5}">
                      <a16:colId xmlns:a16="http://schemas.microsoft.com/office/drawing/2014/main" val="20001"/>
                    </a:ext>
                  </a:extLst>
                </a:gridCol>
                <a:gridCol w="672217">
                  <a:extLst>
                    <a:ext uri="{9D8B030D-6E8A-4147-A177-3AD203B41FA5}">
                      <a16:colId xmlns:a16="http://schemas.microsoft.com/office/drawing/2014/main" val="20002"/>
                    </a:ext>
                  </a:extLst>
                </a:gridCol>
                <a:gridCol w="672217">
                  <a:extLst>
                    <a:ext uri="{9D8B030D-6E8A-4147-A177-3AD203B41FA5}">
                      <a16:colId xmlns:a16="http://schemas.microsoft.com/office/drawing/2014/main" val="20003"/>
                    </a:ext>
                  </a:extLst>
                </a:gridCol>
                <a:gridCol w="672217">
                  <a:extLst>
                    <a:ext uri="{9D8B030D-6E8A-4147-A177-3AD203B41FA5}">
                      <a16:colId xmlns:a16="http://schemas.microsoft.com/office/drawing/2014/main" val="20004"/>
                    </a:ext>
                  </a:extLst>
                </a:gridCol>
              </a:tblGrid>
              <a:tr h="41651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44" marR="91444" marT="45699" marB="45699"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41651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a:t>
                      </a:r>
                      <a:endPar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651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a:t>
                      </a:r>
                      <a:endParaRPr kumimoji="0" lang="zh-CN" altLang="en-US"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651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j</a:t>
                      </a:r>
                      <a:endParaRPr kumimoji="0" lang="zh-CN" altLang="en-US" sz="2100" b="1" i="1" u="none" strike="noStrike" cap="none" normalizeH="0" baseline="-2500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651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m</a:t>
                      </a:r>
                      <a:endParaRPr kumimoji="0" lang="zh-CN" altLang="en-US" sz="2100" b="1" i="1" u="none" strike="noStrike" cap="none" normalizeH="0" baseline="-2500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651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n</a:t>
                      </a:r>
                      <a:endParaRPr kumimoji="0" lang="zh-CN" altLang="en-US" sz="2100" b="1" i="1" u="none" strike="noStrike" cap="none" normalizeH="0" baseline="-2500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651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u</a:t>
                      </a:r>
                      <a:r>
                        <a:rPr kumimoji="0" lang="en-US" altLang="zh-CN" sz="2100" b="1" i="1" u="none" strike="noStrike" cap="none" normalizeH="0" baseline="-25000">
                          <a:ln>
                            <a:noFill/>
                          </a:ln>
                          <a:solidFill>
                            <a:schemeClr val="tx1"/>
                          </a:solidFill>
                          <a:effectLst/>
                          <a:latin typeface="Times New Roman" pitchFamily="18" charset="0"/>
                          <a:ea typeface="楷体_GB2312" pitchFamily="49" charset="-122"/>
                          <a:cs typeface="Times New Roman" pitchFamily="18" charset="0"/>
                        </a:rPr>
                        <a:t>1</a:t>
                      </a:r>
                      <a:endParaRPr kumimoji="0" lang="zh-CN" altLang="en-US" sz="2100" b="1" i="1" u="none" strike="noStrike" cap="none" normalizeH="0" baseline="-2500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1651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u</a:t>
                      </a:r>
                      <a:r>
                        <a:rPr kumimoji="0" lang="en-US" altLang="zh-CN" sz="2100" b="1" i="1" u="none" strike="noStrike" cap="none" normalizeH="0" baseline="-2500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1" u="none" strike="noStrike" cap="none" normalizeH="0" baseline="-2500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1651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4" marR="91444"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4" marR="91444"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50" name="Line 31">
            <a:extLst>
              <a:ext uri="{FF2B5EF4-FFF2-40B4-BE49-F238E27FC236}">
                <a16:creationId xmlns:a16="http://schemas.microsoft.com/office/drawing/2014/main" id="{9FD5C401-789B-D535-34D0-A41BC1D5C144}"/>
              </a:ext>
            </a:extLst>
          </p:cNvPr>
          <p:cNvSpPr>
            <a:spLocks noChangeShapeType="1"/>
          </p:cNvSpPr>
          <p:nvPr/>
        </p:nvSpPr>
        <p:spPr bwMode="auto">
          <a:xfrm>
            <a:off x="6532033" y="205318"/>
            <a:ext cx="0" cy="3752849"/>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1" name="Line 31">
            <a:extLst>
              <a:ext uri="{FF2B5EF4-FFF2-40B4-BE49-F238E27FC236}">
                <a16:creationId xmlns:a16="http://schemas.microsoft.com/office/drawing/2014/main" id="{AB57A43C-E365-7322-6152-B3E9B5E35E65}"/>
              </a:ext>
            </a:extLst>
          </p:cNvPr>
          <p:cNvSpPr>
            <a:spLocks noChangeShapeType="1"/>
          </p:cNvSpPr>
          <p:nvPr/>
        </p:nvSpPr>
        <p:spPr bwMode="auto">
          <a:xfrm>
            <a:off x="10608734" y="205317"/>
            <a:ext cx="2117" cy="3742267"/>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2" name="矩形 51">
            <a:extLst>
              <a:ext uri="{FF2B5EF4-FFF2-40B4-BE49-F238E27FC236}">
                <a16:creationId xmlns:a16="http://schemas.microsoft.com/office/drawing/2014/main" id="{90DF263B-AE15-3FFD-8D5E-C155A6BA543D}"/>
              </a:ext>
            </a:extLst>
          </p:cNvPr>
          <p:cNvSpPr/>
          <p:nvPr/>
        </p:nvSpPr>
        <p:spPr bwMode="auto">
          <a:xfrm>
            <a:off x="8919697" y="4702339"/>
            <a:ext cx="1176568" cy="1881432"/>
          </a:xfrm>
          <a:prstGeom prst="rect">
            <a:avLst/>
          </a:prstGeom>
          <a:noFill/>
          <a:ln w="38100" cap="flat" cmpd="sng" algn="ctr">
            <a:solidFill>
              <a:srgbClr val="FF0000"/>
            </a:solidFill>
            <a:prstDash val="dash"/>
            <a:round/>
            <a:headEnd type="none" w="med" len="med"/>
            <a:tailEnd type="none" w="med" len="med"/>
          </a:ln>
          <a:effectLst/>
          <a:scene3d>
            <a:camera prst="orthographicFront">
              <a:rot lat="0" lon="21299999" rev="0"/>
            </a:camera>
            <a:lightRig rig="threePt" dir="t"/>
          </a:scene3d>
        </p:spPr>
        <p:txBody>
          <a:bodyPr lIns="91440" tIns="45720" rIns="91440" bIns="45720"/>
          <a:lstStyle/>
          <a:p>
            <a:pPr algn="ctr" eaLnBrk="1" hangingPunct="1">
              <a:defRPr/>
            </a:pPr>
            <a:endParaRPr lang="zh-CN" altLang="en-US" sz="2400" dirty="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par>
                                <p:cTn id="10" presetID="53" presetClass="entr" presetSubtype="0"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p:cTn id="12" dur="500" fill="hold"/>
                                        <p:tgtEl>
                                          <p:spTgt spid="51"/>
                                        </p:tgtEl>
                                        <p:attrNameLst>
                                          <p:attrName>ppt_w</p:attrName>
                                        </p:attrNameLst>
                                      </p:cBhvr>
                                      <p:tavLst>
                                        <p:tav tm="0">
                                          <p:val>
                                            <p:fltVal val="0"/>
                                          </p:val>
                                        </p:tav>
                                        <p:tav tm="100000">
                                          <p:val>
                                            <p:strVal val="#ppt_w"/>
                                          </p:val>
                                        </p:tav>
                                      </p:tavLst>
                                    </p:anim>
                                    <p:anim calcmode="lin" valueType="num">
                                      <p:cBhvr>
                                        <p:cTn id="13" dur="500" fill="hold"/>
                                        <p:tgtEl>
                                          <p:spTgt spid="51"/>
                                        </p:tgtEl>
                                        <p:attrNameLst>
                                          <p:attrName>ppt_h</p:attrName>
                                        </p:attrNameLst>
                                      </p:cBhvr>
                                      <p:tavLst>
                                        <p:tav tm="0">
                                          <p:val>
                                            <p:fltVal val="0"/>
                                          </p:val>
                                        </p:tav>
                                        <p:tav tm="100000">
                                          <p:val>
                                            <p:strVal val="#ppt_h"/>
                                          </p:val>
                                        </p:tav>
                                      </p:tavLst>
                                    </p:anim>
                                    <p:animEffect transition="in" filter="fade">
                                      <p:cBhvr>
                                        <p:cTn id="14" dur="500"/>
                                        <p:tgtEl>
                                          <p:spTgt spid="51"/>
                                        </p:tgtEl>
                                      </p:cBhvr>
                                    </p:animEffect>
                                  </p:childTnLst>
                                </p:cTn>
                              </p:par>
                              <p:par>
                                <p:cTn id="15" presetID="53"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p:cTn id="17" dur="500" fill="hold"/>
                                        <p:tgtEl>
                                          <p:spTgt spid="50"/>
                                        </p:tgtEl>
                                        <p:attrNameLst>
                                          <p:attrName>ppt_w</p:attrName>
                                        </p:attrNameLst>
                                      </p:cBhvr>
                                      <p:tavLst>
                                        <p:tav tm="0">
                                          <p:val>
                                            <p:fltVal val="0"/>
                                          </p:val>
                                        </p:tav>
                                        <p:tav tm="100000">
                                          <p:val>
                                            <p:strVal val="#ppt_w"/>
                                          </p:val>
                                        </p:tav>
                                      </p:tavLst>
                                    </p:anim>
                                    <p:anim calcmode="lin" valueType="num">
                                      <p:cBhvr>
                                        <p:cTn id="18" dur="500" fill="hold"/>
                                        <p:tgtEl>
                                          <p:spTgt spid="50"/>
                                        </p:tgtEl>
                                        <p:attrNameLst>
                                          <p:attrName>ppt_h</p:attrName>
                                        </p:attrNameLst>
                                      </p:cBhvr>
                                      <p:tavLst>
                                        <p:tav tm="0">
                                          <p:val>
                                            <p:fltVal val="0"/>
                                          </p:val>
                                        </p:tav>
                                        <p:tav tm="100000">
                                          <p:val>
                                            <p:strVal val="#ppt_h"/>
                                          </p:val>
                                        </p:tav>
                                      </p:tavLst>
                                    </p:anim>
                                    <p:animEffect transition="in" filter="fade">
                                      <p:cBhvr>
                                        <p:cTn id="19" dur="500"/>
                                        <p:tgtEl>
                                          <p:spTgt spid="50"/>
                                        </p:tgtEl>
                                      </p:cBhvr>
                                    </p:animEffect>
                                  </p:childTnLst>
                                </p:cTn>
                              </p:par>
                              <p:par>
                                <p:cTn id="20" presetID="53"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 calcmode="lin" valueType="num">
                                      <p:cBhvr>
                                        <p:cTn id="22" dur="500" fill="hold"/>
                                        <p:tgtEl>
                                          <p:spTgt spid="52"/>
                                        </p:tgtEl>
                                        <p:attrNameLst>
                                          <p:attrName>ppt_w</p:attrName>
                                        </p:attrNameLst>
                                      </p:cBhvr>
                                      <p:tavLst>
                                        <p:tav tm="0">
                                          <p:val>
                                            <p:fltVal val="0"/>
                                          </p:val>
                                        </p:tav>
                                        <p:tav tm="100000">
                                          <p:val>
                                            <p:strVal val="#ppt_w"/>
                                          </p:val>
                                        </p:tav>
                                      </p:tavLst>
                                    </p:anim>
                                    <p:anim calcmode="lin" valueType="num">
                                      <p:cBhvr>
                                        <p:cTn id="23" dur="500" fill="hold"/>
                                        <p:tgtEl>
                                          <p:spTgt spid="52"/>
                                        </p:tgtEl>
                                        <p:attrNameLst>
                                          <p:attrName>ppt_h</p:attrName>
                                        </p:attrNameLst>
                                      </p:cBhvr>
                                      <p:tavLst>
                                        <p:tav tm="0">
                                          <p:val>
                                            <p:fltVal val="0"/>
                                          </p:val>
                                        </p:tav>
                                        <p:tav tm="100000">
                                          <p:val>
                                            <p:strVal val="#ppt_h"/>
                                          </p:val>
                                        </p:tav>
                                      </p:tavLst>
                                    </p:anim>
                                    <p:animEffect transition="in" filter="fade">
                                      <p:cBhvr>
                                        <p:cTn id="2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371" name="Rectangle 3">
            <a:extLst>
              <a:ext uri="{FF2B5EF4-FFF2-40B4-BE49-F238E27FC236}">
                <a16:creationId xmlns:a16="http://schemas.microsoft.com/office/drawing/2014/main" id="{9F8EEFDD-DBFB-BF14-AC44-8736D1989C6D}"/>
              </a:ext>
            </a:extLst>
          </p:cNvPr>
          <p:cNvSpPr>
            <a:spLocks noGrp="1" noChangeArrowheads="1"/>
          </p:cNvSpPr>
          <p:nvPr>
            <p:ph idx="1"/>
          </p:nvPr>
        </p:nvSpPr>
        <p:spPr bwMode="auto">
          <a:xfrm>
            <a:off x="573618" y="1032933"/>
            <a:ext cx="10951633"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ts val="4133"/>
              </a:lnSpc>
              <a:buClrTx/>
              <a:buFont typeface="Wingdings" panose="05000000000000000000" pitchFamily="2" charset="2"/>
              <a:buChar char="Ø"/>
            </a:pPr>
            <a:r>
              <a:rPr lang="zh-CN" altLang="en-US" sz="2933" b="1">
                <a:cs typeface="Times New Roman" panose="02020603050405020304" pitchFamily="18" charset="0"/>
              </a:rPr>
              <a:t>定值</a:t>
            </a:r>
            <a:r>
              <a:rPr lang="en-US" altLang="zh-CN" sz="2933" b="1">
                <a:cs typeface="Times New Roman" panose="02020603050405020304" pitchFamily="18" charset="0"/>
              </a:rPr>
              <a:t>-</a:t>
            </a:r>
            <a:r>
              <a:rPr lang="zh-CN" altLang="en-US" sz="2933" b="1">
                <a:cs typeface="Times New Roman" panose="02020603050405020304" pitchFamily="18" charset="0"/>
              </a:rPr>
              <a:t>引用链：设变量</a:t>
            </a:r>
            <a:r>
              <a:rPr lang="en-US" altLang="zh-CN" sz="2933" b="1" i="1">
                <a:cs typeface="Times New Roman" panose="02020603050405020304" pitchFamily="18" charset="0"/>
              </a:rPr>
              <a:t>x</a:t>
            </a:r>
            <a:r>
              <a:rPr lang="zh-CN" altLang="en-US" sz="2933" b="1">
                <a:cs typeface="Times New Roman" panose="02020603050405020304" pitchFamily="18" charset="0"/>
              </a:rPr>
              <a:t>有一个定值</a:t>
            </a:r>
            <a:r>
              <a:rPr lang="en-US" altLang="zh-CN" sz="2933" b="1" i="1">
                <a:cs typeface="Times New Roman" panose="02020603050405020304" pitchFamily="18" charset="0"/>
              </a:rPr>
              <a:t>d</a:t>
            </a:r>
            <a:r>
              <a:rPr lang="zh-CN" altLang="en-US" sz="2933" b="1">
                <a:cs typeface="Times New Roman" panose="02020603050405020304" pitchFamily="18" charset="0"/>
              </a:rPr>
              <a:t>，该定值所有能够到达的引用</a:t>
            </a:r>
            <a:r>
              <a:rPr lang="en-US" altLang="zh-CN" sz="2933" b="1" i="1">
                <a:cs typeface="Times New Roman" panose="02020603050405020304" pitchFamily="18" charset="0"/>
              </a:rPr>
              <a:t>u</a:t>
            </a:r>
            <a:r>
              <a:rPr lang="zh-CN" altLang="en-US" sz="2933" b="1">
                <a:cs typeface="Times New Roman" panose="02020603050405020304" pitchFamily="18" charset="0"/>
              </a:rPr>
              <a:t>的集合称为</a:t>
            </a:r>
            <a:r>
              <a:rPr lang="en-US" altLang="zh-CN" sz="2933" b="1" i="1">
                <a:cs typeface="Times New Roman" panose="02020603050405020304" pitchFamily="18" charset="0"/>
              </a:rPr>
              <a:t>x</a:t>
            </a:r>
            <a:r>
              <a:rPr lang="zh-CN" altLang="en-US" sz="2933" b="1">
                <a:cs typeface="Times New Roman" panose="02020603050405020304" pitchFamily="18" charset="0"/>
              </a:rPr>
              <a:t>在</a:t>
            </a:r>
            <a:r>
              <a:rPr lang="en-US" altLang="zh-CN" sz="2933" b="1" i="1">
                <a:cs typeface="Times New Roman" panose="02020603050405020304" pitchFamily="18" charset="0"/>
              </a:rPr>
              <a:t>d</a:t>
            </a:r>
            <a:r>
              <a:rPr lang="zh-CN" altLang="en-US" sz="2933" b="1">
                <a:cs typeface="Times New Roman" panose="02020603050405020304" pitchFamily="18" charset="0"/>
              </a:rPr>
              <a:t>处的</a:t>
            </a:r>
            <a:r>
              <a:rPr lang="zh-CN" altLang="en-US" sz="2933" b="1">
                <a:solidFill>
                  <a:srgbClr val="FF0000"/>
                </a:solidFill>
                <a:cs typeface="Times New Roman" panose="02020603050405020304" pitchFamily="18" charset="0"/>
              </a:rPr>
              <a:t>定值</a:t>
            </a:r>
            <a:r>
              <a:rPr lang="en-US" altLang="zh-CN" sz="2933" b="1">
                <a:solidFill>
                  <a:srgbClr val="FF0000"/>
                </a:solidFill>
                <a:cs typeface="Times New Roman" panose="02020603050405020304" pitchFamily="18" charset="0"/>
              </a:rPr>
              <a:t>-</a:t>
            </a:r>
            <a:r>
              <a:rPr lang="zh-CN" altLang="en-US" sz="2933" b="1">
                <a:solidFill>
                  <a:srgbClr val="FF0000"/>
                </a:solidFill>
                <a:cs typeface="Times New Roman" panose="02020603050405020304" pitchFamily="18" charset="0"/>
              </a:rPr>
              <a:t>引用链</a:t>
            </a:r>
            <a:r>
              <a:rPr lang="zh-CN" altLang="en-US" sz="2933" b="1">
                <a:cs typeface="Times New Roman" panose="02020603050405020304" pitchFamily="18" charset="0"/>
              </a:rPr>
              <a:t>，简称</a:t>
            </a:r>
            <a:r>
              <a:rPr lang="en-US" altLang="zh-CN" sz="2933" b="1" i="1">
                <a:solidFill>
                  <a:srgbClr val="FF0000"/>
                </a:solidFill>
                <a:cs typeface="Times New Roman" panose="02020603050405020304" pitchFamily="18" charset="0"/>
              </a:rPr>
              <a:t>du</a:t>
            </a:r>
            <a:r>
              <a:rPr lang="zh-CN" altLang="en-US" sz="2933" b="1">
                <a:solidFill>
                  <a:srgbClr val="FF0000"/>
                </a:solidFill>
                <a:cs typeface="Times New Roman" panose="02020603050405020304" pitchFamily="18" charset="0"/>
              </a:rPr>
              <a:t>链</a:t>
            </a:r>
          </a:p>
          <a:p>
            <a:pPr>
              <a:lnSpc>
                <a:spcPts val="4133"/>
              </a:lnSpc>
              <a:buClrTx/>
              <a:buFont typeface="Wingdings" panose="05000000000000000000" pitchFamily="2" charset="2"/>
              <a:buChar char="Ø"/>
            </a:pPr>
            <a:r>
              <a:rPr lang="zh-CN" altLang="en-US" sz="2933" b="1">
                <a:cs typeface="Times New Roman" panose="02020603050405020304" pitchFamily="18" charset="0"/>
              </a:rPr>
              <a:t>如果在求解</a:t>
            </a:r>
            <a:r>
              <a:rPr lang="zh-CN" altLang="en-US" sz="2933" b="1">
                <a:solidFill>
                  <a:srgbClr val="2D83F4"/>
                </a:solidFill>
                <a:cs typeface="Times New Roman" panose="02020603050405020304" pitchFamily="18" charset="0"/>
              </a:rPr>
              <a:t>活跃变量</a:t>
            </a:r>
            <a:r>
              <a:rPr lang="zh-CN" altLang="en-US" sz="2933" b="1">
                <a:cs typeface="Times New Roman" panose="02020603050405020304" pitchFamily="18" charset="0"/>
              </a:rPr>
              <a:t>数据流方程中的</a:t>
            </a:r>
            <a:r>
              <a:rPr lang="en-US" altLang="zh-CN" sz="2933" b="1" i="1">
                <a:cs typeface="Times New Roman" panose="02020603050405020304" pitchFamily="18" charset="0"/>
              </a:rPr>
              <a:t>OUT</a:t>
            </a:r>
            <a:r>
              <a:rPr lang="en-US" altLang="zh-CN" sz="2933" b="1">
                <a:cs typeface="Times New Roman" panose="02020603050405020304" pitchFamily="18" charset="0"/>
              </a:rPr>
              <a:t>[</a:t>
            </a:r>
            <a:r>
              <a:rPr lang="en-US" altLang="zh-CN" sz="2933" b="1" i="1">
                <a:cs typeface="Times New Roman" panose="02020603050405020304" pitchFamily="18" charset="0"/>
              </a:rPr>
              <a:t>B</a:t>
            </a:r>
            <a:r>
              <a:rPr lang="en-US" altLang="zh-CN" sz="2933" b="1">
                <a:cs typeface="Times New Roman" panose="02020603050405020304" pitchFamily="18" charset="0"/>
              </a:rPr>
              <a:t>]</a:t>
            </a:r>
            <a:r>
              <a:rPr lang="zh-CN" altLang="en-US" sz="2933" b="1">
                <a:cs typeface="Times New Roman" panose="02020603050405020304" pitchFamily="18" charset="0"/>
              </a:rPr>
              <a:t>时，将</a:t>
            </a:r>
            <a:r>
              <a:rPr lang="en-US" altLang="zh-CN" sz="2933" b="1" i="1">
                <a:cs typeface="Times New Roman" panose="02020603050405020304" pitchFamily="18" charset="0"/>
              </a:rPr>
              <a:t>OUT</a:t>
            </a:r>
            <a:r>
              <a:rPr lang="en-US" altLang="zh-CN" sz="2933" b="1">
                <a:cs typeface="Times New Roman" panose="02020603050405020304" pitchFamily="18" charset="0"/>
              </a:rPr>
              <a:t>[</a:t>
            </a:r>
            <a:r>
              <a:rPr lang="en-US" altLang="zh-CN" sz="2933" b="1" i="1">
                <a:cs typeface="Times New Roman" panose="02020603050405020304" pitchFamily="18" charset="0"/>
              </a:rPr>
              <a:t>B</a:t>
            </a:r>
            <a:r>
              <a:rPr lang="en-US" altLang="zh-CN" sz="2933" b="1">
                <a:cs typeface="Times New Roman" panose="02020603050405020304" pitchFamily="18" charset="0"/>
              </a:rPr>
              <a:t>]</a:t>
            </a:r>
            <a:r>
              <a:rPr lang="zh-CN" altLang="en-US" sz="2933" b="1">
                <a:cs typeface="Times New Roman" panose="02020603050405020304" pitchFamily="18" charset="0"/>
              </a:rPr>
              <a:t>表示成</a:t>
            </a:r>
            <a:r>
              <a:rPr lang="zh-CN" altLang="en-US" sz="2933" b="1">
                <a:solidFill>
                  <a:srgbClr val="2D83F4"/>
                </a:solidFill>
                <a:cs typeface="Times New Roman" panose="02020603050405020304" pitchFamily="18" charset="0"/>
              </a:rPr>
              <a:t>从</a:t>
            </a:r>
            <a:r>
              <a:rPr lang="en-US" altLang="zh-CN" sz="2933" b="1" i="1">
                <a:solidFill>
                  <a:srgbClr val="2D83F4"/>
                </a:solidFill>
                <a:cs typeface="Times New Roman" panose="02020603050405020304" pitchFamily="18" charset="0"/>
              </a:rPr>
              <a:t>B</a:t>
            </a:r>
            <a:r>
              <a:rPr lang="zh-CN" altLang="en-US" sz="2933" b="1">
                <a:solidFill>
                  <a:srgbClr val="2D83F4"/>
                </a:solidFill>
                <a:cs typeface="Times New Roman" panose="02020603050405020304" pitchFamily="18" charset="0"/>
              </a:rPr>
              <a:t>的末尾处能够到达的引用的集合</a:t>
            </a:r>
            <a:r>
              <a:rPr lang="zh-CN" altLang="en-US" sz="2933" b="1">
                <a:cs typeface="Times New Roman" panose="02020603050405020304" pitchFamily="18" charset="0"/>
              </a:rPr>
              <a:t>，那么，可以直接利用这些信息计算基本块</a:t>
            </a:r>
            <a:r>
              <a:rPr lang="en-US" altLang="zh-CN" sz="2933" b="1" i="1">
                <a:cs typeface="Times New Roman" panose="02020603050405020304" pitchFamily="18" charset="0"/>
              </a:rPr>
              <a:t>B</a:t>
            </a:r>
            <a:r>
              <a:rPr lang="zh-CN" altLang="en-US" sz="2933" b="1">
                <a:cs typeface="Times New Roman" panose="02020603050405020304" pitchFamily="18" charset="0"/>
              </a:rPr>
              <a:t>中每个变量</a:t>
            </a:r>
            <a:r>
              <a:rPr lang="en-US" altLang="zh-CN" sz="2933" b="1" i="1">
                <a:cs typeface="Times New Roman" panose="02020603050405020304" pitchFamily="18" charset="0"/>
              </a:rPr>
              <a:t>x</a:t>
            </a:r>
            <a:r>
              <a:rPr lang="zh-CN" altLang="en-US" sz="2933" b="1">
                <a:cs typeface="Times New Roman" panose="02020603050405020304" pitchFamily="18" charset="0"/>
              </a:rPr>
              <a:t>在其定值处的</a:t>
            </a:r>
            <a:r>
              <a:rPr lang="en-US" altLang="zh-CN" sz="2933" b="1" i="1">
                <a:cs typeface="Times New Roman" panose="02020603050405020304" pitchFamily="18" charset="0"/>
              </a:rPr>
              <a:t>du</a:t>
            </a:r>
            <a:r>
              <a:rPr lang="zh-CN" altLang="en-US" sz="2933" b="1">
                <a:cs typeface="Times New Roman" panose="02020603050405020304" pitchFamily="18" charset="0"/>
              </a:rPr>
              <a:t>链</a:t>
            </a:r>
          </a:p>
          <a:p>
            <a:pPr eaLnBrk="1" hangingPunct="1">
              <a:lnSpc>
                <a:spcPct val="90000"/>
              </a:lnSpc>
            </a:pPr>
            <a:endParaRPr lang="zh-CN" altLang="en-US" sz="2933" b="1">
              <a:cs typeface="Times New Roman" panose="02020603050405020304" pitchFamily="18" charset="0"/>
            </a:endParaRPr>
          </a:p>
          <a:p>
            <a:pPr lvl="1" eaLnBrk="1" hangingPunct="1">
              <a:lnSpc>
                <a:spcPct val="90000"/>
              </a:lnSpc>
            </a:pPr>
            <a:endParaRPr lang="zh-CN" altLang="en-US" b="1">
              <a:solidFill>
                <a:schemeClr val="tx1"/>
              </a:solidFill>
              <a:cs typeface="Times New Roman" panose="02020603050405020304" pitchFamily="18" charset="0"/>
            </a:endParaRPr>
          </a:p>
        </p:txBody>
      </p:sp>
      <p:sp>
        <p:nvSpPr>
          <p:cNvPr id="26627" name="Rectangle 2">
            <a:extLst>
              <a:ext uri="{FF2B5EF4-FFF2-40B4-BE49-F238E27FC236}">
                <a16:creationId xmlns:a16="http://schemas.microsoft.com/office/drawing/2014/main" id="{6CCDDC5C-B55F-6DAE-439D-A660C3A6EE35}"/>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定值</a:t>
            </a:r>
            <a:r>
              <a:rPr lang="en-US" altLang="zh-CN" sz="4000">
                <a:solidFill>
                  <a:schemeClr val="tx1"/>
                </a:solidFill>
              </a:rPr>
              <a:t>-</a:t>
            </a:r>
            <a:r>
              <a:rPr lang="zh-CN" altLang="en-US" sz="4000">
                <a:solidFill>
                  <a:schemeClr val="tx1"/>
                </a:solidFill>
              </a:rPr>
              <a:t>引用链</a:t>
            </a:r>
            <a:r>
              <a:rPr lang="en-US" altLang="zh-CN" sz="4000">
                <a:solidFill>
                  <a:schemeClr val="tx1"/>
                </a:solidFill>
                <a:cs typeface="Times New Roman" panose="02020603050405020304" pitchFamily="18" charset="0"/>
              </a:rPr>
              <a:t> </a:t>
            </a:r>
            <a:r>
              <a:rPr lang="en-US" altLang="zh-CN" sz="3333">
                <a:solidFill>
                  <a:schemeClr val="tx1"/>
                </a:solidFill>
                <a:ea typeface="楷体_GB2312" pitchFamily="49" charset="-122"/>
                <a:cs typeface="Times New Roman" panose="02020603050405020304" pitchFamily="18" charset="0"/>
              </a:rPr>
              <a:t>(</a:t>
            </a:r>
            <a:r>
              <a:rPr lang="en-US" altLang="zh-CN" sz="3333" i="1">
                <a:solidFill>
                  <a:schemeClr val="tx1"/>
                </a:solidFill>
                <a:ea typeface="楷体_GB2312" pitchFamily="49" charset="-122"/>
                <a:cs typeface="Times New Roman" panose="02020603050405020304" pitchFamily="18" charset="0"/>
              </a:rPr>
              <a:t>Definition-Use Chains</a:t>
            </a:r>
            <a:r>
              <a:rPr lang="en-US" altLang="zh-CN" sz="3333">
                <a:solidFill>
                  <a:schemeClr val="tx1"/>
                </a:solidFill>
                <a:ea typeface="楷体_GB2312" pitchFamily="49" charset="-122"/>
                <a:cs typeface="Times New Roman" panose="02020603050405020304" pitchFamily="18" charset="0"/>
              </a:rPr>
              <a:t>)</a:t>
            </a:r>
            <a:endParaRPr lang="zh-CN" altLang="en-US" sz="3333">
              <a:solidFill>
                <a:schemeClr val="tx1"/>
              </a:solidFill>
              <a:ea typeface="楷体_GB2312" pitchFamily="49" charset="-122"/>
              <a:cs typeface="Times New Roman" panose="02020603050405020304" pitchFamily="18" charset="0"/>
            </a:endParaRPr>
          </a:p>
        </p:txBody>
      </p:sp>
      <p:sp>
        <p:nvSpPr>
          <p:cNvPr id="5" name="Rectangle 22">
            <a:extLst>
              <a:ext uri="{FF2B5EF4-FFF2-40B4-BE49-F238E27FC236}">
                <a16:creationId xmlns:a16="http://schemas.microsoft.com/office/drawing/2014/main" id="{9AC3D062-F721-DE2E-575F-96DD4C6BB7A0}"/>
              </a:ext>
            </a:extLst>
          </p:cNvPr>
          <p:cNvSpPr>
            <a:spLocks noChangeArrowheads="1"/>
          </p:cNvSpPr>
          <p:nvPr/>
        </p:nvSpPr>
        <p:spPr bwMode="auto">
          <a:xfrm>
            <a:off x="9023352" y="3909485"/>
            <a:ext cx="2559049" cy="2849033"/>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lstStyle>
            <a:lvl1pPr marL="257175" indent="-257175">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ts val="2400"/>
              </a:lnSpc>
              <a:spcBef>
                <a:spcPct val="20000"/>
              </a:spcBef>
              <a:buClr>
                <a:srgbClr val="5EAEFF"/>
              </a:buClr>
              <a:buSzPct val="60000"/>
              <a:defRPr/>
            </a:pPr>
            <a:r>
              <a:rPr kumimoji="1" lang="en-US" altLang="zh-CN" sz="3200" dirty="0">
                <a:latin typeface="Times New Roman" charset="0"/>
              </a:rPr>
              <a:t>···</a:t>
            </a:r>
            <a:endParaRPr kumimoji="1" lang="en-US" altLang="zh-CN" sz="3200" dirty="0">
              <a:solidFill>
                <a:prstClr val="black"/>
              </a:solidFill>
              <a:latin typeface="Times New Roman" charset="0"/>
            </a:endParaRPr>
          </a:p>
          <a:p>
            <a:pPr>
              <a:lnSpc>
                <a:spcPts val="2400"/>
              </a:lnSpc>
              <a:spcBef>
                <a:spcPct val="20000"/>
              </a:spcBef>
              <a:buClr>
                <a:srgbClr val="5EAEFF"/>
              </a:buClr>
              <a:buSzPct val="60000"/>
              <a:defRPr/>
            </a:pPr>
            <a:r>
              <a:rPr kumimoji="1" lang="en-US" altLang="zh-CN" sz="3200" i="1" dirty="0">
                <a:solidFill>
                  <a:srgbClr val="FF0000"/>
                </a:solidFill>
                <a:latin typeface="Times New Roman" charset="0"/>
              </a:rPr>
              <a:t>d</a:t>
            </a:r>
            <a:r>
              <a:rPr kumimoji="1" lang="en-US" altLang="zh-CN" sz="3200" dirty="0">
                <a:solidFill>
                  <a:srgbClr val="FF0000"/>
                </a:solidFill>
                <a:latin typeface="Times New Roman" charset="0"/>
              </a:rPr>
              <a:t>: </a:t>
            </a:r>
            <a:r>
              <a:rPr kumimoji="1" lang="en-US" altLang="zh-CN" sz="3200" i="1" dirty="0">
                <a:solidFill>
                  <a:srgbClr val="FF0000"/>
                </a:solidFill>
                <a:latin typeface="Times New Roman" charset="0"/>
              </a:rPr>
              <a:t>x =</a:t>
            </a:r>
            <a:r>
              <a:rPr kumimoji="1" lang="en-US" altLang="zh-CN" sz="3200" dirty="0">
                <a:solidFill>
                  <a:srgbClr val="FF0000"/>
                </a:solidFill>
                <a:latin typeface="Times New Roman" charset="0"/>
              </a:rPr>
              <a:t> ···</a:t>
            </a:r>
          </a:p>
          <a:p>
            <a:pPr algn="ctr">
              <a:lnSpc>
                <a:spcPts val="2400"/>
              </a:lnSpc>
              <a:spcBef>
                <a:spcPct val="20000"/>
              </a:spcBef>
              <a:buClr>
                <a:srgbClr val="5EAEFF"/>
              </a:buClr>
              <a:buSzPct val="60000"/>
              <a:defRPr/>
            </a:pPr>
            <a:r>
              <a:rPr kumimoji="1" lang="en-US" altLang="zh-CN" sz="3200" dirty="0">
                <a:latin typeface="Times New Roman" charset="0"/>
              </a:rPr>
              <a:t>···</a:t>
            </a:r>
            <a:endParaRPr kumimoji="1" lang="en-US" altLang="zh-CN" sz="3200" dirty="0">
              <a:solidFill>
                <a:prstClr val="black"/>
              </a:solidFill>
              <a:latin typeface="Times New Roman" charset="0"/>
            </a:endParaRPr>
          </a:p>
          <a:p>
            <a:pPr algn="ctr">
              <a:lnSpc>
                <a:spcPts val="2400"/>
              </a:lnSpc>
              <a:spcBef>
                <a:spcPct val="20000"/>
              </a:spcBef>
              <a:buClr>
                <a:srgbClr val="5EAEFF"/>
              </a:buClr>
              <a:buSzPct val="60000"/>
              <a:defRPr/>
            </a:pPr>
            <a:r>
              <a:rPr kumimoji="1" lang="en-US" altLang="zh-CN" sz="3200" dirty="0">
                <a:solidFill>
                  <a:srgbClr val="FF0000"/>
                </a:solidFill>
                <a:latin typeface="Times New Roman" charset="0"/>
              </a:rPr>
              <a:t>··· </a:t>
            </a:r>
            <a:r>
              <a:rPr kumimoji="1" lang="en-US" altLang="zh-CN" sz="3200" i="1" dirty="0">
                <a:solidFill>
                  <a:srgbClr val="FF0000"/>
                </a:solidFill>
                <a:latin typeface="Times New Roman" charset="0"/>
              </a:rPr>
              <a:t>= </a:t>
            </a:r>
            <a:r>
              <a:rPr kumimoji="1" lang="en-US" altLang="zh-CN" sz="3200" dirty="0">
                <a:solidFill>
                  <a:srgbClr val="FF0000"/>
                </a:solidFill>
                <a:latin typeface="Times New Roman" charset="0"/>
              </a:rPr>
              <a:t>··· </a:t>
            </a:r>
            <a:r>
              <a:rPr kumimoji="1" lang="en-US" altLang="zh-CN" sz="3200" i="1" dirty="0">
                <a:solidFill>
                  <a:srgbClr val="FF0000"/>
                </a:solidFill>
                <a:latin typeface="Times New Roman" charset="0"/>
              </a:rPr>
              <a:t>x</a:t>
            </a:r>
            <a:r>
              <a:rPr kumimoji="1" lang="en-US" altLang="zh-CN" sz="3200" dirty="0">
                <a:solidFill>
                  <a:srgbClr val="FF0000"/>
                </a:solidFill>
                <a:latin typeface="Times New Roman" charset="0"/>
              </a:rPr>
              <a:t> ···</a:t>
            </a:r>
            <a:endParaRPr kumimoji="1" lang="en-US" altLang="zh-CN" sz="3200" i="1" dirty="0">
              <a:solidFill>
                <a:srgbClr val="FF0000"/>
              </a:solidFill>
              <a:latin typeface="Times New Roman" charset="0"/>
            </a:endParaRPr>
          </a:p>
          <a:p>
            <a:pPr algn="ctr">
              <a:lnSpc>
                <a:spcPts val="2400"/>
              </a:lnSpc>
              <a:spcBef>
                <a:spcPct val="20000"/>
              </a:spcBef>
              <a:buClr>
                <a:srgbClr val="5EAEFF"/>
              </a:buClr>
              <a:buSzPct val="60000"/>
              <a:defRPr/>
            </a:pPr>
            <a:r>
              <a:rPr kumimoji="1" lang="en-US" altLang="zh-CN" sz="3200" dirty="0">
                <a:latin typeface="Times New Roman" charset="0"/>
              </a:rPr>
              <a:t>···</a:t>
            </a:r>
            <a:endParaRPr kumimoji="1" lang="en-US" altLang="zh-CN" sz="3200" dirty="0">
              <a:solidFill>
                <a:prstClr val="black"/>
              </a:solidFill>
              <a:latin typeface="Times New Roman" charset="0"/>
            </a:endParaRPr>
          </a:p>
          <a:p>
            <a:pPr>
              <a:lnSpc>
                <a:spcPts val="2400"/>
              </a:lnSpc>
              <a:spcBef>
                <a:spcPct val="20000"/>
              </a:spcBef>
              <a:buClr>
                <a:srgbClr val="5EAEFF"/>
              </a:buClr>
              <a:buSzPct val="60000"/>
              <a:defRPr/>
            </a:pPr>
            <a:r>
              <a:rPr kumimoji="1" lang="en-US" altLang="zh-CN" sz="3200" i="1" dirty="0">
                <a:solidFill>
                  <a:srgbClr val="FF0000"/>
                </a:solidFill>
                <a:latin typeface="Times New Roman" charset="0"/>
              </a:rPr>
              <a:t>d′</a:t>
            </a:r>
            <a:r>
              <a:rPr kumimoji="1" lang="en-US" altLang="zh-CN" sz="3200" dirty="0">
                <a:solidFill>
                  <a:srgbClr val="FF0000"/>
                </a:solidFill>
                <a:latin typeface="Times New Roman" charset="0"/>
              </a:rPr>
              <a:t>: </a:t>
            </a:r>
            <a:r>
              <a:rPr kumimoji="1" lang="en-US" altLang="zh-CN" sz="3200" i="1" dirty="0">
                <a:solidFill>
                  <a:srgbClr val="FF0000"/>
                </a:solidFill>
                <a:latin typeface="Times New Roman" charset="0"/>
              </a:rPr>
              <a:t>x =</a:t>
            </a:r>
            <a:r>
              <a:rPr kumimoji="1" lang="en-US" altLang="zh-CN" sz="3200" dirty="0">
                <a:solidFill>
                  <a:srgbClr val="FF0000"/>
                </a:solidFill>
                <a:latin typeface="Times New Roman" charset="0"/>
              </a:rPr>
              <a:t> ···</a:t>
            </a:r>
            <a:endParaRPr kumimoji="1" lang="en-US" altLang="zh-CN" sz="3200" i="1" dirty="0">
              <a:solidFill>
                <a:srgbClr val="FF0000"/>
              </a:solidFill>
              <a:latin typeface="Times New Roman" charset="0"/>
            </a:endParaRPr>
          </a:p>
          <a:p>
            <a:pPr algn="ctr">
              <a:lnSpc>
                <a:spcPts val="2400"/>
              </a:lnSpc>
              <a:spcBef>
                <a:spcPct val="20000"/>
              </a:spcBef>
              <a:buClr>
                <a:srgbClr val="5EAEFF"/>
              </a:buClr>
              <a:buSzPct val="60000"/>
              <a:defRPr/>
            </a:pPr>
            <a:r>
              <a:rPr kumimoji="1" lang="en-US" altLang="zh-CN" sz="3200" dirty="0">
                <a:latin typeface="Times New Roman" charset="0"/>
              </a:rPr>
              <a:t>···</a:t>
            </a:r>
            <a:endParaRPr kumimoji="1" lang="zh-CN" altLang="en-US" sz="3200" dirty="0">
              <a:solidFill>
                <a:prstClr val="black"/>
              </a:solidFill>
              <a:latin typeface="Times New Roman" charset="0"/>
            </a:endParaRPr>
          </a:p>
        </p:txBody>
      </p:sp>
      <p:sp>
        <p:nvSpPr>
          <p:cNvPr id="2" name="矩形 1">
            <a:extLst>
              <a:ext uri="{FF2B5EF4-FFF2-40B4-BE49-F238E27FC236}">
                <a16:creationId xmlns:a16="http://schemas.microsoft.com/office/drawing/2014/main" id="{EF23D2F9-56E0-E035-1699-D11C0ABD16C6}"/>
              </a:ext>
            </a:extLst>
          </p:cNvPr>
          <p:cNvSpPr/>
          <p:nvPr/>
        </p:nvSpPr>
        <p:spPr>
          <a:xfrm>
            <a:off x="527051" y="3903134"/>
            <a:ext cx="7975600" cy="1181349"/>
          </a:xfrm>
          <a:prstGeom prst="rect">
            <a:avLst/>
          </a:prstGeom>
        </p:spPr>
        <p:txBody>
          <a:bodyPr>
            <a:spAutoFit/>
          </a:bodyPr>
          <a:lstStyle/>
          <a:p>
            <a:pPr marL="766214" lvl="1" indent="-361942">
              <a:lnSpc>
                <a:spcPts val="4000"/>
              </a:lnSpc>
              <a:spcBef>
                <a:spcPct val="20000"/>
              </a:spcBef>
              <a:buSzPct val="100000"/>
              <a:buFont typeface="Wingdings" panose="05000000000000000000" pitchFamily="2" charset="2"/>
              <a:buChar char="Ø"/>
              <a:defRPr/>
            </a:pP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如果</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中</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的定值</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之后有</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的第一个定值</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en-US" altLang="zh-CN" sz="2933"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a:p>
            <a:pPr marL="404273" lvl="1">
              <a:lnSpc>
                <a:spcPts val="4000"/>
              </a:lnSpc>
              <a:spcBef>
                <a:spcPct val="20000"/>
              </a:spcBef>
              <a:buSzPct val="100000"/>
              <a:defRPr/>
            </a:pPr>
            <a:r>
              <a:rPr lang="en-US" altLang="zh-CN"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则</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en-US" altLang="zh-CN" sz="2933"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之间</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的所有引用构成</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du</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082371">
                                            <p:txEl>
                                              <p:pRg st="0" end="0"/>
                                            </p:txEl>
                                          </p:spTgt>
                                        </p:tgtEl>
                                        <p:attrNameLst>
                                          <p:attrName>style.visibility</p:attrName>
                                        </p:attrNameLst>
                                      </p:cBhvr>
                                      <p:to>
                                        <p:strVal val="visible"/>
                                      </p:to>
                                    </p:set>
                                    <p:anim calcmode="lin" valueType="num">
                                      <p:cBhvr>
                                        <p:cTn id="7" dur="500" fill="hold"/>
                                        <p:tgtEl>
                                          <p:spTgt spid="108237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8237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082371">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082371">
                                            <p:txEl>
                                              <p:pRg st="1" end="1"/>
                                            </p:txEl>
                                          </p:spTgt>
                                        </p:tgtEl>
                                        <p:attrNameLst>
                                          <p:attrName>style.visibility</p:attrName>
                                        </p:attrNameLst>
                                      </p:cBhvr>
                                      <p:to>
                                        <p:strVal val="visible"/>
                                      </p:to>
                                    </p:set>
                                    <p:anim calcmode="lin" valueType="num">
                                      <p:cBhvr>
                                        <p:cTn id="14" dur="500" fill="hold"/>
                                        <p:tgtEl>
                                          <p:spTgt spid="1082371">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082371">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082371">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 calcmode="lin" valueType="num">
                                      <p:cBhvr>
                                        <p:cTn id="21"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2">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16" fill="hold" nodeType="clickEffect">
                                  <p:stCondLst>
                                    <p:cond delay="0"/>
                                  </p:stCondLst>
                                  <p:childTnLst>
                                    <p:set>
                                      <p:cBhvr>
                                        <p:cTn id="34" dur="1" fill="hold">
                                          <p:stCondLst>
                                            <p:cond delay="0"/>
                                          </p:stCondLst>
                                        </p:cTn>
                                        <p:tgtEl>
                                          <p:spTgt spid="2">
                                            <p:txEl>
                                              <p:pRg st="1" end="1"/>
                                            </p:txEl>
                                          </p:spTgt>
                                        </p:tgtEl>
                                        <p:attrNameLst>
                                          <p:attrName>style.visibility</p:attrName>
                                        </p:attrNameLst>
                                      </p:cBhvr>
                                      <p:to>
                                        <p:strVal val="visible"/>
                                      </p:to>
                                    </p:set>
                                    <p:anim calcmode="lin" valueType="num">
                                      <p:cBhvr>
                                        <p:cTn id="35"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36"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37" dur="500"/>
                                        <p:tgtEl>
                                          <p:spTgt spid="2">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xit" presetSubtype="32" fill="hold" nodeType="clickEffect">
                                  <p:stCondLst>
                                    <p:cond delay="0"/>
                                  </p:stCondLst>
                                  <p:childTnLst>
                                    <p:anim calcmode="lin" valueType="num">
                                      <p:cBhvr>
                                        <p:cTn id="41" dur="500"/>
                                        <p:tgtEl>
                                          <p:spTgt spid="5"/>
                                        </p:tgtEl>
                                        <p:attrNameLst>
                                          <p:attrName>ppt_w</p:attrName>
                                        </p:attrNameLst>
                                      </p:cBhvr>
                                      <p:tavLst>
                                        <p:tav tm="0">
                                          <p:val>
                                            <p:strVal val="ppt_w"/>
                                          </p:val>
                                        </p:tav>
                                        <p:tav tm="100000">
                                          <p:val>
                                            <p:fltVal val="0"/>
                                          </p:val>
                                        </p:tav>
                                      </p:tavLst>
                                    </p:anim>
                                    <p:anim calcmode="lin" valueType="num">
                                      <p:cBhvr>
                                        <p:cTn id="42" dur="500"/>
                                        <p:tgtEl>
                                          <p:spTgt spid="5"/>
                                        </p:tgtEl>
                                        <p:attrNameLst>
                                          <p:attrName>ppt_h</p:attrName>
                                        </p:attrNameLst>
                                      </p:cBhvr>
                                      <p:tavLst>
                                        <p:tav tm="0">
                                          <p:val>
                                            <p:strVal val="ppt_h"/>
                                          </p:val>
                                        </p:tav>
                                        <p:tav tm="100000">
                                          <p:val>
                                            <p:fltVal val="0"/>
                                          </p:val>
                                        </p:tav>
                                      </p:tavLst>
                                    </p:anim>
                                    <p:animEffect transition="out" filter="fad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a:extLst>
              <a:ext uri="{FF2B5EF4-FFF2-40B4-BE49-F238E27FC236}">
                <a16:creationId xmlns:a16="http://schemas.microsoft.com/office/drawing/2014/main" id="{87EB4910-480C-1C4C-84E5-7B2158AB3B92}"/>
              </a:ext>
            </a:extLst>
          </p:cNvPr>
          <p:cNvSpPr>
            <a:spLocks noGrp="1" noChangeArrowheads="1"/>
          </p:cNvSpPr>
          <p:nvPr>
            <p:ph idx="1"/>
          </p:nvPr>
        </p:nvSpPr>
        <p:spPr bwMode="auto">
          <a:xfrm>
            <a:off x="573618" y="1032933"/>
            <a:ext cx="10951633"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ts val="4133"/>
              </a:lnSpc>
              <a:buClrTx/>
              <a:buFont typeface="Wingdings" panose="05000000000000000000" pitchFamily="2" charset="2"/>
              <a:buChar char="Ø"/>
            </a:pPr>
            <a:r>
              <a:rPr lang="zh-CN" altLang="en-US" sz="2933" b="1">
                <a:cs typeface="Times New Roman" panose="02020603050405020304" pitchFamily="18" charset="0"/>
              </a:rPr>
              <a:t>定值</a:t>
            </a:r>
            <a:r>
              <a:rPr lang="en-US" altLang="zh-CN" sz="2933" b="1">
                <a:cs typeface="Times New Roman" panose="02020603050405020304" pitchFamily="18" charset="0"/>
              </a:rPr>
              <a:t>-</a:t>
            </a:r>
            <a:r>
              <a:rPr lang="zh-CN" altLang="en-US" sz="2933" b="1">
                <a:cs typeface="Times New Roman" panose="02020603050405020304" pitchFamily="18" charset="0"/>
              </a:rPr>
              <a:t>引用链：设变量</a:t>
            </a:r>
            <a:r>
              <a:rPr lang="en-US" altLang="zh-CN" sz="2933" b="1" i="1">
                <a:cs typeface="Times New Roman" panose="02020603050405020304" pitchFamily="18" charset="0"/>
              </a:rPr>
              <a:t>x</a:t>
            </a:r>
            <a:r>
              <a:rPr lang="zh-CN" altLang="en-US" sz="2933" b="1">
                <a:cs typeface="Times New Roman" panose="02020603050405020304" pitchFamily="18" charset="0"/>
              </a:rPr>
              <a:t>有一个定值</a:t>
            </a:r>
            <a:r>
              <a:rPr lang="en-US" altLang="zh-CN" sz="2933" b="1" i="1">
                <a:cs typeface="Times New Roman" panose="02020603050405020304" pitchFamily="18" charset="0"/>
              </a:rPr>
              <a:t>d</a:t>
            </a:r>
            <a:r>
              <a:rPr lang="zh-CN" altLang="en-US" sz="2933" b="1">
                <a:cs typeface="Times New Roman" panose="02020603050405020304" pitchFamily="18" charset="0"/>
              </a:rPr>
              <a:t>，该定值所有能够到达的引用</a:t>
            </a:r>
            <a:r>
              <a:rPr lang="en-US" altLang="zh-CN" sz="2933" b="1" i="1">
                <a:cs typeface="Times New Roman" panose="02020603050405020304" pitchFamily="18" charset="0"/>
              </a:rPr>
              <a:t>u</a:t>
            </a:r>
            <a:r>
              <a:rPr lang="zh-CN" altLang="en-US" sz="2933" b="1">
                <a:cs typeface="Times New Roman" panose="02020603050405020304" pitchFamily="18" charset="0"/>
              </a:rPr>
              <a:t>的集合称为</a:t>
            </a:r>
            <a:r>
              <a:rPr lang="en-US" altLang="zh-CN" sz="2933" b="1" i="1">
                <a:cs typeface="Times New Roman" panose="02020603050405020304" pitchFamily="18" charset="0"/>
              </a:rPr>
              <a:t>x</a:t>
            </a:r>
            <a:r>
              <a:rPr lang="zh-CN" altLang="en-US" sz="2933" b="1">
                <a:cs typeface="Times New Roman" panose="02020603050405020304" pitchFamily="18" charset="0"/>
              </a:rPr>
              <a:t>在</a:t>
            </a:r>
            <a:r>
              <a:rPr lang="en-US" altLang="zh-CN" sz="2933" b="1" i="1">
                <a:cs typeface="Times New Roman" panose="02020603050405020304" pitchFamily="18" charset="0"/>
              </a:rPr>
              <a:t>d</a:t>
            </a:r>
            <a:r>
              <a:rPr lang="zh-CN" altLang="en-US" sz="2933" b="1">
                <a:cs typeface="Times New Roman" panose="02020603050405020304" pitchFamily="18" charset="0"/>
              </a:rPr>
              <a:t>处的</a:t>
            </a:r>
            <a:r>
              <a:rPr lang="zh-CN" altLang="en-US" sz="2933" b="1">
                <a:solidFill>
                  <a:srgbClr val="FF0000"/>
                </a:solidFill>
                <a:cs typeface="Times New Roman" panose="02020603050405020304" pitchFamily="18" charset="0"/>
              </a:rPr>
              <a:t>定值</a:t>
            </a:r>
            <a:r>
              <a:rPr lang="en-US" altLang="zh-CN" sz="2933" b="1">
                <a:solidFill>
                  <a:srgbClr val="FF0000"/>
                </a:solidFill>
                <a:cs typeface="Times New Roman" panose="02020603050405020304" pitchFamily="18" charset="0"/>
              </a:rPr>
              <a:t>-</a:t>
            </a:r>
            <a:r>
              <a:rPr lang="zh-CN" altLang="en-US" sz="2933" b="1">
                <a:solidFill>
                  <a:srgbClr val="FF0000"/>
                </a:solidFill>
                <a:cs typeface="Times New Roman" panose="02020603050405020304" pitchFamily="18" charset="0"/>
              </a:rPr>
              <a:t>引用链</a:t>
            </a:r>
            <a:r>
              <a:rPr lang="zh-CN" altLang="en-US" sz="2933" b="1">
                <a:cs typeface="Times New Roman" panose="02020603050405020304" pitchFamily="18" charset="0"/>
              </a:rPr>
              <a:t>，简称</a:t>
            </a:r>
            <a:r>
              <a:rPr lang="en-US" altLang="zh-CN" sz="2933" b="1" i="1">
                <a:solidFill>
                  <a:srgbClr val="FF0000"/>
                </a:solidFill>
                <a:cs typeface="Times New Roman" panose="02020603050405020304" pitchFamily="18" charset="0"/>
              </a:rPr>
              <a:t>du</a:t>
            </a:r>
            <a:r>
              <a:rPr lang="zh-CN" altLang="en-US" sz="2933" b="1">
                <a:solidFill>
                  <a:srgbClr val="FF0000"/>
                </a:solidFill>
                <a:cs typeface="Times New Roman" panose="02020603050405020304" pitchFamily="18" charset="0"/>
              </a:rPr>
              <a:t>链</a:t>
            </a:r>
          </a:p>
          <a:p>
            <a:pPr>
              <a:lnSpc>
                <a:spcPts val="4133"/>
              </a:lnSpc>
              <a:buClrTx/>
              <a:buFont typeface="Wingdings" panose="05000000000000000000" pitchFamily="2" charset="2"/>
              <a:buChar char="Ø"/>
            </a:pPr>
            <a:r>
              <a:rPr lang="zh-CN" altLang="en-US" sz="2933" b="1">
                <a:cs typeface="Times New Roman" panose="02020603050405020304" pitchFamily="18" charset="0"/>
              </a:rPr>
              <a:t>如果在求解</a:t>
            </a:r>
            <a:r>
              <a:rPr lang="zh-CN" altLang="en-US" sz="2933" b="1">
                <a:solidFill>
                  <a:srgbClr val="2D83F4"/>
                </a:solidFill>
                <a:cs typeface="Times New Roman" panose="02020603050405020304" pitchFamily="18" charset="0"/>
              </a:rPr>
              <a:t>活跃变量</a:t>
            </a:r>
            <a:r>
              <a:rPr lang="zh-CN" altLang="en-US" sz="2933" b="1">
                <a:cs typeface="Times New Roman" panose="02020603050405020304" pitchFamily="18" charset="0"/>
              </a:rPr>
              <a:t>数据流方程中的</a:t>
            </a:r>
            <a:r>
              <a:rPr lang="en-US" altLang="zh-CN" sz="2933" b="1" i="1">
                <a:cs typeface="Times New Roman" panose="02020603050405020304" pitchFamily="18" charset="0"/>
              </a:rPr>
              <a:t>OUT</a:t>
            </a:r>
            <a:r>
              <a:rPr lang="en-US" altLang="zh-CN" sz="2933" b="1">
                <a:cs typeface="Times New Roman" panose="02020603050405020304" pitchFamily="18" charset="0"/>
              </a:rPr>
              <a:t>[</a:t>
            </a:r>
            <a:r>
              <a:rPr lang="en-US" altLang="zh-CN" sz="2933" b="1" i="1">
                <a:cs typeface="Times New Roman" panose="02020603050405020304" pitchFamily="18" charset="0"/>
              </a:rPr>
              <a:t>B</a:t>
            </a:r>
            <a:r>
              <a:rPr lang="en-US" altLang="zh-CN" sz="2933" b="1">
                <a:cs typeface="Times New Roman" panose="02020603050405020304" pitchFamily="18" charset="0"/>
              </a:rPr>
              <a:t>]</a:t>
            </a:r>
            <a:r>
              <a:rPr lang="zh-CN" altLang="en-US" sz="2933" b="1">
                <a:cs typeface="Times New Roman" panose="02020603050405020304" pitchFamily="18" charset="0"/>
              </a:rPr>
              <a:t>时，将</a:t>
            </a:r>
            <a:r>
              <a:rPr lang="en-US" altLang="zh-CN" sz="2933" b="1" i="1">
                <a:cs typeface="Times New Roman" panose="02020603050405020304" pitchFamily="18" charset="0"/>
              </a:rPr>
              <a:t>OUT</a:t>
            </a:r>
            <a:r>
              <a:rPr lang="en-US" altLang="zh-CN" sz="2933" b="1">
                <a:cs typeface="Times New Roman" panose="02020603050405020304" pitchFamily="18" charset="0"/>
              </a:rPr>
              <a:t>[</a:t>
            </a:r>
            <a:r>
              <a:rPr lang="en-US" altLang="zh-CN" sz="2933" b="1" i="1">
                <a:cs typeface="Times New Roman" panose="02020603050405020304" pitchFamily="18" charset="0"/>
              </a:rPr>
              <a:t>B</a:t>
            </a:r>
            <a:r>
              <a:rPr lang="en-US" altLang="zh-CN" sz="2933" b="1">
                <a:cs typeface="Times New Roman" panose="02020603050405020304" pitchFamily="18" charset="0"/>
              </a:rPr>
              <a:t>]</a:t>
            </a:r>
            <a:r>
              <a:rPr lang="zh-CN" altLang="en-US" sz="2933" b="1">
                <a:cs typeface="Times New Roman" panose="02020603050405020304" pitchFamily="18" charset="0"/>
              </a:rPr>
              <a:t>表示成</a:t>
            </a:r>
            <a:r>
              <a:rPr lang="zh-CN" altLang="en-US" sz="2933" b="1">
                <a:solidFill>
                  <a:srgbClr val="2D83F4"/>
                </a:solidFill>
                <a:cs typeface="Times New Roman" panose="02020603050405020304" pitchFamily="18" charset="0"/>
              </a:rPr>
              <a:t>从</a:t>
            </a:r>
            <a:r>
              <a:rPr lang="en-US" altLang="zh-CN" sz="2933" b="1" i="1">
                <a:solidFill>
                  <a:srgbClr val="2D83F4"/>
                </a:solidFill>
                <a:cs typeface="Times New Roman" panose="02020603050405020304" pitchFamily="18" charset="0"/>
              </a:rPr>
              <a:t>B</a:t>
            </a:r>
            <a:r>
              <a:rPr lang="zh-CN" altLang="en-US" sz="2933" b="1">
                <a:solidFill>
                  <a:srgbClr val="2D83F4"/>
                </a:solidFill>
                <a:cs typeface="Times New Roman" panose="02020603050405020304" pitchFamily="18" charset="0"/>
              </a:rPr>
              <a:t>的末尾处能够到达的引用的集合</a:t>
            </a:r>
            <a:r>
              <a:rPr lang="zh-CN" altLang="en-US" sz="2933" b="1">
                <a:cs typeface="Times New Roman" panose="02020603050405020304" pitchFamily="18" charset="0"/>
              </a:rPr>
              <a:t>，那么，可以直接利用这些信息计算基本块</a:t>
            </a:r>
            <a:r>
              <a:rPr lang="en-US" altLang="zh-CN" sz="2933" b="1" i="1">
                <a:cs typeface="Times New Roman" panose="02020603050405020304" pitchFamily="18" charset="0"/>
              </a:rPr>
              <a:t>B</a:t>
            </a:r>
            <a:r>
              <a:rPr lang="zh-CN" altLang="en-US" sz="2933" b="1">
                <a:cs typeface="Times New Roman" panose="02020603050405020304" pitchFamily="18" charset="0"/>
              </a:rPr>
              <a:t>中每个变量</a:t>
            </a:r>
            <a:r>
              <a:rPr lang="en-US" altLang="zh-CN" sz="2933" b="1" i="1">
                <a:cs typeface="Times New Roman" panose="02020603050405020304" pitchFamily="18" charset="0"/>
              </a:rPr>
              <a:t>x</a:t>
            </a:r>
            <a:r>
              <a:rPr lang="zh-CN" altLang="en-US" sz="2933" b="1">
                <a:cs typeface="Times New Roman" panose="02020603050405020304" pitchFamily="18" charset="0"/>
              </a:rPr>
              <a:t>在其定值处的</a:t>
            </a:r>
            <a:r>
              <a:rPr lang="en-US" altLang="zh-CN" sz="2933" b="1" i="1">
                <a:cs typeface="Times New Roman" panose="02020603050405020304" pitchFamily="18" charset="0"/>
              </a:rPr>
              <a:t>du</a:t>
            </a:r>
            <a:r>
              <a:rPr lang="zh-CN" altLang="en-US" sz="2933" b="1">
                <a:cs typeface="Times New Roman" panose="02020603050405020304" pitchFamily="18" charset="0"/>
              </a:rPr>
              <a:t>链</a:t>
            </a:r>
          </a:p>
          <a:p>
            <a:pPr eaLnBrk="1" hangingPunct="1">
              <a:lnSpc>
                <a:spcPct val="90000"/>
              </a:lnSpc>
            </a:pPr>
            <a:endParaRPr lang="zh-CN" altLang="en-US" sz="2933" b="1">
              <a:cs typeface="Times New Roman" panose="02020603050405020304" pitchFamily="18" charset="0"/>
            </a:endParaRPr>
          </a:p>
          <a:p>
            <a:pPr lvl="1" eaLnBrk="1" hangingPunct="1">
              <a:lnSpc>
                <a:spcPct val="90000"/>
              </a:lnSpc>
            </a:pPr>
            <a:endParaRPr lang="zh-CN" altLang="en-US" b="1">
              <a:solidFill>
                <a:schemeClr val="tx1"/>
              </a:solidFill>
              <a:cs typeface="Times New Roman" panose="02020603050405020304" pitchFamily="18" charset="0"/>
            </a:endParaRPr>
          </a:p>
        </p:txBody>
      </p:sp>
      <p:sp>
        <p:nvSpPr>
          <p:cNvPr id="28675" name="Rectangle 2">
            <a:extLst>
              <a:ext uri="{FF2B5EF4-FFF2-40B4-BE49-F238E27FC236}">
                <a16:creationId xmlns:a16="http://schemas.microsoft.com/office/drawing/2014/main" id="{1B25BA19-F571-E0CC-EC88-C0BE11F3F81B}"/>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定值</a:t>
            </a:r>
            <a:r>
              <a:rPr lang="en-US" altLang="zh-CN" sz="4000">
                <a:solidFill>
                  <a:schemeClr val="tx1"/>
                </a:solidFill>
              </a:rPr>
              <a:t>-</a:t>
            </a:r>
            <a:r>
              <a:rPr lang="zh-CN" altLang="en-US" sz="4000">
                <a:solidFill>
                  <a:schemeClr val="tx1"/>
                </a:solidFill>
              </a:rPr>
              <a:t>引用链</a:t>
            </a:r>
            <a:r>
              <a:rPr lang="en-US" altLang="zh-CN" sz="4000">
                <a:solidFill>
                  <a:schemeClr val="tx1"/>
                </a:solidFill>
                <a:cs typeface="Times New Roman" panose="02020603050405020304" pitchFamily="18" charset="0"/>
              </a:rPr>
              <a:t> </a:t>
            </a:r>
            <a:r>
              <a:rPr lang="en-US" altLang="zh-CN" sz="3333">
                <a:solidFill>
                  <a:schemeClr val="tx1"/>
                </a:solidFill>
                <a:ea typeface="楷体_GB2312" pitchFamily="49" charset="-122"/>
                <a:cs typeface="Times New Roman" panose="02020603050405020304" pitchFamily="18" charset="0"/>
              </a:rPr>
              <a:t>(</a:t>
            </a:r>
            <a:r>
              <a:rPr lang="en-US" altLang="zh-CN" sz="3333" i="1">
                <a:solidFill>
                  <a:schemeClr val="tx1"/>
                </a:solidFill>
                <a:ea typeface="楷体_GB2312" pitchFamily="49" charset="-122"/>
                <a:cs typeface="Times New Roman" panose="02020603050405020304" pitchFamily="18" charset="0"/>
              </a:rPr>
              <a:t>Definition-Use Chains</a:t>
            </a:r>
            <a:r>
              <a:rPr lang="en-US" altLang="zh-CN" sz="3333">
                <a:solidFill>
                  <a:schemeClr val="tx1"/>
                </a:solidFill>
                <a:ea typeface="楷体_GB2312" pitchFamily="49" charset="-122"/>
                <a:cs typeface="Times New Roman" panose="02020603050405020304" pitchFamily="18" charset="0"/>
              </a:rPr>
              <a:t>)</a:t>
            </a:r>
            <a:endParaRPr lang="zh-CN" altLang="en-US" sz="3333">
              <a:solidFill>
                <a:schemeClr val="tx1"/>
              </a:solidFill>
              <a:ea typeface="楷体_GB2312" pitchFamily="49" charset="-122"/>
              <a:cs typeface="Times New Roman" panose="02020603050405020304" pitchFamily="18" charset="0"/>
            </a:endParaRPr>
          </a:p>
        </p:txBody>
      </p:sp>
      <p:sp>
        <p:nvSpPr>
          <p:cNvPr id="5" name="Rectangle 22">
            <a:extLst>
              <a:ext uri="{FF2B5EF4-FFF2-40B4-BE49-F238E27FC236}">
                <a16:creationId xmlns:a16="http://schemas.microsoft.com/office/drawing/2014/main" id="{48007909-3853-0B8D-8730-29407213B424}"/>
              </a:ext>
            </a:extLst>
          </p:cNvPr>
          <p:cNvSpPr>
            <a:spLocks noChangeArrowheads="1"/>
          </p:cNvSpPr>
          <p:nvPr/>
        </p:nvSpPr>
        <p:spPr bwMode="auto">
          <a:xfrm>
            <a:off x="9023351" y="3909485"/>
            <a:ext cx="2501900" cy="2849033"/>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lstStyle>
            <a:lvl1pPr marL="257175" indent="-257175">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ts val="2400"/>
              </a:lnSpc>
              <a:spcBef>
                <a:spcPct val="20000"/>
              </a:spcBef>
              <a:buClr>
                <a:srgbClr val="5EAEFF"/>
              </a:buClr>
              <a:buSzPct val="60000"/>
              <a:defRPr/>
            </a:pPr>
            <a:r>
              <a:rPr kumimoji="1" lang="en-US" altLang="zh-CN" sz="3200" dirty="0">
                <a:latin typeface="Times New Roman" charset="0"/>
              </a:rPr>
              <a:t>···</a:t>
            </a:r>
            <a:endParaRPr kumimoji="1" lang="en-US" altLang="zh-CN" sz="3200" dirty="0">
              <a:solidFill>
                <a:prstClr val="black"/>
              </a:solidFill>
              <a:latin typeface="Times New Roman" charset="0"/>
            </a:endParaRPr>
          </a:p>
          <a:p>
            <a:pPr>
              <a:lnSpc>
                <a:spcPts val="2400"/>
              </a:lnSpc>
              <a:spcBef>
                <a:spcPct val="20000"/>
              </a:spcBef>
              <a:buClr>
                <a:srgbClr val="5EAEFF"/>
              </a:buClr>
              <a:buSzPct val="60000"/>
              <a:defRPr/>
            </a:pPr>
            <a:r>
              <a:rPr kumimoji="1" lang="en-US" altLang="zh-CN" sz="3200" i="1" dirty="0">
                <a:solidFill>
                  <a:srgbClr val="FF0000"/>
                </a:solidFill>
                <a:latin typeface="Times New Roman" charset="0"/>
              </a:rPr>
              <a:t>d</a:t>
            </a:r>
            <a:r>
              <a:rPr kumimoji="1" lang="en-US" altLang="zh-CN" sz="3200" dirty="0">
                <a:solidFill>
                  <a:srgbClr val="FF0000"/>
                </a:solidFill>
                <a:latin typeface="Times New Roman" charset="0"/>
              </a:rPr>
              <a:t>: </a:t>
            </a:r>
            <a:r>
              <a:rPr kumimoji="1" lang="en-US" altLang="zh-CN" sz="3200" i="1" dirty="0">
                <a:solidFill>
                  <a:srgbClr val="FF0000"/>
                </a:solidFill>
                <a:latin typeface="Times New Roman" charset="0"/>
              </a:rPr>
              <a:t>x =</a:t>
            </a:r>
            <a:r>
              <a:rPr kumimoji="1" lang="en-US" altLang="zh-CN" sz="3200" dirty="0">
                <a:solidFill>
                  <a:srgbClr val="FF0000"/>
                </a:solidFill>
                <a:latin typeface="Times New Roman" charset="0"/>
              </a:rPr>
              <a:t> ···</a:t>
            </a:r>
          </a:p>
          <a:p>
            <a:pPr algn="ctr">
              <a:lnSpc>
                <a:spcPts val="2400"/>
              </a:lnSpc>
              <a:spcBef>
                <a:spcPct val="20000"/>
              </a:spcBef>
              <a:buClr>
                <a:srgbClr val="5EAEFF"/>
              </a:buClr>
              <a:buSzPct val="60000"/>
              <a:defRPr/>
            </a:pPr>
            <a:r>
              <a:rPr kumimoji="1" lang="en-US" altLang="zh-CN" sz="3200" dirty="0">
                <a:latin typeface="Times New Roman" charset="0"/>
              </a:rPr>
              <a:t>···</a:t>
            </a:r>
            <a:endParaRPr kumimoji="1" lang="en-US" altLang="zh-CN" sz="3200" dirty="0">
              <a:solidFill>
                <a:prstClr val="black"/>
              </a:solidFill>
              <a:latin typeface="Times New Roman" charset="0"/>
            </a:endParaRPr>
          </a:p>
          <a:p>
            <a:pPr algn="ctr">
              <a:lnSpc>
                <a:spcPts val="2400"/>
              </a:lnSpc>
              <a:spcBef>
                <a:spcPct val="20000"/>
              </a:spcBef>
              <a:buClr>
                <a:srgbClr val="5EAEFF"/>
              </a:buClr>
              <a:buSzPct val="60000"/>
              <a:defRPr/>
            </a:pPr>
            <a:r>
              <a:rPr kumimoji="1" lang="en-US" altLang="zh-CN" sz="3200" dirty="0">
                <a:solidFill>
                  <a:srgbClr val="FF0000"/>
                </a:solidFill>
                <a:latin typeface="Times New Roman" charset="0"/>
              </a:rPr>
              <a:t>··· </a:t>
            </a:r>
            <a:r>
              <a:rPr kumimoji="1" lang="en-US" altLang="zh-CN" sz="3200" i="1" dirty="0">
                <a:solidFill>
                  <a:srgbClr val="FF0000"/>
                </a:solidFill>
                <a:latin typeface="Times New Roman" charset="0"/>
              </a:rPr>
              <a:t>= </a:t>
            </a:r>
            <a:r>
              <a:rPr kumimoji="1" lang="en-US" altLang="zh-CN" sz="3200" dirty="0">
                <a:solidFill>
                  <a:srgbClr val="FF0000"/>
                </a:solidFill>
                <a:latin typeface="Times New Roman" charset="0"/>
              </a:rPr>
              <a:t>··· </a:t>
            </a:r>
            <a:r>
              <a:rPr kumimoji="1" lang="en-US" altLang="zh-CN" sz="3200" i="1" dirty="0">
                <a:solidFill>
                  <a:srgbClr val="FF0000"/>
                </a:solidFill>
                <a:latin typeface="Times New Roman" charset="0"/>
              </a:rPr>
              <a:t>x</a:t>
            </a:r>
            <a:r>
              <a:rPr kumimoji="1" lang="en-US" altLang="zh-CN" sz="3200" dirty="0">
                <a:solidFill>
                  <a:srgbClr val="FF0000"/>
                </a:solidFill>
                <a:latin typeface="Times New Roman" charset="0"/>
              </a:rPr>
              <a:t> ···</a:t>
            </a:r>
            <a:endParaRPr kumimoji="1" lang="en-US" altLang="zh-CN" sz="3200" i="1" dirty="0">
              <a:solidFill>
                <a:srgbClr val="FF0000"/>
              </a:solidFill>
              <a:latin typeface="Times New Roman" charset="0"/>
            </a:endParaRPr>
          </a:p>
          <a:p>
            <a:pPr algn="ctr">
              <a:lnSpc>
                <a:spcPts val="2400"/>
              </a:lnSpc>
              <a:spcBef>
                <a:spcPct val="20000"/>
              </a:spcBef>
              <a:buClr>
                <a:srgbClr val="5EAEFF"/>
              </a:buClr>
              <a:buSzPct val="60000"/>
              <a:defRPr/>
            </a:pPr>
            <a:r>
              <a:rPr kumimoji="1" lang="en-US" altLang="zh-CN" sz="3200" dirty="0">
                <a:latin typeface="Times New Roman" charset="0"/>
              </a:rPr>
              <a:t>···</a:t>
            </a:r>
            <a:endParaRPr kumimoji="1" lang="en-US" altLang="zh-CN" sz="3200" dirty="0">
              <a:solidFill>
                <a:prstClr val="black"/>
              </a:solidFill>
              <a:latin typeface="Times New Roman" charset="0"/>
            </a:endParaRPr>
          </a:p>
        </p:txBody>
      </p:sp>
      <p:sp>
        <p:nvSpPr>
          <p:cNvPr id="2" name="矩形 1">
            <a:extLst>
              <a:ext uri="{FF2B5EF4-FFF2-40B4-BE49-F238E27FC236}">
                <a16:creationId xmlns:a16="http://schemas.microsoft.com/office/drawing/2014/main" id="{45DF32C1-A82D-E092-C626-33E643FB553B}"/>
              </a:ext>
            </a:extLst>
          </p:cNvPr>
          <p:cNvSpPr/>
          <p:nvPr/>
        </p:nvSpPr>
        <p:spPr>
          <a:xfrm>
            <a:off x="527051" y="3903134"/>
            <a:ext cx="7975600" cy="2991075"/>
          </a:xfrm>
          <a:prstGeom prst="rect">
            <a:avLst/>
          </a:prstGeom>
        </p:spPr>
        <p:txBody>
          <a:bodyPr>
            <a:spAutoFit/>
          </a:bodyPr>
          <a:lstStyle/>
          <a:p>
            <a:pPr marL="766214" lvl="1" indent="-361942">
              <a:lnSpc>
                <a:spcPts val="4000"/>
              </a:lnSpc>
              <a:spcBef>
                <a:spcPct val="20000"/>
              </a:spcBef>
              <a:buSzPct val="100000"/>
              <a:buFont typeface="Wingdings" panose="05000000000000000000" pitchFamily="2" charset="2"/>
              <a:buChar char="Ø"/>
              <a:defRPr/>
            </a:pP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如果</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中</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的定值</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之后有</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的第一个定值</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en-US" altLang="zh-CN" sz="2933"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a:p>
            <a:pPr marL="404273" lvl="1">
              <a:lnSpc>
                <a:spcPts val="4000"/>
              </a:lnSpc>
              <a:spcBef>
                <a:spcPct val="20000"/>
              </a:spcBef>
              <a:buSzPct val="100000"/>
              <a:defRPr/>
            </a:pPr>
            <a:r>
              <a:rPr lang="en-US" altLang="zh-CN"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则</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en-US" altLang="zh-CN" sz="2933"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之间</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的所有引用构成</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du</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链</a:t>
            </a:r>
          </a:p>
          <a:p>
            <a:pPr marL="766214" lvl="1" indent="-361942">
              <a:lnSpc>
                <a:spcPts val="4000"/>
              </a:lnSpc>
              <a:spcBef>
                <a:spcPct val="20000"/>
              </a:spcBef>
              <a:buSzPct val="100000"/>
              <a:buFont typeface="Wingdings" panose="05000000000000000000" pitchFamily="2" charset="2"/>
              <a:buChar char="Ø"/>
              <a:defRPr/>
            </a:pP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如果</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中</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的定值</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之后没有</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的新的定值，</a:t>
            </a:r>
            <a:endParaRPr lang="en-US" altLang="zh-CN"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a:p>
            <a:pPr marL="404273" lvl="1">
              <a:lnSpc>
                <a:spcPts val="4000"/>
              </a:lnSpc>
              <a:spcBef>
                <a:spcPct val="20000"/>
              </a:spcBef>
              <a:buSzPct val="100000"/>
              <a:defRPr/>
            </a:pPr>
            <a:r>
              <a:rPr lang="en-US" altLang="zh-CN"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则</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中</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之后</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的所有</a:t>
            </a:r>
            <a:r>
              <a:rPr lang="zh-CN" altLang="en-US" sz="2933"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引用</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以及</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OUT</a:t>
            </a:r>
            <a:r>
              <a:rPr lang="en-US" altLang="zh-CN"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中</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a:t>
            </a:r>
            <a:endParaRPr lang="en-US" altLang="zh-CN"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a:p>
            <a:pPr marL="404273" lvl="1">
              <a:lnSpc>
                <a:spcPts val="4000"/>
              </a:lnSpc>
              <a:spcBef>
                <a:spcPct val="20000"/>
              </a:spcBef>
              <a:buSzPct val="100000"/>
              <a:defRPr/>
            </a:pPr>
            <a:r>
              <a:rPr lang="en-US" altLang="zh-CN"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所有</a:t>
            </a:r>
            <a:r>
              <a:rPr lang="zh-CN" altLang="en-US" sz="2933"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引用</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构成</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933"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du</a:t>
            </a:r>
            <a:r>
              <a:rPr lang="zh-CN" altLang="en-US" sz="2933"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p:cTn id="7"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2">
                                            <p:txEl>
                                              <p:pRg st="2" end="2"/>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16"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p:cTn id="19"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2">
                                            <p:txEl>
                                              <p:pRg st="3" end="3"/>
                                            </p:txEl>
                                          </p:spTgt>
                                        </p:tgtEl>
                                      </p:cBhvr>
                                    </p:animEffect>
                                  </p:childTnLst>
                                </p:cTn>
                              </p:par>
                              <p:par>
                                <p:cTn id="22" presetID="53" presetClass="entr" presetSubtype="16" fill="hold" nodeType="with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 calcmode="lin" valueType="num">
                                      <p:cBhvr>
                                        <p:cTn id="24"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3" name="Rectangle 3">
            <a:extLst>
              <a:ext uri="{FF2B5EF4-FFF2-40B4-BE49-F238E27FC236}">
                <a16:creationId xmlns:a16="http://schemas.microsoft.com/office/drawing/2014/main" id="{86735298-4372-FFC6-0FC0-241F50FB1D87}"/>
              </a:ext>
            </a:extLst>
          </p:cNvPr>
          <p:cNvSpPr>
            <a:spLocks noGrp="1" noChangeArrowheads="1"/>
          </p:cNvSpPr>
          <p:nvPr>
            <p:ph idx="1"/>
          </p:nvPr>
        </p:nvSpPr>
        <p:spPr bwMode="auto">
          <a:xfrm>
            <a:off x="573618" y="1047751"/>
            <a:ext cx="11283949" cy="4301067"/>
          </a:xfrm>
        </p:spPr>
        <p:txBody>
          <a:bodyPr vert="horz" wrap="square" numCol="1" anchor="t" anchorCtr="0" compatLnSpc="1">
            <a:prstTxWarp prst="textNoShape">
              <a:avLst/>
            </a:prstTxWarp>
            <a:normAutofit fontScale="92500"/>
          </a:bodyPr>
          <a:lstStyle/>
          <a:p>
            <a:pPr>
              <a:lnSpc>
                <a:spcPts val="4267"/>
              </a:lnSpc>
              <a:buClrTx/>
              <a:buFont typeface="Wingdings" panose="05000000000000000000" pitchFamily="2" charset="2"/>
              <a:buChar char="Ø"/>
              <a:defRPr/>
            </a:pPr>
            <a:r>
              <a:rPr lang="zh-CN" altLang="en-US" sz="4000" b="1" dirty="0">
                <a:cs typeface="Times New Roman" panose="02020603050405020304" pitchFamily="18" charset="0"/>
              </a:rPr>
              <a:t>可用表达式</a:t>
            </a:r>
            <a:endParaRPr lang="en-US" altLang="zh-CN" sz="4000" b="1" dirty="0">
              <a:cs typeface="Times New Roman" panose="02020603050405020304" pitchFamily="18" charset="0"/>
            </a:endParaRPr>
          </a:p>
          <a:p>
            <a:pPr lvl="1">
              <a:lnSpc>
                <a:spcPts val="4267"/>
              </a:lnSpc>
              <a:buClrTx/>
              <a:buFont typeface="Wingdings" panose="05000000000000000000" pitchFamily="2" charset="2"/>
              <a:buChar char="Ø"/>
              <a:defRPr/>
            </a:pPr>
            <a:r>
              <a:rPr lang="zh-CN" altLang="en-US" sz="3333" b="1" dirty="0">
                <a:solidFill>
                  <a:schemeClr val="tx1"/>
                </a:solidFill>
                <a:cs typeface="Times New Roman" panose="02020603050405020304" pitchFamily="18" charset="0"/>
              </a:rPr>
              <a:t>如果从流图的</a:t>
            </a:r>
            <a:r>
              <a:rPr lang="zh-CN" altLang="en-US" sz="3333" b="1" dirty="0">
                <a:solidFill>
                  <a:srgbClr val="2D83F4"/>
                </a:solidFill>
                <a:cs typeface="Times New Roman" panose="02020603050405020304" pitchFamily="18" charset="0"/>
              </a:rPr>
              <a:t>首节点</a:t>
            </a:r>
            <a:r>
              <a:rPr lang="zh-CN" altLang="en-US" sz="3333" b="1" dirty="0">
                <a:solidFill>
                  <a:schemeClr val="tx1"/>
                </a:solidFill>
                <a:cs typeface="Times New Roman" panose="02020603050405020304" pitchFamily="18" charset="0"/>
              </a:rPr>
              <a:t>到达程序点 </a:t>
            </a:r>
            <a:r>
              <a:rPr lang="en-US" altLang="zh-CN" sz="3333" b="1" i="1" dirty="0">
                <a:solidFill>
                  <a:srgbClr val="2D83F4"/>
                </a:solidFill>
                <a:cs typeface="Times New Roman" panose="02020603050405020304" pitchFamily="18" charset="0"/>
              </a:rPr>
              <a:t>p</a:t>
            </a:r>
            <a:r>
              <a:rPr lang="zh-CN" altLang="en-US" sz="3333" b="1" dirty="0">
                <a:solidFill>
                  <a:schemeClr val="tx1"/>
                </a:solidFill>
                <a:cs typeface="Times New Roman" panose="02020603050405020304" pitchFamily="18" charset="0"/>
              </a:rPr>
              <a:t>的</a:t>
            </a:r>
            <a:r>
              <a:rPr lang="zh-CN" altLang="en-US" sz="3333" b="1" dirty="0">
                <a:solidFill>
                  <a:srgbClr val="FF0000"/>
                </a:solidFill>
                <a:cs typeface="Times New Roman" panose="02020603050405020304" pitchFamily="18" charset="0"/>
              </a:rPr>
              <a:t>每条</a:t>
            </a:r>
            <a:r>
              <a:rPr lang="zh-CN" altLang="en-US" sz="3333" b="1" dirty="0">
                <a:solidFill>
                  <a:srgbClr val="2D83F4"/>
                </a:solidFill>
                <a:cs typeface="Times New Roman" panose="02020603050405020304" pitchFamily="18" charset="0"/>
              </a:rPr>
              <a:t>路径</a:t>
            </a:r>
            <a:r>
              <a:rPr lang="zh-CN" altLang="en-US" sz="3333" b="1" dirty="0">
                <a:solidFill>
                  <a:schemeClr val="tx1"/>
                </a:solidFill>
                <a:cs typeface="Times New Roman" panose="02020603050405020304" pitchFamily="18" charset="0"/>
              </a:rPr>
              <a:t>都对表达式</a:t>
            </a:r>
            <a:r>
              <a:rPr lang="en-US" altLang="zh-CN" sz="3333" b="1" i="1" dirty="0">
                <a:solidFill>
                  <a:srgbClr val="2D83F4"/>
                </a:solidFill>
                <a:cs typeface="Times New Roman" panose="02020603050405020304" pitchFamily="18" charset="0"/>
              </a:rPr>
              <a:t>x</a:t>
            </a:r>
            <a:r>
              <a:rPr lang="en-US" altLang="zh-CN" sz="3333" b="1" dirty="0">
                <a:solidFill>
                  <a:srgbClr val="2D83F4"/>
                </a:solidFill>
                <a:cs typeface="Times New Roman" panose="02020603050405020304" pitchFamily="18" charset="0"/>
              </a:rPr>
              <a:t> op </a:t>
            </a:r>
            <a:r>
              <a:rPr lang="en-US" altLang="zh-CN" sz="3333" b="1" i="1" dirty="0">
                <a:solidFill>
                  <a:srgbClr val="2D83F4"/>
                </a:solidFill>
                <a:cs typeface="Times New Roman" panose="02020603050405020304" pitchFamily="18" charset="0"/>
              </a:rPr>
              <a:t>y</a:t>
            </a:r>
            <a:r>
              <a:rPr lang="zh-CN" altLang="en-US" sz="3333" b="1" dirty="0">
                <a:solidFill>
                  <a:schemeClr val="tx1"/>
                </a:solidFill>
                <a:cs typeface="Times New Roman" panose="02020603050405020304" pitchFamily="18" charset="0"/>
              </a:rPr>
              <a:t>进行计算，并且从最后一个这样的计算到点</a:t>
            </a:r>
            <a:r>
              <a:rPr lang="en-US" altLang="zh-CN" sz="3333" b="1" i="1" dirty="0">
                <a:solidFill>
                  <a:schemeClr val="tx1"/>
                </a:solidFill>
                <a:cs typeface="Times New Roman" panose="02020603050405020304" pitchFamily="18" charset="0"/>
              </a:rPr>
              <a:t>p</a:t>
            </a:r>
            <a:r>
              <a:rPr lang="zh-CN" altLang="en-US" sz="3333" b="1" dirty="0">
                <a:solidFill>
                  <a:schemeClr val="tx1"/>
                </a:solidFill>
                <a:cs typeface="Times New Roman" panose="02020603050405020304" pitchFamily="18" charset="0"/>
              </a:rPr>
              <a:t>之间</a:t>
            </a:r>
            <a:r>
              <a:rPr lang="zh-CN" altLang="en-US" sz="3333" b="1" dirty="0">
                <a:solidFill>
                  <a:srgbClr val="2D83F4"/>
                </a:solidFill>
                <a:cs typeface="Times New Roman" panose="02020603050405020304" pitchFamily="18" charset="0"/>
              </a:rPr>
              <a:t>没有再次对</a:t>
            </a:r>
            <a:r>
              <a:rPr lang="en-US" altLang="zh-CN" sz="3333" b="1" i="1" dirty="0">
                <a:solidFill>
                  <a:srgbClr val="2D83F4"/>
                </a:solidFill>
                <a:cs typeface="Times New Roman" panose="02020603050405020304" pitchFamily="18" charset="0"/>
              </a:rPr>
              <a:t>x</a:t>
            </a:r>
            <a:r>
              <a:rPr lang="zh-CN" altLang="en-US" sz="3333" b="1" dirty="0">
                <a:solidFill>
                  <a:srgbClr val="2D83F4"/>
                </a:solidFill>
                <a:cs typeface="Times New Roman" panose="02020603050405020304" pitchFamily="18" charset="0"/>
              </a:rPr>
              <a:t>或</a:t>
            </a:r>
            <a:r>
              <a:rPr lang="en-US" altLang="zh-CN" sz="3333" b="1" i="1" dirty="0">
                <a:solidFill>
                  <a:srgbClr val="2D83F4"/>
                </a:solidFill>
                <a:cs typeface="Times New Roman" panose="02020603050405020304" pitchFamily="18" charset="0"/>
              </a:rPr>
              <a:t>y</a:t>
            </a:r>
            <a:r>
              <a:rPr lang="zh-CN" altLang="en-US" sz="3333" b="1" dirty="0">
                <a:solidFill>
                  <a:srgbClr val="2D83F4"/>
                </a:solidFill>
                <a:cs typeface="Times New Roman" panose="02020603050405020304" pitchFamily="18" charset="0"/>
              </a:rPr>
              <a:t>定值</a:t>
            </a:r>
            <a:r>
              <a:rPr lang="zh-CN" altLang="en-US" sz="3333" b="1" dirty="0">
                <a:solidFill>
                  <a:schemeClr val="tx1"/>
                </a:solidFill>
                <a:cs typeface="Times New Roman" panose="02020603050405020304" pitchFamily="18" charset="0"/>
              </a:rPr>
              <a:t>，那么表达式</a:t>
            </a:r>
            <a:r>
              <a:rPr lang="en-US" altLang="zh-CN" sz="3333" b="1" i="1" dirty="0">
                <a:solidFill>
                  <a:srgbClr val="2D83F4"/>
                </a:solidFill>
                <a:cs typeface="Times New Roman" panose="02020603050405020304" pitchFamily="18" charset="0"/>
              </a:rPr>
              <a:t>x</a:t>
            </a:r>
            <a:r>
              <a:rPr lang="en-US" altLang="zh-CN" sz="3333" b="1" dirty="0">
                <a:solidFill>
                  <a:srgbClr val="2D83F4"/>
                </a:solidFill>
                <a:cs typeface="Times New Roman" panose="02020603050405020304" pitchFamily="18" charset="0"/>
              </a:rPr>
              <a:t> op </a:t>
            </a:r>
            <a:r>
              <a:rPr lang="en-US" altLang="zh-CN" sz="3333" b="1" i="1" dirty="0">
                <a:solidFill>
                  <a:srgbClr val="2D83F4"/>
                </a:solidFill>
                <a:cs typeface="Times New Roman" panose="02020603050405020304" pitchFamily="18" charset="0"/>
              </a:rPr>
              <a:t>y</a:t>
            </a:r>
            <a:r>
              <a:rPr lang="zh-CN" altLang="en-US" sz="3333" b="1" dirty="0">
                <a:solidFill>
                  <a:schemeClr val="tx1"/>
                </a:solidFill>
                <a:cs typeface="Times New Roman" panose="02020603050405020304" pitchFamily="18" charset="0"/>
              </a:rPr>
              <a:t>在点 </a:t>
            </a:r>
            <a:r>
              <a:rPr lang="en-US" altLang="zh-CN" sz="3333" b="1" i="1" dirty="0">
                <a:solidFill>
                  <a:srgbClr val="2D83F4"/>
                </a:solidFill>
                <a:cs typeface="Times New Roman" panose="02020603050405020304" pitchFamily="18" charset="0"/>
              </a:rPr>
              <a:t>p</a:t>
            </a:r>
            <a:r>
              <a:rPr lang="zh-CN" altLang="en-US" sz="3333" b="1" dirty="0">
                <a:solidFill>
                  <a:schemeClr val="tx1"/>
                </a:solidFill>
                <a:cs typeface="Times New Roman" panose="02020603050405020304" pitchFamily="18" charset="0"/>
              </a:rPr>
              <a:t>是</a:t>
            </a:r>
            <a:r>
              <a:rPr lang="zh-CN" altLang="en-US" sz="3333" b="1" dirty="0">
                <a:solidFill>
                  <a:srgbClr val="FF0000"/>
                </a:solidFill>
                <a:cs typeface="Times New Roman" panose="02020603050405020304" pitchFamily="18" charset="0"/>
              </a:rPr>
              <a:t>可用</a:t>
            </a:r>
            <a:r>
              <a:rPr lang="zh-CN" altLang="en-US" sz="3333" b="1" dirty="0">
                <a:solidFill>
                  <a:schemeClr val="tx1"/>
                </a:solidFill>
                <a:cs typeface="Times New Roman" panose="02020603050405020304" pitchFamily="18" charset="0"/>
              </a:rPr>
              <a:t>的</a:t>
            </a:r>
            <a:r>
              <a:rPr lang="en-US" altLang="zh-CN" sz="3333" b="1" dirty="0">
                <a:solidFill>
                  <a:schemeClr val="tx1"/>
                </a:solidFill>
                <a:cs typeface="Times New Roman" panose="02020603050405020304" pitchFamily="18" charset="0"/>
              </a:rPr>
              <a:t>(</a:t>
            </a:r>
            <a:r>
              <a:rPr lang="en-US" altLang="zh-CN" sz="3333" b="1" i="1" dirty="0">
                <a:solidFill>
                  <a:schemeClr val="tx1"/>
                </a:solidFill>
                <a:cs typeface="Times New Roman" panose="02020603050405020304" pitchFamily="18" charset="0"/>
              </a:rPr>
              <a:t>available</a:t>
            </a:r>
            <a:r>
              <a:rPr lang="en-US" altLang="zh-CN" sz="3333" b="1" dirty="0">
                <a:solidFill>
                  <a:schemeClr val="tx1"/>
                </a:solidFill>
                <a:cs typeface="Times New Roman" panose="02020603050405020304" pitchFamily="18" charset="0"/>
              </a:rPr>
              <a:t>)</a:t>
            </a:r>
          </a:p>
          <a:p>
            <a:pPr>
              <a:lnSpc>
                <a:spcPts val="4267"/>
              </a:lnSpc>
              <a:buClrTx/>
              <a:buFont typeface="Wingdings" panose="05000000000000000000" pitchFamily="2" charset="2"/>
              <a:buChar char="Ø"/>
              <a:defRPr/>
            </a:pPr>
            <a:r>
              <a:rPr lang="zh-CN" altLang="en-US" sz="4000" b="1" dirty="0">
                <a:cs typeface="Times New Roman" panose="02020603050405020304" pitchFamily="18" charset="0"/>
              </a:rPr>
              <a:t>表达式可用的直观意义</a:t>
            </a:r>
            <a:endParaRPr lang="en-US" altLang="zh-CN" sz="4000" b="1" dirty="0">
              <a:cs typeface="Times New Roman" panose="02020603050405020304" pitchFamily="18" charset="0"/>
            </a:endParaRPr>
          </a:p>
          <a:p>
            <a:pPr lvl="1">
              <a:lnSpc>
                <a:spcPts val="4267"/>
              </a:lnSpc>
              <a:buClrTx/>
              <a:buFont typeface="Wingdings" panose="05000000000000000000" pitchFamily="2" charset="2"/>
              <a:buChar char="Ø"/>
              <a:defRPr/>
            </a:pPr>
            <a:r>
              <a:rPr lang="zh-CN" altLang="en-US" sz="3333" b="1" dirty="0">
                <a:solidFill>
                  <a:schemeClr val="tx1"/>
                </a:solidFill>
                <a:cs typeface="Times New Roman" panose="02020603050405020304" pitchFamily="18" charset="0"/>
              </a:rPr>
              <a:t>在点 </a:t>
            </a:r>
            <a:r>
              <a:rPr lang="en-US" altLang="zh-CN" sz="3333" b="1" i="1" dirty="0">
                <a:solidFill>
                  <a:schemeClr val="tx1"/>
                </a:solidFill>
                <a:cs typeface="Times New Roman" panose="02020603050405020304" pitchFamily="18" charset="0"/>
              </a:rPr>
              <a:t>p</a:t>
            </a:r>
            <a:r>
              <a:rPr lang="zh-CN" altLang="en-US" sz="3333" b="1" dirty="0">
                <a:solidFill>
                  <a:schemeClr val="tx1"/>
                </a:solidFill>
                <a:cs typeface="Times New Roman" panose="02020603050405020304" pitchFamily="18" charset="0"/>
              </a:rPr>
              <a:t>上，</a:t>
            </a:r>
            <a:r>
              <a:rPr lang="en-US" altLang="zh-CN" sz="3333" b="1" i="1" dirty="0">
                <a:solidFill>
                  <a:schemeClr val="tx1"/>
                </a:solidFill>
                <a:cs typeface="Times New Roman" panose="02020603050405020304" pitchFamily="18" charset="0"/>
              </a:rPr>
              <a:t>x</a:t>
            </a:r>
            <a:r>
              <a:rPr lang="en-US" altLang="zh-CN" sz="3333" b="1" dirty="0">
                <a:solidFill>
                  <a:schemeClr val="tx1"/>
                </a:solidFill>
                <a:cs typeface="Times New Roman" panose="02020603050405020304" pitchFamily="18" charset="0"/>
              </a:rPr>
              <a:t> op </a:t>
            </a:r>
            <a:r>
              <a:rPr lang="en-US" altLang="zh-CN" sz="3333" b="1" i="1" dirty="0">
                <a:solidFill>
                  <a:schemeClr val="tx1"/>
                </a:solidFill>
                <a:cs typeface="Times New Roman" panose="02020603050405020304" pitchFamily="18" charset="0"/>
              </a:rPr>
              <a:t>y</a:t>
            </a:r>
            <a:r>
              <a:rPr lang="zh-CN" altLang="en-US" sz="3333" b="1" dirty="0">
                <a:solidFill>
                  <a:schemeClr val="tx1"/>
                </a:solidFill>
                <a:cs typeface="Times New Roman" panose="02020603050405020304" pitchFamily="18" charset="0"/>
              </a:rPr>
              <a:t>已经在</a:t>
            </a:r>
            <a:r>
              <a:rPr lang="zh-CN" altLang="en-US" sz="3333" b="1" dirty="0">
                <a:solidFill>
                  <a:schemeClr val="tx2">
                    <a:lumMod val="60000"/>
                    <a:lumOff val="40000"/>
                  </a:schemeClr>
                </a:solidFill>
                <a:cs typeface="Times New Roman" panose="02020603050405020304" pitchFamily="18" charset="0"/>
              </a:rPr>
              <a:t>之前被计算过</a:t>
            </a:r>
            <a:r>
              <a:rPr lang="zh-CN" altLang="en-US" sz="3333" b="1" dirty="0">
                <a:solidFill>
                  <a:schemeClr val="tx1"/>
                </a:solidFill>
                <a:cs typeface="Times New Roman" panose="02020603050405020304" pitchFamily="18" charset="0"/>
              </a:rPr>
              <a:t>，不需要重新计算</a:t>
            </a:r>
          </a:p>
          <a:p>
            <a:pPr eaLnBrk="1" hangingPunct="1">
              <a:defRPr/>
            </a:pPr>
            <a:endParaRPr lang="en-US" altLang="zh-CN" sz="2400" dirty="0">
              <a:cs typeface="Times New Roman" panose="02020603050405020304" pitchFamily="18" charset="0"/>
            </a:endParaRPr>
          </a:p>
          <a:p>
            <a:pPr eaLnBrk="1" hangingPunct="1">
              <a:defRPr/>
            </a:pPr>
            <a:endParaRPr lang="zh-CN" altLang="en-US" sz="2800" b="1" dirty="0">
              <a:cs typeface="Times New Roman" panose="02020603050405020304" pitchFamily="18" charset="0"/>
            </a:endParaRPr>
          </a:p>
        </p:txBody>
      </p:sp>
      <p:sp>
        <p:nvSpPr>
          <p:cNvPr id="34819" name="Rectangle 2">
            <a:extLst>
              <a:ext uri="{FF2B5EF4-FFF2-40B4-BE49-F238E27FC236}">
                <a16:creationId xmlns:a16="http://schemas.microsoft.com/office/drawing/2014/main" id="{11B9D98C-CDA2-ADE5-2E61-AC3783CF5EAF}"/>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可用表达式分析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788483">
                                            <p:txEl>
                                              <p:pRg st="2" end="2"/>
                                            </p:txEl>
                                          </p:spTgt>
                                        </p:tgtEl>
                                        <p:attrNameLst>
                                          <p:attrName>style.visibility</p:attrName>
                                        </p:attrNameLst>
                                      </p:cBhvr>
                                      <p:to>
                                        <p:strVal val="visible"/>
                                      </p:to>
                                    </p:set>
                                    <p:anim calcmode="lin" valueType="num">
                                      <p:cBhvr>
                                        <p:cTn id="7" dur="500" fill="hold"/>
                                        <p:tgtEl>
                                          <p:spTgt spid="788483">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788483">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788483">
                                            <p:txEl>
                                              <p:pRg st="2" end="2"/>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788483">
                                            <p:txEl>
                                              <p:pRg st="3" end="3"/>
                                            </p:txEl>
                                          </p:spTgt>
                                        </p:tgtEl>
                                        <p:attrNameLst>
                                          <p:attrName>style.visibility</p:attrName>
                                        </p:attrNameLst>
                                      </p:cBhvr>
                                      <p:to>
                                        <p:strVal val="visible"/>
                                      </p:to>
                                    </p:set>
                                    <p:anim calcmode="lin" valueType="num">
                                      <p:cBhvr>
                                        <p:cTn id="12" dur="500" fill="hold"/>
                                        <p:tgtEl>
                                          <p:spTgt spid="788483">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788483">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7884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147" name="Rectangle 3">
            <a:extLst>
              <a:ext uri="{FF2B5EF4-FFF2-40B4-BE49-F238E27FC236}">
                <a16:creationId xmlns:a16="http://schemas.microsoft.com/office/drawing/2014/main" id="{BA294D08-7AC7-4CB4-A189-3BB3B89D3070}"/>
              </a:ext>
            </a:extLst>
          </p:cNvPr>
          <p:cNvSpPr>
            <a:spLocks noGrp="1" noChangeArrowheads="1"/>
          </p:cNvSpPr>
          <p:nvPr>
            <p:ph idx="1"/>
          </p:nvPr>
        </p:nvSpPr>
        <p:spPr bwMode="auto">
          <a:xfrm>
            <a:off x="573618" y="1047751"/>
            <a:ext cx="10951633"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ClrTx/>
              <a:buFont typeface="Wingdings" panose="05000000000000000000" pitchFamily="2" charset="2"/>
              <a:buChar char="Ø"/>
            </a:pPr>
            <a:r>
              <a:rPr lang="zh-CN" altLang="en-US" sz="4000" b="1">
                <a:cs typeface="Times New Roman" panose="02020603050405020304" pitchFamily="18" charset="0"/>
              </a:rPr>
              <a:t>消除全局公共子表达式</a:t>
            </a:r>
            <a:endParaRPr lang="en-US" altLang="zh-CN" sz="4000" b="1">
              <a:cs typeface="Times New Roman" panose="02020603050405020304" pitchFamily="18" charset="0"/>
            </a:endParaRPr>
          </a:p>
          <a:p>
            <a:pPr lvl="1" eaLnBrk="1" hangingPunct="1">
              <a:buClrTx/>
              <a:buFont typeface="Wingdings" panose="05000000000000000000" pitchFamily="2" charset="2"/>
              <a:buChar char="Ø"/>
            </a:pPr>
            <a:r>
              <a:rPr lang="zh-CN" altLang="en-US" sz="3333" b="1">
                <a:solidFill>
                  <a:srgbClr val="000000"/>
                </a:solidFill>
                <a:cs typeface="Times New Roman" panose="02020603050405020304" pitchFamily="18" charset="0"/>
              </a:rPr>
              <a:t>例</a:t>
            </a:r>
            <a:endParaRPr lang="en-US" altLang="zh-CN" sz="3333" b="1">
              <a:solidFill>
                <a:schemeClr val="tx1"/>
              </a:solidFill>
              <a:cs typeface="Times New Roman" panose="02020603050405020304" pitchFamily="18" charset="0"/>
            </a:endParaRPr>
          </a:p>
        </p:txBody>
      </p:sp>
      <p:sp>
        <p:nvSpPr>
          <p:cNvPr id="36867" name="Rectangle 2">
            <a:extLst>
              <a:ext uri="{FF2B5EF4-FFF2-40B4-BE49-F238E27FC236}">
                <a16:creationId xmlns:a16="http://schemas.microsoft.com/office/drawing/2014/main" id="{DD598536-D26E-9017-CEFD-4A93D841C026}"/>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可用表达式信息的主要用途</a:t>
            </a:r>
            <a:endParaRPr lang="en-US" altLang="zh-CN" sz="4000">
              <a:solidFill>
                <a:schemeClr val="tx1"/>
              </a:solidFill>
            </a:endParaRPr>
          </a:p>
        </p:txBody>
      </p:sp>
      <p:grpSp>
        <p:nvGrpSpPr>
          <p:cNvPr id="2" name="组合 17">
            <a:extLst>
              <a:ext uri="{FF2B5EF4-FFF2-40B4-BE49-F238E27FC236}">
                <a16:creationId xmlns:a16="http://schemas.microsoft.com/office/drawing/2014/main" id="{03A705C9-9F69-C0DB-EB40-6AD470732FD8}"/>
              </a:ext>
            </a:extLst>
          </p:cNvPr>
          <p:cNvGrpSpPr>
            <a:grpSpLocks/>
          </p:cNvGrpSpPr>
          <p:nvPr/>
        </p:nvGrpSpPr>
        <p:grpSpPr bwMode="auto">
          <a:xfrm>
            <a:off x="2095501" y="2468034"/>
            <a:ext cx="4000500" cy="2110317"/>
            <a:chOff x="428596" y="3140079"/>
            <a:chExt cx="3000415" cy="1582744"/>
          </a:xfrm>
        </p:grpSpPr>
        <p:sp>
          <p:nvSpPr>
            <p:cNvPr id="36880" name="Line 31">
              <a:extLst>
                <a:ext uri="{FF2B5EF4-FFF2-40B4-BE49-F238E27FC236}">
                  <a16:creationId xmlns:a16="http://schemas.microsoft.com/office/drawing/2014/main" id="{5A7F8F71-7210-F67B-4C7C-40CCA1ADB9B8}"/>
                </a:ext>
              </a:extLst>
            </p:cNvPr>
            <p:cNvSpPr>
              <a:spLocks noChangeShapeType="1"/>
            </p:cNvSpPr>
            <p:nvPr/>
          </p:nvSpPr>
          <p:spPr bwMode="auto">
            <a:xfrm>
              <a:off x="2132850" y="3681417"/>
              <a:ext cx="0" cy="647999"/>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9" name="Rectangle 30">
              <a:extLst>
                <a:ext uri="{FF2B5EF4-FFF2-40B4-BE49-F238E27FC236}">
                  <a16:creationId xmlns:a16="http://schemas.microsoft.com/office/drawing/2014/main" id="{CBDBEB4D-E80A-1272-42F0-C430C25C13CD}"/>
                </a:ext>
              </a:extLst>
            </p:cNvPr>
            <p:cNvSpPr>
              <a:spLocks noChangeArrowheads="1"/>
            </p:cNvSpPr>
            <p:nvPr/>
          </p:nvSpPr>
          <p:spPr bwMode="auto">
            <a:xfrm>
              <a:off x="1514460" y="3181354"/>
              <a:ext cx="1271605" cy="469902"/>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3333" i="1" dirty="0">
                  <a:solidFill>
                    <a:prstClr val="black"/>
                  </a:solidFill>
                  <a:latin typeface="Times New Roman" charset="0"/>
                </a:rPr>
                <a:t>t</a:t>
              </a:r>
              <a:r>
                <a:rPr lang="en-US" altLang="zh-CN" sz="3333" i="1" baseline="-25000" dirty="0">
                  <a:solidFill>
                    <a:prstClr val="black"/>
                  </a:solidFill>
                  <a:latin typeface="Times New Roman" charset="0"/>
                </a:rPr>
                <a:t>1</a:t>
              </a:r>
              <a:r>
                <a:rPr lang="en-US" altLang="zh-CN" sz="3333" dirty="0">
                  <a:solidFill>
                    <a:prstClr val="black"/>
                  </a:solidFill>
                  <a:latin typeface="Times New Roman" charset="0"/>
                </a:rPr>
                <a:t> </a:t>
              </a:r>
              <a:r>
                <a:rPr lang="en-US" altLang="zh-CN" sz="3333" i="1" dirty="0">
                  <a:solidFill>
                    <a:prstClr val="black"/>
                  </a:solidFill>
                  <a:latin typeface="Times New Roman" charset="0"/>
                </a:rPr>
                <a:t>= 4 </a:t>
              </a:r>
              <a:r>
                <a:rPr kumimoji="1" lang="en-US" altLang="zh-CN" sz="3333" i="1" dirty="0">
                  <a:solidFill>
                    <a:prstClr val="black"/>
                  </a:solidFill>
                  <a:latin typeface="Times New Roman" pitchFamily="18" charset="0"/>
                </a:rPr>
                <a:t>* </a:t>
              </a:r>
              <a:r>
                <a:rPr lang="en-US" altLang="zh-CN" sz="3333" i="1" dirty="0">
                  <a:solidFill>
                    <a:prstClr val="black"/>
                  </a:solidFill>
                  <a:latin typeface="Times New Roman" charset="0"/>
                </a:rPr>
                <a:t>i</a:t>
              </a:r>
              <a:endParaRPr lang="en-US" altLang="zh-CN" sz="3333" i="1" baseline="-25000" dirty="0">
                <a:solidFill>
                  <a:prstClr val="black"/>
                </a:solidFill>
                <a:latin typeface="Times New Roman" charset="0"/>
              </a:endParaRPr>
            </a:p>
          </p:txBody>
        </p:sp>
        <p:sp>
          <p:nvSpPr>
            <p:cNvPr id="10" name="Rectangle 30">
              <a:extLst>
                <a:ext uri="{FF2B5EF4-FFF2-40B4-BE49-F238E27FC236}">
                  <a16:creationId xmlns:a16="http://schemas.microsoft.com/office/drawing/2014/main" id="{227A8A1F-78BF-5771-D9F0-C72CF56DF7A0}"/>
                </a:ext>
              </a:extLst>
            </p:cNvPr>
            <p:cNvSpPr>
              <a:spLocks noChangeArrowheads="1"/>
            </p:cNvSpPr>
            <p:nvPr/>
          </p:nvSpPr>
          <p:spPr bwMode="auto">
            <a:xfrm>
              <a:off x="1514460" y="4324358"/>
              <a:ext cx="1271605" cy="398465"/>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3333" i="1" dirty="0">
                  <a:solidFill>
                    <a:prstClr val="black"/>
                  </a:solidFill>
                  <a:latin typeface="Times New Roman" charset="0"/>
                </a:rPr>
                <a:t>t</a:t>
              </a:r>
              <a:r>
                <a:rPr lang="en-US" altLang="zh-CN" sz="3333" i="1" baseline="-25000" dirty="0">
                  <a:solidFill>
                    <a:prstClr val="black"/>
                  </a:solidFill>
                  <a:latin typeface="Times New Roman" charset="0"/>
                </a:rPr>
                <a:t>2</a:t>
              </a:r>
              <a:r>
                <a:rPr lang="en-US" altLang="zh-CN" sz="3333" dirty="0">
                  <a:solidFill>
                    <a:prstClr val="black"/>
                  </a:solidFill>
                  <a:latin typeface="Times New Roman" charset="0"/>
                </a:rPr>
                <a:t> </a:t>
              </a:r>
              <a:r>
                <a:rPr lang="en-US" altLang="zh-CN" sz="3333" i="1" dirty="0">
                  <a:solidFill>
                    <a:prstClr val="black"/>
                  </a:solidFill>
                  <a:latin typeface="Times New Roman" charset="0"/>
                </a:rPr>
                <a:t>= 4 </a:t>
              </a:r>
              <a:r>
                <a:rPr kumimoji="1" lang="en-US" altLang="zh-CN" sz="3333" i="1" dirty="0">
                  <a:solidFill>
                    <a:prstClr val="black"/>
                  </a:solidFill>
                  <a:latin typeface="Times New Roman" pitchFamily="18" charset="0"/>
                </a:rPr>
                <a:t>* </a:t>
              </a:r>
              <a:r>
                <a:rPr lang="en-US" altLang="zh-CN" sz="3333" i="1" dirty="0">
                  <a:solidFill>
                    <a:prstClr val="black"/>
                  </a:solidFill>
                  <a:latin typeface="Times New Roman" charset="0"/>
                </a:rPr>
                <a:t>i</a:t>
              </a:r>
              <a:endParaRPr lang="en-US" altLang="zh-CN" sz="3333" i="1" baseline="-25000" dirty="0">
                <a:solidFill>
                  <a:prstClr val="black"/>
                </a:solidFill>
                <a:latin typeface="Times New Roman" charset="0"/>
              </a:endParaRPr>
            </a:p>
          </p:txBody>
        </p:sp>
        <p:sp>
          <p:nvSpPr>
            <p:cNvPr id="36883" name="Rectangle 34">
              <a:extLst>
                <a:ext uri="{FF2B5EF4-FFF2-40B4-BE49-F238E27FC236}">
                  <a16:creationId xmlns:a16="http://schemas.microsoft.com/office/drawing/2014/main" id="{10852F95-AACF-72A3-3E24-EBB664138431}"/>
                </a:ext>
              </a:extLst>
            </p:cNvPr>
            <p:cNvSpPr>
              <a:spLocks noChangeArrowheads="1"/>
            </p:cNvSpPr>
            <p:nvPr/>
          </p:nvSpPr>
          <p:spPr bwMode="auto">
            <a:xfrm>
              <a:off x="2800281" y="4252923"/>
              <a:ext cx="628729" cy="32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solidFill>
                    <a:srgbClr val="000000"/>
                  </a:solidFill>
                  <a:latin typeface="Times New Roman" panose="02020603050405020304" pitchFamily="18" charset="0"/>
                </a:rPr>
                <a:t>B</a:t>
              </a:r>
              <a:r>
                <a:rPr lang="en-US" altLang="zh-CN" sz="2667" baseline="-25000">
                  <a:solidFill>
                    <a:srgbClr val="000000"/>
                  </a:solidFill>
                  <a:latin typeface="Times New Roman" panose="02020603050405020304" pitchFamily="18" charset="0"/>
                </a:rPr>
                <a:t>3</a:t>
              </a:r>
              <a:endParaRPr lang="en-US" altLang="zh-CN" sz="2667">
                <a:solidFill>
                  <a:srgbClr val="000000"/>
                </a:solidFill>
                <a:latin typeface="Times New Roman" panose="02020603050405020304" pitchFamily="18" charset="0"/>
              </a:endParaRPr>
            </a:p>
          </p:txBody>
        </p:sp>
        <p:sp>
          <p:nvSpPr>
            <p:cNvPr id="36884" name="Rectangle 34">
              <a:extLst>
                <a:ext uri="{FF2B5EF4-FFF2-40B4-BE49-F238E27FC236}">
                  <a16:creationId xmlns:a16="http://schemas.microsoft.com/office/drawing/2014/main" id="{641BDE76-1F3D-5318-D052-2642CB64D815}"/>
                </a:ext>
              </a:extLst>
            </p:cNvPr>
            <p:cNvSpPr>
              <a:spLocks noChangeArrowheads="1"/>
            </p:cNvSpPr>
            <p:nvPr/>
          </p:nvSpPr>
          <p:spPr bwMode="auto">
            <a:xfrm>
              <a:off x="2800282" y="3140079"/>
              <a:ext cx="628729" cy="32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solidFill>
                    <a:srgbClr val="000000"/>
                  </a:solidFill>
                  <a:latin typeface="Times New Roman" panose="02020603050405020304" pitchFamily="18" charset="0"/>
                </a:rPr>
                <a:t>B</a:t>
              </a:r>
              <a:r>
                <a:rPr lang="en-US" altLang="zh-CN" sz="2667" baseline="-25000">
                  <a:solidFill>
                    <a:srgbClr val="000000"/>
                  </a:solidFill>
                  <a:latin typeface="Times New Roman" panose="02020603050405020304" pitchFamily="18" charset="0"/>
                </a:rPr>
                <a:t>1</a:t>
              </a:r>
              <a:endParaRPr lang="en-US" altLang="zh-CN" sz="2667">
                <a:solidFill>
                  <a:srgbClr val="000000"/>
                </a:solidFill>
                <a:latin typeface="Times New Roman" panose="02020603050405020304" pitchFamily="18" charset="0"/>
              </a:endParaRPr>
            </a:p>
          </p:txBody>
        </p:sp>
        <p:sp>
          <p:nvSpPr>
            <p:cNvPr id="13" name="Rectangle 30">
              <a:extLst>
                <a:ext uri="{FF2B5EF4-FFF2-40B4-BE49-F238E27FC236}">
                  <a16:creationId xmlns:a16="http://schemas.microsoft.com/office/drawing/2014/main" id="{4B1FA79A-5837-1332-B938-D15A983DD547}"/>
                </a:ext>
              </a:extLst>
            </p:cNvPr>
            <p:cNvSpPr>
              <a:spLocks noChangeArrowheads="1"/>
            </p:cNvSpPr>
            <p:nvPr/>
          </p:nvSpPr>
          <p:spPr bwMode="auto">
            <a:xfrm>
              <a:off x="428596" y="3929070"/>
              <a:ext cx="928700" cy="285751"/>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ts val="2533"/>
                </a:lnSpc>
                <a:defRPr/>
              </a:pPr>
              <a:r>
                <a:rPr lang="en-US" altLang="zh-CN" sz="2667" dirty="0">
                  <a:solidFill>
                    <a:prstClr val="black"/>
                  </a:solidFill>
                  <a:latin typeface="Times New Roman" charset="0"/>
                </a:rPr>
                <a:t>?</a:t>
              </a:r>
              <a:endParaRPr lang="en-US" altLang="zh-CN" sz="2000" i="1" baseline="-25000" dirty="0">
                <a:solidFill>
                  <a:prstClr val="black"/>
                </a:solidFill>
                <a:latin typeface="Times New Roman" charset="0"/>
              </a:endParaRPr>
            </a:p>
          </p:txBody>
        </p:sp>
        <p:sp>
          <p:nvSpPr>
            <p:cNvPr id="36886" name="Line 31">
              <a:extLst>
                <a:ext uri="{FF2B5EF4-FFF2-40B4-BE49-F238E27FC236}">
                  <a16:creationId xmlns:a16="http://schemas.microsoft.com/office/drawing/2014/main" id="{30B7CA98-2CF0-A685-EAF1-5E7D39FC024A}"/>
                </a:ext>
              </a:extLst>
            </p:cNvPr>
            <p:cNvSpPr>
              <a:spLocks noChangeShapeType="1"/>
            </p:cNvSpPr>
            <p:nvPr/>
          </p:nvSpPr>
          <p:spPr bwMode="auto">
            <a:xfrm flipH="1">
              <a:off x="928662" y="3571882"/>
              <a:ext cx="571504" cy="35719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36887" name="Line 31">
              <a:extLst>
                <a:ext uri="{FF2B5EF4-FFF2-40B4-BE49-F238E27FC236}">
                  <a16:creationId xmlns:a16="http://schemas.microsoft.com/office/drawing/2014/main" id="{8AC929BF-55CB-F66A-B3D6-3C6436C4DB33}"/>
                </a:ext>
              </a:extLst>
            </p:cNvPr>
            <p:cNvSpPr>
              <a:spLocks noChangeShapeType="1"/>
            </p:cNvSpPr>
            <p:nvPr/>
          </p:nvSpPr>
          <p:spPr bwMode="auto">
            <a:xfrm flipH="1" flipV="1">
              <a:off x="928662" y="4214824"/>
              <a:ext cx="571504" cy="285752"/>
            </a:xfrm>
            <a:prstGeom prst="line">
              <a:avLst/>
            </a:prstGeom>
            <a:noFill/>
            <a:ln w="25400">
              <a:solidFill>
                <a:schemeClr val="tx1"/>
              </a:solidFill>
              <a:round/>
              <a:headEnd type="stealth" w="lg" len="lg"/>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36888" name="Rectangle 34">
              <a:extLst>
                <a:ext uri="{FF2B5EF4-FFF2-40B4-BE49-F238E27FC236}">
                  <a16:creationId xmlns:a16="http://schemas.microsoft.com/office/drawing/2014/main" id="{A16EF07F-D4D0-A76A-707E-1B0968CA10DB}"/>
                </a:ext>
              </a:extLst>
            </p:cNvPr>
            <p:cNvSpPr>
              <a:spLocks noChangeArrowheads="1"/>
            </p:cNvSpPr>
            <p:nvPr/>
          </p:nvSpPr>
          <p:spPr bwMode="auto">
            <a:xfrm>
              <a:off x="1371503" y="3824295"/>
              <a:ext cx="628729" cy="32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solidFill>
                    <a:srgbClr val="000000"/>
                  </a:solidFill>
                  <a:latin typeface="Times New Roman" panose="02020603050405020304" pitchFamily="18" charset="0"/>
                </a:rPr>
                <a:t>B</a:t>
              </a:r>
              <a:r>
                <a:rPr lang="en-US" altLang="zh-CN" sz="2667" baseline="-25000">
                  <a:solidFill>
                    <a:srgbClr val="000000"/>
                  </a:solidFill>
                  <a:latin typeface="Times New Roman" panose="02020603050405020304" pitchFamily="18" charset="0"/>
                </a:rPr>
                <a:t>2</a:t>
              </a:r>
              <a:endParaRPr lang="en-US" altLang="zh-CN" sz="2667">
                <a:solidFill>
                  <a:srgbClr val="000000"/>
                </a:solidFill>
                <a:latin typeface="Times New Roman" panose="02020603050405020304" pitchFamily="18" charset="0"/>
              </a:endParaRPr>
            </a:p>
          </p:txBody>
        </p:sp>
      </p:grpSp>
      <p:grpSp>
        <p:nvGrpSpPr>
          <p:cNvPr id="3" name="组合 4">
            <a:extLst>
              <a:ext uri="{FF2B5EF4-FFF2-40B4-BE49-F238E27FC236}">
                <a16:creationId xmlns:a16="http://schemas.microsoft.com/office/drawing/2014/main" id="{F9ECA0D2-CE92-09C5-CCDA-C52503159D04}"/>
              </a:ext>
            </a:extLst>
          </p:cNvPr>
          <p:cNvGrpSpPr>
            <a:grpSpLocks/>
          </p:cNvGrpSpPr>
          <p:nvPr/>
        </p:nvGrpSpPr>
        <p:grpSpPr bwMode="auto">
          <a:xfrm>
            <a:off x="6381751" y="2429934"/>
            <a:ext cx="4648200" cy="2150533"/>
            <a:chOff x="4786313" y="1534914"/>
            <a:chExt cx="3486150" cy="1612900"/>
          </a:xfrm>
        </p:grpSpPr>
        <p:sp>
          <p:nvSpPr>
            <p:cNvPr id="36870" name="Line 31">
              <a:extLst>
                <a:ext uri="{FF2B5EF4-FFF2-40B4-BE49-F238E27FC236}">
                  <a16:creationId xmlns:a16="http://schemas.microsoft.com/office/drawing/2014/main" id="{F9B81019-00C9-9177-4C1D-95A98F942DE7}"/>
                </a:ext>
              </a:extLst>
            </p:cNvPr>
            <p:cNvSpPr>
              <a:spLocks noChangeShapeType="1"/>
            </p:cNvSpPr>
            <p:nvPr/>
          </p:nvSpPr>
          <p:spPr bwMode="auto">
            <a:xfrm>
              <a:off x="6876256" y="2076249"/>
              <a:ext cx="0" cy="647995"/>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1" name="Rectangle 30">
              <a:extLst>
                <a:ext uri="{FF2B5EF4-FFF2-40B4-BE49-F238E27FC236}">
                  <a16:creationId xmlns:a16="http://schemas.microsoft.com/office/drawing/2014/main" id="{E8D942DA-06B2-EBEC-9194-4EE433705BCE}"/>
                </a:ext>
              </a:extLst>
            </p:cNvPr>
            <p:cNvSpPr>
              <a:spLocks noChangeArrowheads="1"/>
            </p:cNvSpPr>
            <p:nvPr/>
          </p:nvSpPr>
          <p:spPr bwMode="auto">
            <a:xfrm>
              <a:off x="6300788" y="1647627"/>
              <a:ext cx="1271587" cy="428625"/>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3333" i="1" dirty="0">
                  <a:solidFill>
                    <a:prstClr val="black"/>
                  </a:solidFill>
                  <a:latin typeface="Times New Roman" charset="0"/>
                </a:rPr>
                <a:t>t</a:t>
              </a:r>
              <a:r>
                <a:rPr lang="en-US" altLang="zh-CN" sz="3333" i="1" baseline="-25000" dirty="0">
                  <a:solidFill>
                    <a:prstClr val="black"/>
                  </a:solidFill>
                  <a:latin typeface="Times New Roman" charset="0"/>
                </a:rPr>
                <a:t>1</a:t>
              </a:r>
              <a:r>
                <a:rPr lang="en-US" altLang="zh-CN" sz="3333" dirty="0">
                  <a:solidFill>
                    <a:prstClr val="black"/>
                  </a:solidFill>
                  <a:latin typeface="Times New Roman" charset="0"/>
                </a:rPr>
                <a:t> </a:t>
              </a:r>
              <a:r>
                <a:rPr lang="en-US" altLang="zh-CN" sz="3333" i="1" dirty="0">
                  <a:solidFill>
                    <a:prstClr val="black"/>
                  </a:solidFill>
                  <a:latin typeface="Times New Roman" charset="0"/>
                </a:rPr>
                <a:t>= 4 </a:t>
              </a:r>
              <a:r>
                <a:rPr kumimoji="1" lang="en-US" altLang="zh-CN" sz="3333" i="1" dirty="0">
                  <a:solidFill>
                    <a:prstClr val="black"/>
                  </a:solidFill>
                  <a:latin typeface="Times New Roman" pitchFamily="18" charset="0"/>
                </a:rPr>
                <a:t>* </a:t>
              </a:r>
              <a:r>
                <a:rPr lang="en-US" altLang="zh-CN" sz="3333" i="1" dirty="0">
                  <a:solidFill>
                    <a:prstClr val="black"/>
                  </a:solidFill>
                  <a:latin typeface="Times New Roman" charset="0"/>
                </a:rPr>
                <a:t>i</a:t>
              </a:r>
              <a:endParaRPr lang="en-US" altLang="zh-CN" sz="3333" i="1" baseline="-25000" dirty="0">
                <a:solidFill>
                  <a:prstClr val="black"/>
                </a:solidFill>
                <a:latin typeface="Times New Roman" charset="0"/>
              </a:endParaRPr>
            </a:p>
          </p:txBody>
        </p:sp>
        <p:sp>
          <p:nvSpPr>
            <p:cNvPr id="22" name="Rectangle 30">
              <a:extLst>
                <a:ext uri="{FF2B5EF4-FFF2-40B4-BE49-F238E27FC236}">
                  <a16:creationId xmlns:a16="http://schemas.microsoft.com/office/drawing/2014/main" id="{025D9E58-84EB-8AB0-1A6E-B7113177BB53}"/>
                </a:ext>
              </a:extLst>
            </p:cNvPr>
            <p:cNvSpPr>
              <a:spLocks noChangeArrowheads="1"/>
            </p:cNvSpPr>
            <p:nvPr/>
          </p:nvSpPr>
          <p:spPr bwMode="auto">
            <a:xfrm>
              <a:off x="6300788" y="2719189"/>
              <a:ext cx="1271587" cy="428625"/>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3333" i="1" dirty="0">
                  <a:solidFill>
                    <a:prstClr val="black"/>
                  </a:solidFill>
                  <a:latin typeface="Times New Roman" charset="0"/>
                </a:rPr>
                <a:t>t</a:t>
              </a:r>
              <a:r>
                <a:rPr lang="en-US" altLang="zh-CN" sz="3333" i="1" baseline="-25000" dirty="0">
                  <a:solidFill>
                    <a:prstClr val="black"/>
                  </a:solidFill>
                  <a:latin typeface="Times New Roman" charset="0"/>
                </a:rPr>
                <a:t>2</a:t>
              </a:r>
              <a:r>
                <a:rPr lang="en-US" altLang="zh-CN" sz="3333" dirty="0">
                  <a:solidFill>
                    <a:prstClr val="black"/>
                  </a:solidFill>
                  <a:latin typeface="Times New Roman" charset="0"/>
                </a:rPr>
                <a:t> </a:t>
              </a:r>
              <a:r>
                <a:rPr lang="en-US" altLang="zh-CN" sz="3333" i="1" dirty="0">
                  <a:solidFill>
                    <a:prstClr val="black"/>
                  </a:solidFill>
                  <a:latin typeface="Times New Roman" charset="0"/>
                </a:rPr>
                <a:t>= 4 </a:t>
              </a:r>
              <a:r>
                <a:rPr kumimoji="1" lang="en-US" altLang="zh-CN" sz="3333" i="1" dirty="0">
                  <a:solidFill>
                    <a:prstClr val="black"/>
                  </a:solidFill>
                  <a:latin typeface="Times New Roman" pitchFamily="18" charset="0"/>
                </a:rPr>
                <a:t>* </a:t>
              </a:r>
              <a:r>
                <a:rPr lang="en-US" altLang="zh-CN" sz="3333" i="1" dirty="0">
                  <a:solidFill>
                    <a:prstClr val="black"/>
                  </a:solidFill>
                  <a:latin typeface="Times New Roman" charset="0"/>
                </a:rPr>
                <a:t>i</a:t>
              </a:r>
              <a:endParaRPr lang="en-US" altLang="zh-CN" sz="3333" i="1" baseline="-25000" dirty="0">
                <a:solidFill>
                  <a:prstClr val="black"/>
                </a:solidFill>
                <a:latin typeface="Times New Roman" charset="0"/>
              </a:endParaRPr>
            </a:p>
          </p:txBody>
        </p:sp>
        <p:sp>
          <p:nvSpPr>
            <p:cNvPr id="36873" name="Rectangle 34">
              <a:extLst>
                <a:ext uri="{FF2B5EF4-FFF2-40B4-BE49-F238E27FC236}">
                  <a16:creationId xmlns:a16="http://schemas.microsoft.com/office/drawing/2014/main" id="{A8C2A8CE-9056-C90C-C4D4-41102F026705}"/>
                </a:ext>
              </a:extLst>
            </p:cNvPr>
            <p:cNvSpPr>
              <a:spLocks noChangeArrowheads="1"/>
            </p:cNvSpPr>
            <p:nvPr/>
          </p:nvSpPr>
          <p:spPr bwMode="auto">
            <a:xfrm>
              <a:off x="7643756" y="2606479"/>
              <a:ext cx="628707" cy="32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solidFill>
                    <a:srgbClr val="000000"/>
                  </a:solidFill>
                  <a:latin typeface="Times New Roman" panose="02020603050405020304" pitchFamily="18" charset="0"/>
                </a:rPr>
                <a:t>B</a:t>
              </a:r>
              <a:r>
                <a:rPr lang="en-US" altLang="zh-CN" sz="2667" baseline="-25000">
                  <a:solidFill>
                    <a:srgbClr val="000000"/>
                  </a:solidFill>
                  <a:latin typeface="Times New Roman" panose="02020603050405020304" pitchFamily="18" charset="0"/>
                </a:rPr>
                <a:t>3</a:t>
              </a:r>
              <a:endParaRPr lang="en-US" altLang="zh-CN" sz="2667">
                <a:solidFill>
                  <a:srgbClr val="000000"/>
                </a:solidFill>
                <a:latin typeface="Times New Roman" panose="02020603050405020304" pitchFamily="18" charset="0"/>
              </a:endParaRPr>
            </a:p>
          </p:txBody>
        </p:sp>
        <p:sp>
          <p:nvSpPr>
            <p:cNvPr id="36874" name="Rectangle 34">
              <a:extLst>
                <a:ext uri="{FF2B5EF4-FFF2-40B4-BE49-F238E27FC236}">
                  <a16:creationId xmlns:a16="http://schemas.microsoft.com/office/drawing/2014/main" id="{4541E8AA-8015-BE93-9E99-70C96E4B1DB4}"/>
                </a:ext>
              </a:extLst>
            </p:cNvPr>
            <p:cNvSpPr>
              <a:spLocks noChangeArrowheads="1"/>
            </p:cNvSpPr>
            <p:nvPr/>
          </p:nvSpPr>
          <p:spPr bwMode="auto">
            <a:xfrm>
              <a:off x="7643756" y="1534914"/>
              <a:ext cx="628707" cy="32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solidFill>
                    <a:srgbClr val="000000"/>
                  </a:solidFill>
                  <a:latin typeface="Times New Roman" panose="02020603050405020304" pitchFamily="18" charset="0"/>
                </a:rPr>
                <a:t>B</a:t>
              </a:r>
              <a:r>
                <a:rPr lang="en-US" altLang="zh-CN" sz="2667" baseline="-25000">
                  <a:solidFill>
                    <a:srgbClr val="000000"/>
                  </a:solidFill>
                  <a:latin typeface="Times New Roman" panose="02020603050405020304" pitchFamily="18" charset="0"/>
                </a:rPr>
                <a:t>1</a:t>
              </a:r>
              <a:endParaRPr lang="en-US" altLang="zh-CN" sz="2667">
                <a:solidFill>
                  <a:srgbClr val="000000"/>
                </a:solidFill>
                <a:latin typeface="Times New Roman" panose="02020603050405020304" pitchFamily="18" charset="0"/>
              </a:endParaRPr>
            </a:p>
          </p:txBody>
        </p:sp>
        <p:sp>
          <p:nvSpPr>
            <p:cNvPr id="25" name="Rectangle 30">
              <a:extLst>
                <a:ext uri="{FF2B5EF4-FFF2-40B4-BE49-F238E27FC236}">
                  <a16:creationId xmlns:a16="http://schemas.microsoft.com/office/drawing/2014/main" id="{1857FD4B-A84E-3C25-E200-58F7982DAE96}"/>
                </a:ext>
              </a:extLst>
            </p:cNvPr>
            <p:cNvSpPr>
              <a:spLocks noChangeArrowheads="1"/>
            </p:cNvSpPr>
            <p:nvPr/>
          </p:nvSpPr>
          <p:spPr bwMode="auto">
            <a:xfrm>
              <a:off x="4786313" y="2155627"/>
              <a:ext cx="1214437" cy="635000"/>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667"/>
                </a:lnSpc>
                <a:defRPr/>
              </a:pPr>
              <a:r>
                <a:rPr lang="en-US" altLang="zh-CN" sz="3333" i="1" dirty="0">
                  <a:solidFill>
                    <a:prstClr val="black"/>
                  </a:solidFill>
                  <a:latin typeface="Times New Roman" charset="0"/>
                </a:rPr>
                <a:t>i  =</a:t>
              </a:r>
            </a:p>
            <a:p>
              <a:pPr algn="just">
                <a:lnSpc>
                  <a:spcPts val="2667"/>
                </a:lnSpc>
                <a:defRPr/>
              </a:pPr>
              <a:r>
                <a:rPr lang="en-US" altLang="zh-CN" sz="3333" i="1" dirty="0">
                  <a:solidFill>
                    <a:prstClr val="black"/>
                  </a:solidFill>
                  <a:latin typeface="Times New Roman" charset="0"/>
                </a:rPr>
                <a:t>t</a:t>
              </a:r>
              <a:r>
                <a:rPr lang="en-US" altLang="zh-CN" sz="3333" i="1" baseline="-25000" dirty="0">
                  <a:solidFill>
                    <a:prstClr val="black"/>
                  </a:solidFill>
                  <a:latin typeface="Times New Roman" charset="0"/>
                </a:rPr>
                <a:t>0</a:t>
              </a:r>
              <a:r>
                <a:rPr lang="en-US" altLang="zh-CN" sz="3333" dirty="0">
                  <a:solidFill>
                    <a:prstClr val="black"/>
                  </a:solidFill>
                  <a:latin typeface="Times New Roman" charset="0"/>
                </a:rPr>
                <a:t> </a:t>
              </a:r>
              <a:r>
                <a:rPr lang="en-US" altLang="zh-CN" sz="3333" i="1" dirty="0">
                  <a:solidFill>
                    <a:prstClr val="black"/>
                  </a:solidFill>
                  <a:latin typeface="Times New Roman" charset="0"/>
                </a:rPr>
                <a:t>= 4 </a:t>
              </a:r>
              <a:r>
                <a:rPr kumimoji="1" lang="en-US" altLang="zh-CN" sz="3333" i="1" dirty="0">
                  <a:solidFill>
                    <a:prstClr val="black"/>
                  </a:solidFill>
                  <a:latin typeface="Times New Roman" pitchFamily="18" charset="0"/>
                </a:rPr>
                <a:t>* </a:t>
              </a:r>
              <a:r>
                <a:rPr lang="en-US" altLang="zh-CN" sz="3333" i="1" dirty="0">
                  <a:solidFill>
                    <a:prstClr val="black"/>
                  </a:solidFill>
                  <a:latin typeface="Times New Roman" charset="0"/>
                </a:rPr>
                <a:t>i</a:t>
              </a:r>
              <a:endParaRPr lang="en-US" altLang="zh-CN" sz="3333" i="1" baseline="-25000" dirty="0">
                <a:solidFill>
                  <a:prstClr val="black"/>
                </a:solidFill>
                <a:latin typeface="Times New Roman" charset="0"/>
              </a:endParaRPr>
            </a:p>
          </p:txBody>
        </p:sp>
        <p:sp>
          <p:nvSpPr>
            <p:cNvPr id="36876" name="Line 31">
              <a:extLst>
                <a:ext uri="{FF2B5EF4-FFF2-40B4-BE49-F238E27FC236}">
                  <a16:creationId xmlns:a16="http://schemas.microsoft.com/office/drawing/2014/main" id="{7203D6FC-AFDE-7402-EDEC-776969E9F11B}"/>
                </a:ext>
              </a:extLst>
            </p:cNvPr>
            <p:cNvSpPr>
              <a:spLocks noChangeShapeType="1"/>
            </p:cNvSpPr>
            <p:nvPr/>
          </p:nvSpPr>
          <p:spPr bwMode="auto">
            <a:xfrm flipH="1">
              <a:off x="5500674" y="1933374"/>
              <a:ext cx="785796" cy="21431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36877" name="Line 31">
              <a:extLst>
                <a:ext uri="{FF2B5EF4-FFF2-40B4-BE49-F238E27FC236}">
                  <a16:creationId xmlns:a16="http://schemas.microsoft.com/office/drawing/2014/main" id="{01BEE4CB-2C58-32F5-77E6-4AF6AB43A038}"/>
                </a:ext>
              </a:extLst>
            </p:cNvPr>
            <p:cNvSpPr>
              <a:spLocks noChangeShapeType="1"/>
            </p:cNvSpPr>
            <p:nvPr/>
          </p:nvSpPr>
          <p:spPr bwMode="auto">
            <a:xfrm flipH="1" flipV="1">
              <a:off x="5572108" y="2790625"/>
              <a:ext cx="714358" cy="214312"/>
            </a:xfrm>
            <a:prstGeom prst="line">
              <a:avLst/>
            </a:prstGeom>
            <a:noFill/>
            <a:ln w="25400">
              <a:solidFill>
                <a:schemeClr val="tx1"/>
              </a:solidFill>
              <a:round/>
              <a:headEnd type="stealth" w="lg" len="lg"/>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36878" name="Rectangle 34">
              <a:extLst>
                <a:ext uri="{FF2B5EF4-FFF2-40B4-BE49-F238E27FC236}">
                  <a16:creationId xmlns:a16="http://schemas.microsoft.com/office/drawing/2014/main" id="{19041EC3-D174-872B-19C4-A7A61158E230}"/>
                </a:ext>
              </a:extLst>
            </p:cNvPr>
            <p:cNvSpPr>
              <a:spLocks noChangeArrowheads="1"/>
            </p:cNvSpPr>
            <p:nvPr/>
          </p:nvSpPr>
          <p:spPr bwMode="auto">
            <a:xfrm>
              <a:off x="6000726" y="2106415"/>
              <a:ext cx="628707" cy="32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solidFill>
                    <a:srgbClr val="000000"/>
                  </a:solidFill>
                  <a:latin typeface="Times New Roman" panose="02020603050405020304" pitchFamily="18" charset="0"/>
                </a:rPr>
                <a:t>B</a:t>
              </a:r>
              <a:r>
                <a:rPr lang="en-US" altLang="zh-CN" sz="2667" baseline="-25000">
                  <a:solidFill>
                    <a:srgbClr val="000000"/>
                  </a:solidFill>
                  <a:latin typeface="Times New Roman" panose="02020603050405020304" pitchFamily="18" charset="0"/>
                </a:rPr>
                <a:t>2</a:t>
              </a:r>
              <a:endParaRPr lang="en-US" altLang="zh-CN" sz="2667">
                <a:solidFill>
                  <a:srgbClr val="000000"/>
                </a:solidFill>
                <a:latin typeface="Times New Roman" panose="02020603050405020304" pitchFamily="18" charset="0"/>
              </a:endParaRPr>
            </a:p>
          </p:txBody>
        </p:sp>
        <p:sp>
          <p:nvSpPr>
            <p:cNvPr id="36879" name="Rectangle 7">
              <a:extLst>
                <a:ext uri="{FF2B5EF4-FFF2-40B4-BE49-F238E27FC236}">
                  <a16:creationId xmlns:a16="http://schemas.microsoft.com/office/drawing/2014/main" id="{D07B471A-E17D-0DB5-6E13-071D9519D158}"/>
                </a:ext>
              </a:extLst>
            </p:cNvPr>
            <p:cNvSpPr>
              <a:spLocks noChangeArrowheads="1"/>
            </p:cNvSpPr>
            <p:nvPr/>
          </p:nvSpPr>
          <p:spPr bwMode="auto">
            <a:xfrm>
              <a:off x="5357813" y="2171502"/>
              <a:ext cx="3778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400">
                  <a:solidFill>
                    <a:srgbClr val="000000"/>
                  </a:solidFill>
                  <a:latin typeface="Arial" panose="020B0604020202020204" pitchFamily="34" charset="0"/>
                  <a:ea typeface="楷体_GB2312" pitchFamily="49" charset="-122"/>
                </a:rPr>
                <a:t>…</a:t>
              </a:r>
              <a:endParaRPr lang="en-US" altLang="zh-CN" sz="2400">
                <a:solidFill>
                  <a:srgbClr val="000000"/>
                </a:solidFill>
                <a:ea typeface="楷体_GB2312"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030147">
                                            <p:txEl>
                                              <p:pRg st="1" end="1"/>
                                            </p:txEl>
                                          </p:spTgt>
                                        </p:tgtEl>
                                        <p:attrNameLst>
                                          <p:attrName>style.visibility</p:attrName>
                                        </p:attrNameLst>
                                      </p:cBhvr>
                                      <p:to>
                                        <p:strVal val="visible"/>
                                      </p:to>
                                    </p:set>
                                    <p:anim calcmode="lin" valueType="num">
                                      <p:cBhvr>
                                        <p:cTn id="7" dur="500" fill="hold"/>
                                        <p:tgtEl>
                                          <p:spTgt spid="1030147">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1030147">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1030147">
                                            <p:txEl>
                                              <p:pRg st="1" end="1"/>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xit" presetSubtype="32" fill="hold" nodeType="clickEffect">
                                  <p:stCondLst>
                                    <p:cond delay="0"/>
                                  </p:stCondLst>
                                  <p:childTnLst>
                                    <p:anim calcmode="lin" valueType="num">
                                      <p:cBhvr>
                                        <p:cTn id="25" dur="500"/>
                                        <p:tgtEl>
                                          <p:spTgt spid="1030147">
                                            <p:txEl>
                                              <p:pRg st="1" end="1"/>
                                            </p:txEl>
                                          </p:spTgt>
                                        </p:tgtEl>
                                        <p:attrNameLst>
                                          <p:attrName>ppt_w</p:attrName>
                                        </p:attrNameLst>
                                      </p:cBhvr>
                                      <p:tavLst>
                                        <p:tav tm="0">
                                          <p:val>
                                            <p:strVal val="ppt_w"/>
                                          </p:val>
                                        </p:tav>
                                        <p:tav tm="100000">
                                          <p:val>
                                            <p:fltVal val="0"/>
                                          </p:val>
                                        </p:tav>
                                      </p:tavLst>
                                    </p:anim>
                                    <p:anim calcmode="lin" valueType="num">
                                      <p:cBhvr>
                                        <p:cTn id="26" dur="500"/>
                                        <p:tgtEl>
                                          <p:spTgt spid="1030147">
                                            <p:txEl>
                                              <p:pRg st="1" end="1"/>
                                            </p:txEl>
                                          </p:spTgt>
                                        </p:tgtEl>
                                        <p:attrNameLst>
                                          <p:attrName>ppt_h</p:attrName>
                                        </p:attrNameLst>
                                      </p:cBhvr>
                                      <p:tavLst>
                                        <p:tav tm="0">
                                          <p:val>
                                            <p:strVal val="ppt_h"/>
                                          </p:val>
                                        </p:tav>
                                        <p:tav tm="100000">
                                          <p:val>
                                            <p:fltVal val="0"/>
                                          </p:val>
                                        </p:tav>
                                      </p:tavLst>
                                    </p:anim>
                                    <p:animEffect transition="out" filter="fade">
                                      <p:cBhvr>
                                        <p:cTn id="27" dur="500"/>
                                        <p:tgtEl>
                                          <p:spTgt spid="1030147">
                                            <p:txEl>
                                              <p:pRg st="1" end="1"/>
                                            </p:txEl>
                                          </p:spTgt>
                                        </p:tgtEl>
                                      </p:cBhvr>
                                    </p:animEffect>
                                    <p:set>
                                      <p:cBhvr>
                                        <p:cTn id="28" dur="1" fill="hold">
                                          <p:stCondLst>
                                            <p:cond delay="499"/>
                                          </p:stCondLst>
                                        </p:cTn>
                                        <p:tgtEl>
                                          <p:spTgt spid="1030147">
                                            <p:txEl>
                                              <p:pRg st="1" end="1"/>
                                            </p:txEl>
                                          </p:spTgt>
                                        </p:tgtEl>
                                        <p:attrNameLst>
                                          <p:attrName>style.visibility</p:attrName>
                                        </p:attrNameLst>
                                      </p:cBhvr>
                                      <p:to>
                                        <p:strVal val="hidden"/>
                                      </p:to>
                                    </p:set>
                                  </p:childTnLst>
                                </p:cTn>
                              </p:par>
                              <p:par>
                                <p:cTn id="29" presetID="53" presetClass="exit" presetSubtype="32" fill="hold" nodeType="withEffect">
                                  <p:stCondLst>
                                    <p:cond delay="0"/>
                                  </p:stCondLst>
                                  <p:childTnLst>
                                    <p:anim calcmode="lin" valueType="num">
                                      <p:cBhvr>
                                        <p:cTn id="30" dur="500"/>
                                        <p:tgtEl>
                                          <p:spTgt spid="2"/>
                                        </p:tgtEl>
                                        <p:attrNameLst>
                                          <p:attrName>ppt_w</p:attrName>
                                        </p:attrNameLst>
                                      </p:cBhvr>
                                      <p:tavLst>
                                        <p:tav tm="0">
                                          <p:val>
                                            <p:strVal val="ppt_w"/>
                                          </p:val>
                                        </p:tav>
                                        <p:tav tm="100000">
                                          <p:val>
                                            <p:fltVal val="0"/>
                                          </p:val>
                                        </p:tav>
                                      </p:tavLst>
                                    </p:anim>
                                    <p:anim calcmode="lin" valueType="num">
                                      <p:cBhvr>
                                        <p:cTn id="31" dur="500"/>
                                        <p:tgtEl>
                                          <p:spTgt spid="2"/>
                                        </p:tgtEl>
                                        <p:attrNameLst>
                                          <p:attrName>ppt_h</p:attrName>
                                        </p:attrNameLst>
                                      </p:cBhvr>
                                      <p:tavLst>
                                        <p:tav tm="0">
                                          <p:val>
                                            <p:strVal val="ppt_h"/>
                                          </p:val>
                                        </p:tav>
                                        <p:tav tm="100000">
                                          <p:val>
                                            <p:fltVal val="0"/>
                                          </p:val>
                                        </p:tav>
                                      </p:tavLst>
                                    </p:anim>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53" presetClass="exit" presetSubtype="32" fill="hold" nodeType="withEffect">
                                  <p:stCondLst>
                                    <p:cond delay="0"/>
                                  </p:stCondLst>
                                  <p:childTnLst>
                                    <p:anim calcmode="lin" valueType="num">
                                      <p:cBhvr>
                                        <p:cTn id="35" dur="500"/>
                                        <p:tgtEl>
                                          <p:spTgt spid="3"/>
                                        </p:tgtEl>
                                        <p:attrNameLst>
                                          <p:attrName>ppt_w</p:attrName>
                                        </p:attrNameLst>
                                      </p:cBhvr>
                                      <p:tavLst>
                                        <p:tav tm="0">
                                          <p:val>
                                            <p:strVal val="ppt_w"/>
                                          </p:val>
                                        </p:tav>
                                        <p:tav tm="100000">
                                          <p:val>
                                            <p:fltVal val="0"/>
                                          </p:val>
                                        </p:tav>
                                      </p:tavLst>
                                    </p:anim>
                                    <p:anim calcmode="lin" valueType="num">
                                      <p:cBhvr>
                                        <p:cTn id="36" dur="500"/>
                                        <p:tgtEl>
                                          <p:spTgt spid="3"/>
                                        </p:tgtEl>
                                        <p:attrNameLst>
                                          <p:attrName>ppt_h</p:attrName>
                                        </p:attrNameLst>
                                      </p:cBhvr>
                                      <p:tavLst>
                                        <p:tav tm="0">
                                          <p:val>
                                            <p:strVal val="ppt_h"/>
                                          </p:val>
                                        </p:tav>
                                        <p:tav tm="100000">
                                          <p:val>
                                            <p:fltVal val="0"/>
                                          </p:val>
                                        </p:tav>
                                      </p:tavLst>
                                    </p:anim>
                                    <p:animEffect transition="out" filter="fade">
                                      <p:cBhvr>
                                        <p:cTn id="37" dur="500"/>
                                        <p:tgtEl>
                                          <p:spTgt spid="3"/>
                                        </p:tgtEl>
                                      </p:cBhvr>
                                    </p:animEffect>
                                    <p:set>
                                      <p:cBhvr>
                                        <p:cTn id="3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61" name="Line 9">
            <a:extLst>
              <a:ext uri="{FF2B5EF4-FFF2-40B4-BE49-F238E27FC236}">
                <a16:creationId xmlns:a16="http://schemas.microsoft.com/office/drawing/2014/main" id="{47501603-9579-CD9E-A4A5-1B32B45174F6}"/>
              </a:ext>
            </a:extLst>
          </p:cNvPr>
          <p:cNvSpPr>
            <a:spLocks noChangeShapeType="1"/>
          </p:cNvSpPr>
          <p:nvPr/>
        </p:nvSpPr>
        <p:spPr bwMode="auto">
          <a:xfrm>
            <a:off x="5810251" y="3143251"/>
            <a:ext cx="825500" cy="3471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842764" name="Line 12">
            <a:extLst>
              <a:ext uri="{FF2B5EF4-FFF2-40B4-BE49-F238E27FC236}">
                <a16:creationId xmlns:a16="http://schemas.microsoft.com/office/drawing/2014/main" id="{646D7FF4-EF6A-5099-3275-F6E6C61490A5}"/>
              </a:ext>
            </a:extLst>
          </p:cNvPr>
          <p:cNvSpPr>
            <a:spLocks noChangeShapeType="1"/>
          </p:cNvSpPr>
          <p:nvPr/>
        </p:nvSpPr>
        <p:spPr bwMode="auto">
          <a:xfrm flipH="1">
            <a:off x="7239001" y="3143251"/>
            <a:ext cx="9525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842757" name="Text Box 5">
            <a:extLst>
              <a:ext uri="{FF2B5EF4-FFF2-40B4-BE49-F238E27FC236}">
                <a16:creationId xmlns:a16="http://schemas.microsoft.com/office/drawing/2014/main" id="{AED6DCB3-56FC-23F7-5C49-EC56179A79A1}"/>
              </a:ext>
            </a:extLst>
          </p:cNvPr>
          <p:cNvSpPr txBox="1">
            <a:spLocks noChangeArrowheads="1"/>
          </p:cNvSpPr>
          <p:nvPr/>
        </p:nvSpPr>
        <p:spPr bwMode="auto">
          <a:xfrm>
            <a:off x="2825751" y="3594101"/>
            <a:ext cx="2133600" cy="502766"/>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a:spcBef>
                <a:spcPct val="50000"/>
              </a:spcBef>
              <a:defRPr/>
            </a:pPr>
            <a:r>
              <a:rPr kumimoji="1" lang="en-US" altLang="zh-CN" sz="2667" i="1" dirty="0">
                <a:solidFill>
                  <a:prstClr val="black"/>
                </a:solidFill>
                <a:latin typeface="Times New Roman" pitchFamily="18" charset="0"/>
              </a:rPr>
              <a:t>t</a:t>
            </a:r>
            <a:r>
              <a:rPr kumimoji="1" lang="en-US" altLang="zh-CN" sz="2667" i="1" baseline="-25000" dirty="0">
                <a:solidFill>
                  <a:prstClr val="black"/>
                </a:solidFill>
                <a:latin typeface="Times New Roman" pitchFamily="18" charset="0"/>
              </a:rPr>
              <a:t>1</a:t>
            </a:r>
            <a:r>
              <a:rPr kumimoji="1" lang="en-US" altLang="zh-CN" sz="2667" dirty="0">
                <a:solidFill>
                  <a:prstClr val="black"/>
                </a:solidFill>
                <a:latin typeface="Times New Roman" pitchFamily="18" charset="0"/>
              </a:rPr>
              <a:t> = </a:t>
            </a:r>
            <a:r>
              <a:rPr kumimoji="1" lang="en-US" altLang="zh-CN" sz="2667" i="1" dirty="0">
                <a:solidFill>
                  <a:prstClr val="black"/>
                </a:solidFill>
                <a:latin typeface="Times New Roman" pitchFamily="18" charset="0"/>
              </a:rPr>
              <a:t>x </a:t>
            </a:r>
            <a:r>
              <a:rPr kumimoji="1" lang="en-US" altLang="zh-CN" sz="2667" dirty="0">
                <a:solidFill>
                  <a:prstClr val="black"/>
                </a:solidFill>
                <a:latin typeface="Times New Roman" pitchFamily="18" charset="0"/>
              </a:rPr>
              <a:t>* 2</a:t>
            </a:r>
          </a:p>
        </p:txBody>
      </p:sp>
      <p:sp>
        <p:nvSpPr>
          <p:cNvPr id="842759" name="Line 7">
            <a:extLst>
              <a:ext uri="{FF2B5EF4-FFF2-40B4-BE49-F238E27FC236}">
                <a16:creationId xmlns:a16="http://schemas.microsoft.com/office/drawing/2014/main" id="{82C146F6-4C2C-0A0D-E4B4-06DC1BE45001}"/>
              </a:ext>
            </a:extLst>
          </p:cNvPr>
          <p:cNvSpPr>
            <a:spLocks noChangeShapeType="1"/>
          </p:cNvSpPr>
          <p:nvPr/>
        </p:nvSpPr>
        <p:spPr bwMode="auto">
          <a:xfrm flipH="1">
            <a:off x="4349751" y="3143251"/>
            <a:ext cx="889000" cy="3471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842760" name="Text Box 8">
            <a:extLst>
              <a:ext uri="{FF2B5EF4-FFF2-40B4-BE49-F238E27FC236}">
                <a16:creationId xmlns:a16="http://schemas.microsoft.com/office/drawing/2014/main" id="{E6D57E9E-5B22-0931-E163-6A603D0EB5CB}"/>
              </a:ext>
            </a:extLst>
          </p:cNvPr>
          <p:cNvSpPr txBox="1">
            <a:spLocks noChangeArrowheads="1"/>
          </p:cNvSpPr>
          <p:nvPr/>
        </p:nvSpPr>
        <p:spPr bwMode="auto">
          <a:xfrm>
            <a:off x="4713817" y="2667001"/>
            <a:ext cx="2133600" cy="502766"/>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a:spcBef>
                <a:spcPct val="50000"/>
              </a:spcBef>
              <a:defRPr/>
            </a:pPr>
            <a:r>
              <a:rPr kumimoji="1" lang="en-US" altLang="zh-CN" sz="2667" i="1" dirty="0">
                <a:solidFill>
                  <a:prstClr val="black"/>
                </a:solidFill>
                <a:latin typeface="Times New Roman" pitchFamily="18" charset="0"/>
              </a:rPr>
              <a:t>x</a:t>
            </a:r>
            <a:r>
              <a:rPr kumimoji="1" lang="en-US" altLang="zh-CN" sz="2667" dirty="0">
                <a:solidFill>
                  <a:prstClr val="black"/>
                </a:solidFill>
                <a:latin typeface="Times New Roman" pitchFamily="18" charset="0"/>
              </a:rPr>
              <a:t> = </a:t>
            </a:r>
            <a:r>
              <a:rPr kumimoji="1" lang="en-US" altLang="zh-CN" sz="2667" i="1" dirty="0">
                <a:solidFill>
                  <a:prstClr val="black"/>
                </a:solidFill>
                <a:latin typeface="Times New Roman" pitchFamily="18" charset="0"/>
              </a:rPr>
              <a:t>y</a:t>
            </a:r>
          </a:p>
        </p:txBody>
      </p:sp>
      <p:sp>
        <p:nvSpPr>
          <p:cNvPr id="842762" name="Text Box 10">
            <a:extLst>
              <a:ext uri="{FF2B5EF4-FFF2-40B4-BE49-F238E27FC236}">
                <a16:creationId xmlns:a16="http://schemas.microsoft.com/office/drawing/2014/main" id="{1C51B4E0-8025-F92E-30B6-C1FEF044FBFF}"/>
              </a:ext>
            </a:extLst>
          </p:cNvPr>
          <p:cNvSpPr txBox="1">
            <a:spLocks noChangeArrowheads="1"/>
          </p:cNvSpPr>
          <p:nvPr/>
        </p:nvSpPr>
        <p:spPr bwMode="auto">
          <a:xfrm>
            <a:off x="5721351" y="3594101"/>
            <a:ext cx="2362200" cy="502766"/>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a:spcBef>
                <a:spcPct val="50000"/>
              </a:spcBef>
              <a:defRPr/>
            </a:pPr>
            <a:r>
              <a:rPr kumimoji="1" lang="en-US" altLang="zh-CN" sz="2667" i="1" dirty="0">
                <a:solidFill>
                  <a:prstClr val="black"/>
                </a:solidFill>
                <a:latin typeface="Times New Roman" pitchFamily="18" charset="0"/>
              </a:rPr>
              <a:t>t</a:t>
            </a:r>
            <a:r>
              <a:rPr kumimoji="1" lang="en-US" altLang="zh-CN" sz="2667" i="1" baseline="-25000" dirty="0">
                <a:solidFill>
                  <a:prstClr val="black"/>
                </a:solidFill>
                <a:latin typeface="Times New Roman" pitchFamily="18" charset="0"/>
              </a:rPr>
              <a:t>2</a:t>
            </a:r>
            <a:r>
              <a:rPr kumimoji="1" lang="en-US" altLang="zh-CN" sz="2667" dirty="0">
                <a:solidFill>
                  <a:prstClr val="black"/>
                </a:solidFill>
                <a:latin typeface="Times New Roman" pitchFamily="18" charset="0"/>
              </a:rPr>
              <a:t> = </a:t>
            </a:r>
            <a:r>
              <a:rPr kumimoji="1" lang="en-US" altLang="zh-CN" sz="2667" i="1" dirty="0">
                <a:solidFill>
                  <a:prstClr val="black"/>
                </a:solidFill>
                <a:latin typeface="Times New Roman" pitchFamily="18" charset="0"/>
              </a:rPr>
              <a:t>x</a:t>
            </a:r>
            <a:r>
              <a:rPr kumimoji="1" lang="en-US" altLang="zh-CN" sz="2667" dirty="0">
                <a:solidFill>
                  <a:prstClr val="black"/>
                </a:solidFill>
                <a:latin typeface="Times New Roman" pitchFamily="18" charset="0"/>
              </a:rPr>
              <a:t> * 3</a:t>
            </a:r>
          </a:p>
        </p:txBody>
      </p:sp>
      <p:sp>
        <p:nvSpPr>
          <p:cNvPr id="842763" name="Text Box 11">
            <a:extLst>
              <a:ext uri="{FF2B5EF4-FFF2-40B4-BE49-F238E27FC236}">
                <a16:creationId xmlns:a16="http://schemas.microsoft.com/office/drawing/2014/main" id="{BBA9DB27-D0CC-7D24-470C-44AA397D5D8D}"/>
              </a:ext>
            </a:extLst>
          </p:cNvPr>
          <p:cNvSpPr txBox="1">
            <a:spLocks noChangeArrowheads="1"/>
          </p:cNvSpPr>
          <p:nvPr/>
        </p:nvSpPr>
        <p:spPr bwMode="auto">
          <a:xfrm>
            <a:off x="7450667" y="2667001"/>
            <a:ext cx="2133600" cy="502766"/>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a:spcBef>
                <a:spcPct val="50000"/>
              </a:spcBef>
              <a:defRPr/>
            </a:pPr>
            <a:r>
              <a:rPr kumimoji="1" lang="en-US" altLang="zh-CN" sz="2667" i="1" dirty="0">
                <a:solidFill>
                  <a:prstClr val="black"/>
                </a:solidFill>
                <a:latin typeface="Times New Roman" pitchFamily="18" charset="0"/>
              </a:rPr>
              <a:t>x</a:t>
            </a:r>
            <a:r>
              <a:rPr kumimoji="1" lang="en-US" altLang="zh-CN" sz="2667" dirty="0">
                <a:solidFill>
                  <a:prstClr val="black"/>
                </a:solidFill>
                <a:latin typeface="Times New Roman" pitchFamily="18" charset="0"/>
              </a:rPr>
              <a:t> = </a:t>
            </a:r>
            <a:r>
              <a:rPr kumimoji="1" lang="en-US" altLang="zh-CN" sz="2667" i="1" dirty="0">
                <a:solidFill>
                  <a:prstClr val="black"/>
                </a:solidFill>
                <a:latin typeface="Times New Roman" pitchFamily="18" charset="0"/>
              </a:rPr>
              <a:t>y</a:t>
            </a:r>
            <a:r>
              <a:rPr kumimoji="1" lang="en-US" altLang="zh-CN" sz="2667" dirty="0">
                <a:solidFill>
                  <a:prstClr val="black"/>
                </a:solidFill>
                <a:latin typeface="Times New Roman" pitchFamily="18" charset="0"/>
              </a:rPr>
              <a:t> + 1</a:t>
            </a:r>
          </a:p>
        </p:txBody>
      </p:sp>
      <p:sp>
        <p:nvSpPr>
          <p:cNvPr id="842766" name="Rectangle 14">
            <a:extLst>
              <a:ext uri="{FF2B5EF4-FFF2-40B4-BE49-F238E27FC236}">
                <a16:creationId xmlns:a16="http://schemas.microsoft.com/office/drawing/2014/main" id="{433C7F96-6365-C909-77CF-8D47E327B514}"/>
              </a:ext>
            </a:extLst>
          </p:cNvPr>
          <p:cNvSpPr>
            <a:spLocks noChangeArrowheads="1"/>
          </p:cNvSpPr>
          <p:nvPr/>
        </p:nvSpPr>
        <p:spPr bwMode="auto">
          <a:xfrm>
            <a:off x="6297084" y="4178301"/>
            <a:ext cx="1513416" cy="26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sz="2400">
              <a:solidFill>
                <a:srgbClr val="0000FF"/>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8922" name="Rectangle 2">
            <a:extLst>
              <a:ext uri="{FF2B5EF4-FFF2-40B4-BE49-F238E27FC236}">
                <a16:creationId xmlns:a16="http://schemas.microsoft.com/office/drawing/2014/main" id="{E0F4A071-6C72-A3A7-E798-AC20265CE108}"/>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可用表达式信息的主要用途</a:t>
            </a:r>
            <a:endParaRPr lang="en-US" altLang="zh-CN" sz="4000">
              <a:solidFill>
                <a:schemeClr val="tx1"/>
              </a:solidFill>
            </a:endParaRPr>
          </a:p>
        </p:txBody>
      </p:sp>
      <p:sp>
        <p:nvSpPr>
          <p:cNvPr id="15" name="Rectangle 3">
            <a:extLst>
              <a:ext uri="{FF2B5EF4-FFF2-40B4-BE49-F238E27FC236}">
                <a16:creationId xmlns:a16="http://schemas.microsoft.com/office/drawing/2014/main" id="{0F94DA48-D278-0641-78F3-A0F8CFEB5E94}"/>
              </a:ext>
            </a:extLst>
          </p:cNvPr>
          <p:cNvSpPr txBox="1">
            <a:spLocks noChangeArrowheads="1"/>
          </p:cNvSpPr>
          <p:nvPr/>
        </p:nvSpPr>
        <p:spPr bwMode="auto">
          <a:xfrm>
            <a:off x="573618" y="1047752"/>
            <a:ext cx="10951633" cy="2000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marL="271463" indent="-271463">
              <a:defRPr b="1">
                <a:solidFill>
                  <a:schemeClr val="tx1"/>
                </a:solidFill>
                <a:latin typeface="Tahoma" panose="020B0604030504040204" pitchFamily="34" charset="0"/>
                <a:ea typeface="宋体" panose="02010600030101010101" pitchFamily="2" charset="-122"/>
              </a:defRPr>
            </a:lvl1pPr>
            <a:lvl2pPr marL="574675" indent="-271463">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SzPct val="100000"/>
              <a:buFont typeface="Wingdings" panose="05000000000000000000" pitchFamily="2" charset="2"/>
              <a:buChar char="Ø"/>
            </a:pPr>
            <a:r>
              <a:rPr lang="zh-CN" altLang="en-US" sz="4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消除全局公共子表达式</a:t>
            </a:r>
            <a:endParaRPr lang="en-US" altLang="zh-CN" sz="4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eaLnBrk="1" hangingPunct="1">
              <a:spcBef>
                <a:spcPct val="20000"/>
              </a:spcBef>
              <a:buSzPct val="100000"/>
              <a:buFont typeface="Wingdings" panose="05000000000000000000" pitchFamily="2" charset="2"/>
              <a:buChar char="Ø"/>
            </a:pPr>
            <a:r>
              <a:rPr lang="zh-CN" altLang="en-US" sz="4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进行复制传播</a:t>
            </a:r>
            <a:endParaRPr lang="en-US" altLang="zh-CN" sz="4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lvl="1" eaLnBrk="1" hangingPunct="1">
              <a:spcBef>
                <a:spcPct val="20000"/>
              </a:spcBef>
              <a:buSzPct val="100000"/>
              <a:buFont typeface="Wingdings" panose="05000000000000000000" pitchFamily="2" charset="2"/>
              <a:buChar char="Ø"/>
            </a:pPr>
            <a:r>
              <a:rPr lang="zh-CN" altLang="en-US" sz="33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例</a:t>
            </a:r>
            <a:endParaRPr lang="en-US" altLang="zh-CN" sz="33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204EDFC4-D9E4-C357-D6E0-BCBD7C955134}"/>
              </a:ext>
            </a:extLst>
          </p:cNvPr>
          <p:cNvSpPr/>
          <p:nvPr/>
        </p:nvSpPr>
        <p:spPr>
          <a:xfrm>
            <a:off x="552451" y="4993218"/>
            <a:ext cx="11341100" cy="1446743"/>
          </a:xfrm>
          <a:prstGeom prst="rect">
            <a:avLst/>
          </a:prstGeom>
          <a:solidFill>
            <a:schemeClr val="accent5">
              <a:lumMod val="60000"/>
              <a:lumOff val="40000"/>
            </a:schemeClr>
          </a:solidFill>
          <a:ln>
            <a:solidFill>
              <a:schemeClr val="tx1"/>
            </a:solidFill>
          </a:ln>
        </p:spPr>
        <p:txBody>
          <a:bodyPr>
            <a:spAutoFit/>
          </a:bodyPr>
          <a:lstStyle/>
          <a:p>
            <a:pPr marL="0" lvl="1">
              <a:spcBef>
                <a:spcPct val="30000"/>
              </a:spcBef>
              <a:defRPr/>
            </a:pP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在</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的引用点</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u</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可以用</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y</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代替</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的条件：</a:t>
            </a:r>
            <a:endParaRPr lang="en-US" altLang="zh-CN"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marL="0" lvl="1">
              <a:spcBef>
                <a:spcPct val="30000"/>
              </a:spcBef>
              <a:defRPr/>
            </a:pP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从流图的</a:t>
            </a:r>
            <a:r>
              <a:rPr lang="zh-CN" altLang="en-US"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首节点</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到达</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u</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a:t>
            </a:r>
            <a:r>
              <a:rPr lang="zh-CN" altLang="en-US" sz="2667"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每条</a:t>
            </a:r>
            <a:r>
              <a:rPr lang="zh-CN" altLang="en-US"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路径</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都存在</a:t>
            </a:r>
            <a:r>
              <a:rPr lang="zh-CN" altLang="en-US" sz="2667" dirty="0">
                <a:solidFill>
                  <a:prstClr val="black"/>
                </a:solidFill>
                <a:latin typeface="华文楷体" panose="02010600040101010101" pitchFamily="2" charset="-122"/>
                <a:ea typeface="华文楷体" panose="02010600040101010101" pitchFamily="2" charset="-122"/>
                <a:cs typeface="Times New Roman" panose="02020603050405020304" pitchFamily="18" charset="0"/>
              </a:rPr>
              <a:t>复制语句</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 = y</a:t>
            </a:r>
            <a:r>
              <a:rPr lang="zh-CN" altLang="en-US" sz="2667" i="1" dirty="0">
                <a:solidFill>
                  <a:prstClr val="black"/>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并且从最后一条</a:t>
            </a:r>
            <a:r>
              <a:rPr lang="zh-CN" altLang="en-US" sz="2667" dirty="0">
                <a:solidFill>
                  <a:prstClr val="black"/>
                </a:solidFill>
                <a:latin typeface="华文楷体" panose="02010600040101010101" pitchFamily="2" charset="-122"/>
                <a:ea typeface="华文楷体" panose="02010600040101010101" pitchFamily="2" charset="-122"/>
                <a:cs typeface="Times New Roman" panose="02020603050405020304" pitchFamily="18" charset="0"/>
              </a:rPr>
              <a:t>复制语句</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 = y</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到点</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u</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之间</a:t>
            </a:r>
            <a:r>
              <a:rPr lang="zh-CN" altLang="en-US"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没有再次对</a:t>
            </a:r>
            <a:r>
              <a:rPr lang="en-US" altLang="zh-CN" sz="2667" i="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或</a:t>
            </a:r>
            <a:r>
              <a:rPr lang="en-US" altLang="zh-CN" sz="2667" i="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y</a:t>
            </a:r>
            <a:r>
              <a:rPr lang="zh-CN" altLang="en-US"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定值</a:t>
            </a:r>
            <a:endParaRPr lang="en-US" altLang="zh-CN"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2" name="组合 7">
            <a:extLst>
              <a:ext uri="{FF2B5EF4-FFF2-40B4-BE49-F238E27FC236}">
                <a16:creationId xmlns:a16="http://schemas.microsoft.com/office/drawing/2014/main" id="{3D828C20-0FB2-E91B-39EE-0B76A6EB4663}"/>
              </a:ext>
            </a:extLst>
          </p:cNvPr>
          <p:cNvGrpSpPr>
            <a:grpSpLocks/>
          </p:cNvGrpSpPr>
          <p:nvPr/>
        </p:nvGrpSpPr>
        <p:grpSpPr bwMode="auto">
          <a:xfrm>
            <a:off x="2390537" y="4091522"/>
            <a:ext cx="2040943" cy="783116"/>
            <a:chOff x="1331934" y="3067914"/>
            <a:chExt cx="1530431" cy="588644"/>
          </a:xfrm>
        </p:grpSpPr>
        <p:sp>
          <p:nvSpPr>
            <p:cNvPr id="38930" name="矩形 4">
              <a:extLst>
                <a:ext uri="{FF2B5EF4-FFF2-40B4-BE49-F238E27FC236}">
                  <a16:creationId xmlns:a16="http://schemas.microsoft.com/office/drawing/2014/main" id="{34AC7C3F-0B2B-2069-0131-9C1626F96344}"/>
                </a:ext>
              </a:extLst>
            </p:cNvPr>
            <p:cNvSpPr>
              <a:spLocks noChangeArrowheads="1"/>
            </p:cNvSpPr>
            <p:nvPr/>
          </p:nvSpPr>
          <p:spPr bwMode="auto">
            <a:xfrm>
              <a:off x="1331934" y="3309539"/>
              <a:ext cx="1530431" cy="34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solidFill>
                    <a:srgbClr val="FF0000"/>
                  </a:solidFill>
                  <a:latin typeface="楷体" panose="02010609060101010101" pitchFamily="49" charset="-122"/>
                  <a:ea typeface="楷体" panose="02010609060101010101" pitchFamily="49" charset="-122"/>
                  <a:cs typeface="Times New Roman" panose="02020603050405020304" pitchFamily="18" charset="0"/>
                </a:rPr>
                <a:t>可以复制传播</a:t>
              </a:r>
              <a:endParaRPr lang="zh-CN" altLang="en-US" sz="2400" b="0">
                <a:solidFill>
                  <a:srgbClr val="FF0000"/>
                </a:solidFill>
                <a:latin typeface="Arial" panose="020B0604020202020204" pitchFamily="34" charset="0"/>
                <a:ea typeface="楷体" panose="02010609060101010101" pitchFamily="49" charset="-122"/>
                <a:cs typeface="Times New Roman" panose="02020603050405020304" pitchFamily="18" charset="0"/>
              </a:endParaRPr>
            </a:p>
          </p:txBody>
        </p:sp>
        <p:cxnSp>
          <p:nvCxnSpPr>
            <p:cNvPr id="7" name="直接连接符 6">
              <a:extLst>
                <a:ext uri="{FF2B5EF4-FFF2-40B4-BE49-F238E27FC236}">
                  <a16:creationId xmlns:a16="http://schemas.microsoft.com/office/drawing/2014/main" id="{F38FC24E-D7AA-B5ED-490F-0D982A9F3377}"/>
                </a:ext>
              </a:extLst>
            </p:cNvPr>
            <p:cNvCxnSpPr/>
            <p:nvPr/>
          </p:nvCxnSpPr>
          <p:spPr>
            <a:xfrm flipH="1">
              <a:off x="2037628" y="3067914"/>
              <a:ext cx="401566" cy="303887"/>
            </a:xfrm>
            <a:prstGeom prst="line">
              <a:avLst/>
            </a:prstGeom>
            <a:ln w="38100">
              <a:solidFill>
                <a:srgbClr val="FF0000"/>
              </a:solidFill>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 name="组合 21">
            <a:extLst>
              <a:ext uri="{FF2B5EF4-FFF2-40B4-BE49-F238E27FC236}">
                <a16:creationId xmlns:a16="http://schemas.microsoft.com/office/drawing/2014/main" id="{4C777FDB-9DB0-0DF7-EA5F-BD890E4B741D}"/>
              </a:ext>
            </a:extLst>
          </p:cNvPr>
          <p:cNvGrpSpPr>
            <a:grpSpLocks/>
          </p:cNvGrpSpPr>
          <p:nvPr/>
        </p:nvGrpSpPr>
        <p:grpSpPr bwMode="auto">
          <a:xfrm>
            <a:off x="7114117" y="4110567"/>
            <a:ext cx="2902159" cy="726989"/>
            <a:chOff x="2223894" y="3038506"/>
            <a:chExt cx="2176727" cy="545242"/>
          </a:xfrm>
        </p:grpSpPr>
        <p:sp>
          <p:nvSpPr>
            <p:cNvPr id="38928" name="矩形 22">
              <a:extLst>
                <a:ext uri="{FF2B5EF4-FFF2-40B4-BE49-F238E27FC236}">
                  <a16:creationId xmlns:a16="http://schemas.microsoft.com/office/drawing/2014/main" id="{2BA11804-4729-28B4-24C9-406D430128E0}"/>
                </a:ext>
              </a:extLst>
            </p:cNvPr>
            <p:cNvSpPr>
              <a:spLocks noChangeArrowheads="1"/>
            </p:cNvSpPr>
            <p:nvPr/>
          </p:nvSpPr>
          <p:spPr bwMode="auto">
            <a:xfrm>
              <a:off x="2637792" y="3237499"/>
              <a:ext cx="176282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solidFill>
                    <a:srgbClr val="FF0000"/>
                  </a:solidFill>
                  <a:latin typeface="楷体" panose="02010609060101010101" pitchFamily="49" charset="-122"/>
                  <a:ea typeface="楷体" panose="02010609060101010101" pitchFamily="49" charset="-122"/>
                  <a:cs typeface="Times New Roman" panose="02020603050405020304" pitchFamily="18" charset="0"/>
                </a:rPr>
                <a:t>不可以复制传播</a:t>
              </a:r>
              <a:endParaRPr lang="zh-CN" altLang="en-US" sz="2400" b="0">
                <a:solidFill>
                  <a:srgbClr val="FF0000"/>
                </a:solidFill>
                <a:latin typeface="Arial" panose="020B0604020202020204" pitchFamily="34" charset="0"/>
                <a:ea typeface="楷体" panose="02010609060101010101" pitchFamily="49" charset="-122"/>
                <a:cs typeface="Times New Roman" panose="02020603050405020304" pitchFamily="18" charset="0"/>
              </a:endParaRPr>
            </a:p>
          </p:txBody>
        </p:sp>
        <p:cxnSp>
          <p:nvCxnSpPr>
            <p:cNvPr id="24" name="直接连接符 23">
              <a:extLst>
                <a:ext uri="{FF2B5EF4-FFF2-40B4-BE49-F238E27FC236}">
                  <a16:creationId xmlns:a16="http://schemas.microsoft.com/office/drawing/2014/main" id="{4F5ADFD8-0BE6-5D47-EA48-ED0535B52987}"/>
                </a:ext>
              </a:extLst>
            </p:cNvPr>
            <p:cNvCxnSpPr/>
            <p:nvPr/>
          </p:nvCxnSpPr>
          <p:spPr>
            <a:xfrm>
              <a:off x="2223894" y="3038506"/>
              <a:ext cx="419121" cy="284163"/>
            </a:xfrm>
            <a:prstGeom prst="line">
              <a:avLst/>
            </a:prstGeom>
            <a:ln w="38100">
              <a:solidFill>
                <a:srgbClr val="FF0000"/>
              </a:solidFill>
              <a:headEnd type="stealth" w="lg" len="med"/>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CB3B22FD-CEBC-CFAA-71FF-4E60B6EC4807}"/>
              </a:ext>
            </a:extLst>
          </p:cNvPr>
          <p:cNvSpPr/>
          <p:nvPr/>
        </p:nvSpPr>
        <p:spPr>
          <a:xfrm>
            <a:off x="6074834" y="5054600"/>
            <a:ext cx="4817344" cy="502766"/>
          </a:xfrm>
          <a:prstGeom prst="rect">
            <a:avLst/>
          </a:prstGeom>
          <a:solidFill>
            <a:schemeClr val="accent2">
              <a:lumMod val="40000"/>
              <a:lumOff val="60000"/>
            </a:schemeClr>
          </a:solidFill>
        </p:spPr>
        <p:txBody>
          <a:bodyPr wrap="none">
            <a:spAutoFit/>
          </a:bodyPr>
          <a:lstStyle/>
          <a:p>
            <a:pPr marL="0" lvl="1">
              <a:spcBef>
                <a:spcPct val="30000"/>
              </a:spcBef>
              <a:defRPr/>
            </a:pPr>
            <a:r>
              <a:rPr lang="zh-CN" altLang="en-US" sz="2667" dirty="0">
                <a:solidFill>
                  <a:prstClr val="black"/>
                </a:solidFill>
                <a:latin typeface="华文楷体" panose="02010600040101010101" pitchFamily="2" charset="-122"/>
                <a:ea typeface="华文楷体" panose="02010600040101010101" pitchFamily="2" charset="-122"/>
                <a:cs typeface="Times New Roman" panose="02020603050405020304" pitchFamily="18" charset="0"/>
              </a:rPr>
              <a:t>复制语句</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 = y</a:t>
            </a:r>
            <a:r>
              <a:rPr lang="zh-CN" altLang="en-US" sz="2667"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引用点</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u</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处</a:t>
            </a:r>
            <a:r>
              <a:rPr lang="zh-CN" altLang="en-US"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可用</a:t>
            </a:r>
            <a:endParaRPr lang="en-US" altLang="zh-CN"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 calcmode="lin" valueType="num">
                                      <p:cBhvr>
                                        <p:cTn id="7" dur="5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15">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15">
                                            <p:txEl>
                                              <p:pRg st="1" end="1"/>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5">
                                            <p:txEl>
                                              <p:pRg st="2" end="2"/>
                                            </p:txEl>
                                          </p:spTgt>
                                        </p:tgtEl>
                                        <p:attrNameLst>
                                          <p:attrName>style.visibility</p:attrName>
                                        </p:attrNameLst>
                                      </p:cBhvr>
                                      <p:to>
                                        <p:strVal val="visible"/>
                                      </p:to>
                                    </p:set>
                                    <p:anim calcmode="lin" valueType="num">
                                      <p:cBhvr>
                                        <p:cTn id="14" dur="500" fill="hold"/>
                                        <p:tgtEl>
                                          <p:spTgt spid="15">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15">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15">
                                            <p:txEl>
                                              <p:pRg st="2" end="2"/>
                                            </p:txEl>
                                          </p:spTgt>
                                        </p:tgtEl>
                                      </p:cBhvr>
                                    </p:animEffect>
                                  </p:childTnLst>
                                </p:cTn>
                              </p:par>
                              <p:par>
                                <p:cTn id="17" presetID="53" presetClass="entr" presetSubtype="0" fill="hold" nodeType="withEffect">
                                  <p:stCondLst>
                                    <p:cond delay="0"/>
                                  </p:stCondLst>
                                  <p:childTnLst>
                                    <p:set>
                                      <p:cBhvr>
                                        <p:cTn id="18" dur="1" fill="hold">
                                          <p:stCondLst>
                                            <p:cond delay="0"/>
                                          </p:stCondLst>
                                        </p:cTn>
                                        <p:tgtEl>
                                          <p:spTgt spid="842757"/>
                                        </p:tgtEl>
                                        <p:attrNameLst>
                                          <p:attrName>style.visibility</p:attrName>
                                        </p:attrNameLst>
                                      </p:cBhvr>
                                      <p:to>
                                        <p:strVal val="visible"/>
                                      </p:to>
                                    </p:set>
                                    <p:anim calcmode="lin" valueType="num">
                                      <p:cBhvr>
                                        <p:cTn id="19" dur="500" fill="hold"/>
                                        <p:tgtEl>
                                          <p:spTgt spid="842757"/>
                                        </p:tgtEl>
                                        <p:attrNameLst>
                                          <p:attrName>ppt_w</p:attrName>
                                        </p:attrNameLst>
                                      </p:cBhvr>
                                      <p:tavLst>
                                        <p:tav tm="0">
                                          <p:val>
                                            <p:fltVal val="0"/>
                                          </p:val>
                                        </p:tav>
                                        <p:tav tm="100000">
                                          <p:val>
                                            <p:strVal val="#ppt_w"/>
                                          </p:val>
                                        </p:tav>
                                      </p:tavLst>
                                    </p:anim>
                                    <p:anim calcmode="lin" valueType="num">
                                      <p:cBhvr>
                                        <p:cTn id="20" dur="500" fill="hold"/>
                                        <p:tgtEl>
                                          <p:spTgt spid="842757"/>
                                        </p:tgtEl>
                                        <p:attrNameLst>
                                          <p:attrName>ppt_h</p:attrName>
                                        </p:attrNameLst>
                                      </p:cBhvr>
                                      <p:tavLst>
                                        <p:tav tm="0">
                                          <p:val>
                                            <p:fltVal val="0"/>
                                          </p:val>
                                        </p:tav>
                                        <p:tav tm="100000">
                                          <p:val>
                                            <p:strVal val="#ppt_h"/>
                                          </p:val>
                                        </p:tav>
                                      </p:tavLst>
                                    </p:anim>
                                    <p:animEffect transition="in" filter="fade">
                                      <p:cBhvr>
                                        <p:cTn id="21" dur="500"/>
                                        <p:tgtEl>
                                          <p:spTgt spid="842757"/>
                                        </p:tgtEl>
                                      </p:cBhvr>
                                    </p:animEffect>
                                  </p:childTnLst>
                                </p:cTn>
                              </p:par>
                              <p:par>
                                <p:cTn id="22" presetID="53" presetClass="entr" presetSubtype="0" fill="hold" nodeType="withEffect">
                                  <p:stCondLst>
                                    <p:cond delay="0"/>
                                  </p:stCondLst>
                                  <p:childTnLst>
                                    <p:set>
                                      <p:cBhvr>
                                        <p:cTn id="23" dur="1" fill="hold">
                                          <p:stCondLst>
                                            <p:cond delay="0"/>
                                          </p:stCondLst>
                                        </p:cTn>
                                        <p:tgtEl>
                                          <p:spTgt spid="842759"/>
                                        </p:tgtEl>
                                        <p:attrNameLst>
                                          <p:attrName>style.visibility</p:attrName>
                                        </p:attrNameLst>
                                      </p:cBhvr>
                                      <p:to>
                                        <p:strVal val="visible"/>
                                      </p:to>
                                    </p:set>
                                    <p:anim calcmode="lin" valueType="num">
                                      <p:cBhvr>
                                        <p:cTn id="24" dur="500" fill="hold"/>
                                        <p:tgtEl>
                                          <p:spTgt spid="842759"/>
                                        </p:tgtEl>
                                        <p:attrNameLst>
                                          <p:attrName>ppt_w</p:attrName>
                                        </p:attrNameLst>
                                      </p:cBhvr>
                                      <p:tavLst>
                                        <p:tav tm="0">
                                          <p:val>
                                            <p:fltVal val="0"/>
                                          </p:val>
                                        </p:tav>
                                        <p:tav tm="100000">
                                          <p:val>
                                            <p:strVal val="#ppt_w"/>
                                          </p:val>
                                        </p:tav>
                                      </p:tavLst>
                                    </p:anim>
                                    <p:anim calcmode="lin" valueType="num">
                                      <p:cBhvr>
                                        <p:cTn id="25" dur="500" fill="hold"/>
                                        <p:tgtEl>
                                          <p:spTgt spid="842759"/>
                                        </p:tgtEl>
                                        <p:attrNameLst>
                                          <p:attrName>ppt_h</p:attrName>
                                        </p:attrNameLst>
                                      </p:cBhvr>
                                      <p:tavLst>
                                        <p:tav tm="0">
                                          <p:val>
                                            <p:fltVal val="0"/>
                                          </p:val>
                                        </p:tav>
                                        <p:tav tm="100000">
                                          <p:val>
                                            <p:strVal val="#ppt_h"/>
                                          </p:val>
                                        </p:tav>
                                      </p:tavLst>
                                    </p:anim>
                                    <p:animEffect transition="in" filter="fade">
                                      <p:cBhvr>
                                        <p:cTn id="26" dur="500"/>
                                        <p:tgtEl>
                                          <p:spTgt spid="842759"/>
                                        </p:tgtEl>
                                      </p:cBhvr>
                                    </p:animEffect>
                                  </p:childTnLst>
                                </p:cTn>
                              </p:par>
                              <p:par>
                                <p:cTn id="27" presetID="53" presetClass="entr" presetSubtype="0" fill="hold" nodeType="withEffect">
                                  <p:stCondLst>
                                    <p:cond delay="0"/>
                                  </p:stCondLst>
                                  <p:childTnLst>
                                    <p:set>
                                      <p:cBhvr>
                                        <p:cTn id="28" dur="1" fill="hold">
                                          <p:stCondLst>
                                            <p:cond delay="0"/>
                                          </p:stCondLst>
                                        </p:cTn>
                                        <p:tgtEl>
                                          <p:spTgt spid="842760"/>
                                        </p:tgtEl>
                                        <p:attrNameLst>
                                          <p:attrName>style.visibility</p:attrName>
                                        </p:attrNameLst>
                                      </p:cBhvr>
                                      <p:to>
                                        <p:strVal val="visible"/>
                                      </p:to>
                                    </p:set>
                                    <p:anim calcmode="lin" valueType="num">
                                      <p:cBhvr>
                                        <p:cTn id="29" dur="500" fill="hold"/>
                                        <p:tgtEl>
                                          <p:spTgt spid="842760"/>
                                        </p:tgtEl>
                                        <p:attrNameLst>
                                          <p:attrName>ppt_w</p:attrName>
                                        </p:attrNameLst>
                                      </p:cBhvr>
                                      <p:tavLst>
                                        <p:tav tm="0">
                                          <p:val>
                                            <p:fltVal val="0"/>
                                          </p:val>
                                        </p:tav>
                                        <p:tav tm="100000">
                                          <p:val>
                                            <p:strVal val="#ppt_w"/>
                                          </p:val>
                                        </p:tav>
                                      </p:tavLst>
                                    </p:anim>
                                    <p:anim calcmode="lin" valueType="num">
                                      <p:cBhvr>
                                        <p:cTn id="30" dur="500" fill="hold"/>
                                        <p:tgtEl>
                                          <p:spTgt spid="842760"/>
                                        </p:tgtEl>
                                        <p:attrNameLst>
                                          <p:attrName>ppt_h</p:attrName>
                                        </p:attrNameLst>
                                      </p:cBhvr>
                                      <p:tavLst>
                                        <p:tav tm="0">
                                          <p:val>
                                            <p:fltVal val="0"/>
                                          </p:val>
                                        </p:tav>
                                        <p:tav tm="100000">
                                          <p:val>
                                            <p:strVal val="#ppt_h"/>
                                          </p:val>
                                        </p:tav>
                                      </p:tavLst>
                                    </p:anim>
                                    <p:animEffect transition="in" filter="fade">
                                      <p:cBhvr>
                                        <p:cTn id="31" dur="500"/>
                                        <p:tgtEl>
                                          <p:spTgt spid="842760"/>
                                        </p:tgtEl>
                                      </p:cBhvr>
                                    </p:animEffect>
                                  </p:childTnLst>
                                </p:cTn>
                              </p:par>
                              <p:par>
                                <p:cTn id="32" presetID="53" presetClass="entr" presetSubtype="0" fill="hold" nodeType="withEffect">
                                  <p:stCondLst>
                                    <p:cond delay="0"/>
                                  </p:stCondLst>
                                  <p:childTnLst>
                                    <p:set>
                                      <p:cBhvr>
                                        <p:cTn id="33" dur="1" fill="hold">
                                          <p:stCondLst>
                                            <p:cond delay="0"/>
                                          </p:stCondLst>
                                        </p:cTn>
                                        <p:tgtEl>
                                          <p:spTgt spid="842761"/>
                                        </p:tgtEl>
                                        <p:attrNameLst>
                                          <p:attrName>style.visibility</p:attrName>
                                        </p:attrNameLst>
                                      </p:cBhvr>
                                      <p:to>
                                        <p:strVal val="visible"/>
                                      </p:to>
                                    </p:set>
                                    <p:anim calcmode="lin" valueType="num">
                                      <p:cBhvr>
                                        <p:cTn id="34" dur="500" fill="hold"/>
                                        <p:tgtEl>
                                          <p:spTgt spid="842761"/>
                                        </p:tgtEl>
                                        <p:attrNameLst>
                                          <p:attrName>ppt_w</p:attrName>
                                        </p:attrNameLst>
                                      </p:cBhvr>
                                      <p:tavLst>
                                        <p:tav tm="0">
                                          <p:val>
                                            <p:fltVal val="0"/>
                                          </p:val>
                                        </p:tav>
                                        <p:tav tm="100000">
                                          <p:val>
                                            <p:strVal val="#ppt_w"/>
                                          </p:val>
                                        </p:tav>
                                      </p:tavLst>
                                    </p:anim>
                                    <p:anim calcmode="lin" valueType="num">
                                      <p:cBhvr>
                                        <p:cTn id="35" dur="500" fill="hold"/>
                                        <p:tgtEl>
                                          <p:spTgt spid="842761"/>
                                        </p:tgtEl>
                                        <p:attrNameLst>
                                          <p:attrName>ppt_h</p:attrName>
                                        </p:attrNameLst>
                                      </p:cBhvr>
                                      <p:tavLst>
                                        <p:tav tm="0">
                                          <p:val>
                                            <p:fltVal val="0"/>
                                          </p:val>
                                        </p:tav>
                                        <p:tav tm="100000">
                                          <p:val>
                                            <p:strVal val="#ppt_h"/>
                                          </p:val>
                                        </p:tav>
                                      </p:tavLst>
                                    </p:anim>
                                    <p:animEffect transition="in" filter="fade">
                                      <p:cBhvr>
                                        <p:cTn id="36" dur="500"/>
                                        <p:tgtEl>
                                          <p:spTgt spid="842761"/>
                                        </p:tgtEl>
                                      </p:cBhvr>
                                    </p:animEffect>
                                  </p:childTnLst>
                                </p:cTn>
                              </p:par>
                              <p:par>
                                <p:cTn id="37" presetID="53" presetClass="entr" presetSubtype="0" fill="hold" nodeType="withEffect">
                                  <p:stCondLst>
                                    <p:cond delay="0"/>
                                  </p:stCondLst>
                                  <p:childTnLst>
                                    <p:set>
                                      <p:cBhvr>
                                        <p:cTn id="38" dur="1" fill="hold">
                                          <p:stCondLst>
                                            <p:cond delay="0"/>
                                          </p:stCondLst>
                                        </p:cTn>
                                        <p:tgtEl>
                                          <p:spTgt spid="842762"/>
                                        </p:tgtEl>
                                        <p:attrNameLst>
                                          <p:attrName>style.visibility</p:attrName>
                                        </p:attrNameLst>
                                      </p:cBhvr>
                                      <p:to>
                                        <p:strVal val="visible"/>
                                      </p:to>
                                    </p:set>
                                    <p:anim calcmode="lin" valueType="num">
                                      <p:cBhvr>
                                        <p:cTn id="39" dur="500" fill="hold"/>
                                        <p:tgtEl>
                                          <p:spTgt spid="842762"/>
                                        </p:tgtEl>
                                        <p:attrNameLst>
                                          <p:attrName>ppt_w</p:attrName>
                                        </p:attrNameLst>
                                      </p:cBhvr>
                                      <p:tavLst>
                                        <p:tav tm="0">
                                          <p:val>
                                            <p:fltVal val="0"/>
                                          </p:val>
                                        </p:tav>
                                        <p:tav tm="100000">
                                          <p:val>
                                            <p:strVal val="#ppt_w"/>
                                          </p:val>
                                        </p:tav>
                                      </p:tavLst>
                                    </p:anim>
                                    <p:anim calcmode="lin" valueType="num">
                                      <p:cBhvr>
                                        <p:cTn id="40" dur="500" fill="hold"/>
                                        <p:tgtEl>
                                          <p:spTgt spid="842762"/>
                                        </p:tgtEl>
                                        <p:attrNameLst>
                                          <p:attrName>ppt_h</p:attrName>
                                        </p:attrNameLst>
                                      </p:cBhvr>
                                      <p:tavLst>
                                        <p:tav tm="0">
                                          <p:val>
                                            <p:fltVal val="0"/>
                                          </p:val>
                                        </p:tav>
                                        <p:tav tm="100000">
                                          <p:val>
                                            <p:strVal val="#ppt_h"/>
                                          </p:val>
                                        </p:tav>
                                      </p:tavLst>
                                    </p:anim>
                                    <p:animEffect transition="in" filter="fade">
                                      <p:cBhvr>
                                        <p:cTn id="41" dur="500"/>
                                        <p:tgtEl>
                                          <p:spTgt spid="842762"/>
                                        </p:tgtEl>
                                      </p:cBhvr>
                                    </p:animEffect>
                                  </p:childTnLst>
                                </p:cTn>
                              </p:par>
                              <p:par>
                                <p:cTn id="42" presetID="53" presetClass="entr" presetSubtype="0" fill="hold" nodeType="withEffect">
                                  <p:stCondLst>
                                    <p:cond delay="0"/>
                                  </p:stCondLst>
                                  <p:childTnLst>
                                    <p:set>
                                      <p:cBhvr>
                                        <p:cTn id="43" dur="1" fill="hold">
                                          <p:stCondLst>
                                            <p:cond delay="0"/>
                                          </p:stCondLst>
                                        </p:cTn>
                                        <p:tgtEl>
                                          <p:spTgt spid="842763"/>
                                        </p:tgtEl>
                                        <p:attrNameLst>
                                          <p:attrName>style.visibility</p:attrName>
                                        </p:attrNameLst>
                                      </p:cBhvr>
                                      <p:to>
                                        <p:strVal val="visible"/>
                                      </p:to>
                                    </p:set>
                                    <p:anim calcmode="lin" valueType="num">
                                      <p:cBhvr>
                                        <p:cTn id="44" dur="500" fill="hold"/>
                                        <p:tgtEl>
                                          <p:spTgt spid="842763"/>
                                        </p:tgtEl>
                                        <p:attrNameLst>
                                          <p:attrName>ppt_w</p:attrName>
                                        </p:attrNameLst>
                                      </p:cBhvr>
                                      <p:tavLst>
                                        <p:tav tm="0">
                                          <p:val>
                                            <p:fltVal val="0"/>
                                          </p:val>
                                        </p:tav>
                                        <p:tav tm="100000">
                                          <p:val>
                                            <p:strVal val="#ppt_w"/>
                                          </p:val>
                                        </p:tav>
                                      </p:tavLst>
                                    </p:anim>
                                    <p:anim calcmode="lin" valueType="num">
                                      <p:cBhvr>
                                        <p:cTn id="45" dur="500" fill="hold"/>
                                        <p:tgtEl>
                                          <p:spTgt spid="842763"/>
                                        </p:tgtEl>
                                        <p:attrNameLst>
                                          <p:attrName>ppt_h</p:attrName>
                                        </p:attrNameLst>
                                      </p:cBhvr>
                                      <p:tavLst>
                                        <p:tav tm="0">
                                          <p:val>
                                            <p:fltVal val="0"/>
                                          </p:val>
                                        </p:tav>
                                        <p:tav tm="100000">
                                          <p:val>
                                            <p:strVal val="#ppt_h"/>
                                          </p:val>
                                        </p:tav>
                                      </p:tavLst>
                                    </p:anim>
                                    <p:animEffect transition="in" filter="fade">
                                      <p:cBhvr>
                                        <p:cTn id="46" dur="500"/>
                                        <p:tgtEl>
                                          <p:spTgt spid="842763"/>
                                        </p:tgtEl>
                                      </p:cBhvr>
                                    </p:animEffect>
                                  </p:childTnLst>
                                </p:cTn>
                              </p:par>
                              <p:par>
                                <p:cTn id="47" presetID="53" presetClass="entr" presetSubtype="0" fill="hold" nodeType="withEffect">
                                  <p:stCondLst>
                                    <p:cond delay="0"/>
                                  </p:stCondLst>
                                  <p:childTnLst>
                                    <p:set>
                                      <p:cBhvr>
                                        <p:cTn id="48" dur="1" fill="hold">
                                          <p:stCondLst>
                                            <p:cond delay="0"/>
                                          </p:stCondLst>
                                        </p:cTn>
                                        <p:tgtEl>
                                          <p:spTgt spid="842764"/>
                                        </p:tgtEl>
                                        <p:attrNameLst>
                                          <p:attrName>style.visibility</p:attrName>
                                        </p:attrNameLst>
                                      </p:cBhvr>
                                      <p:to>
                                        <p:strVal val="visible"/>
                                      </p:to>
                                    </p:set>
                                    <p:anim calcmode="lin" valueType="num">
                                      <p:cBhvr>
                                        <p:cTn id="49" dur="500" fill="hold"/>
                                        <p:tgtEl>
                                          <p:spTgt spid="842764"/>
                                        </p:tgtEl>
                                        <p:attrNameLst>
                                          <p:attrName>ppt_w</p:attrName>
                                        </p:attrNameLst>
                                      </p:cBhvr>
                                      <p:tavLst>
                                        <p:tav tm="0">
                                          <p:val>
                                            <p:fltVal val="0"/>
                                          </p:val>
                                        </p:tav>
                                        <p:tav tm="100000">
                                          <p:val>
                                            <p:strVal val="#ppt_w"/>
                                          </p:val>
                                        </p:tav>
                                      </p:tavLst>
                                    </p:anim>
                                    <p:anim calcmode="lin" valueType="num">
                                      <p:cBhvr>
                                        <p:cTn id="50" dur="500" fill="hold"/>
                                        <p:tgtEl>
                                          <p:spTgt spid="842764"/>
                                        </p:tgtEl>
                                        <p:attrNameLst>
                                          <p:attrName>ppt_h</p:attrName>
                                        </p:attrNameLst>
                                      </p:cBhvr>
                                      <p:tavLst>
                                        <p:tav tm="0">
                                          <p:val>
                                            <p:fltVal val="0"/>
                                          </p:val>
                                        </p:tav>
                                        <p:tav tm="100000">
                                          <p:val>
                                            <p:strVal val="#ppt_h"/>
                                          </p:val>
                                        </p:tav>
                                      </p:tavLst>
                                    </p:anim>
                                    <p:animEffect transition="in" filter="fade">
                                      <p:cBhvr>
                                        <p:cTn id="51" dur="500"/>
                                        <p:tgtEl>
                                          <p:spTgt spid="84276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3" presetClass="entr" presetSubtype="0" fill="hold" nodeType="clickEffect">
                                  <p:stCondLst>
                                    <p:cond delay="0"/>
                                  </p:stCondLst>
                                  <p:childTnLst>
                                    <p:set>
                                      <p:cBhvr>
                                        <p:cTn id="55" dur="1" fill="hold">
                                          <p:stCondLst>
                                            <p:cond delay="0"/>
                                          </p:stCondLst>
                                        </p:cTn>
                                        <p:tgtEl>
                                          <p:spTgt spid="842766"/>
                                        </p:tgtEl>
                                        <p:attrNameLst>
                                          <p:attrName>style.visibility</p:attrName>
                                        </p:attrNameLst>
                                      </p:cBhvr>
                                      <p:to>
                                        <p:strVal val="visible"/>
                                      </p:to>
                                    </p:set>
                                    <p:anim calcmode="lin" valueType="num">
                                      <p:cBhvr>
                                        <p:cTn id="56" dur="500" fill="hold"/>
                                        <p:tgtEl>
                                          <p:spTgt spid="842766"/>
                                        </p:tgtEl>
                                        <p:attrNameLst>
                                          <p:attrName>ppt_w</p:attrName>
                                        </p:attrNameLst>
                                      </p:cBhvr>
                                      <p:tavLst>
                                        <p:tav tm="0">
                                          <p:val>
                                            <p:fltVal val="0"/>
                                          </p:val>
                                        </p:tav>
                                        <p:tav tm="100000">
                                          <p:val>
                                            <p:strVal val="#ppt_w"/>
                                          </p:val>
                                        </p:tav>
                                      </p:tavLst>
                                    </p:anim>
                                    <p:anim calcmode="lin" valueType="num">
                                      <p:cBhvr>
                                        <p:cTn id="57" dur="500" fill="hold"/>
                                        <p:tgtEl>
                                          <p:spTgt spid="842766"/>
                                        </p:tgtEl>
                                        <p:attrNameLst>
                                          <p:attrName>ppt_h</p:attrName>
                                        </p:attrNameLst>
                                      </p:cBhvr>
                                      <p:tavLst>
                                        <p:tav tm="0">
                                          <p:val>
                                            <p:fltVal val="0"/>
                                          </p:val>
                                        </p:tav>
                                        <p:tav tm="100000">
                                          <p:val>
                                            <p:strVal val="#ppt_h"/>
                                          </p:val>
                                        </p:tav>
                                      </p:tavLst>
                                    </p:anim>
                                    <p:animEffect transition="in" filter="fade">
                                      <p:cBhvr>
                                        <p:cTn id="58" dur="500"/>
                                        <p:tgtEl>
                                          <p:spTgt spid="84276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3" presetClass="entr" presetSubtype="16" fill="hold" nodeType="click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p:cTn id="63" dur="500" fill="hold"/>
                                        <p:tgtEl>
                                          <p:spTgt spid="2"/>
                                        </p:tgtEl>
                                        <p:attrNameLst>
                                          <p:attrName>ppt_w</p:attrName>
                                        </p:attrNameLst>
                                      </p:cBhvr>
                                      <p:tavLst>
                                        <p:tav tm="0">
                                          <p:val>
                                            <p:fltVal val="0"/>
                                          </p:val>
                                        </p:tav>
                                        <p:tav tm="100000">
                                          <p:val>
                                            <p:strVal val="#ppt_w"/>
                                          </p:val>
                                        </p:tav>
                                      </p:tavLst>
                                    </p:anim>
                                    <p:anim calcmode="lin" valueType="num">
                                      <p:cBhvr>
                                        <p:cTn id="64" dur="500" fill="hold"/>
                                        <p:tgtEl>
                                          <p:spTgt spid="2"/>
                                        </p:tgtEl>
                                        <p:attrNameLst>
                                          <p:attrName>ppt_h</p:attrName>
                                        </p:attrNameLst>
                                      </p:cBhvr>
                                      <p:tavLst>
                                        <p:tav tm="0">
                                          <p:val>
                                            <p:fltVal val="0"/>
                                          </p:val>
                                        </p:tav>
                                        <p:tav tm="100000">
                                          <p:val>
                                            <p:strVal val="#ppt_h"/>
                                          </p:val>
                                        </p:tav>
                                      </p:tavLst>
                                    </p:anim>
                                    <p:animEffect transition="in" filter="fade">
                                      <p:cBhvr>
                                        <p:cTn id="65" dur="500"/>
                                        <p:tgtEl>
                                          <p:spTgt spid="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53" presetClass="entr" presetSubtype="16" fill="hold" nodeType="clickEffect">
                                  <p:stCondLst>
                                    <p:cond delay="0"/>
                                  </p:stCondLst>
                                  <p:childTnLst>
                                    <p:set>
                                      <p:cBhvr>
                                        <p:cTn id="69" dur="1" fill="hold">
                                          <p:stCondLst>
                                            <p:cond delay="0"/>
                                          </p:stCondLst>
                                        </p:cTn>
                                        <p:tgtEl>
                                          <p:spTgt spid="4"/>
                                        </p:tgtEl>
                                        <p:attrNameLst>
                                          <p:attrName>style.visibility</p:attrName>
                                        </p:attrNameLst>
                                      </p:cBhvr>
                                      <p:to>
                                        <p:strVal val="visible"/>
                                      </p:to>
                                    </p:set>
                                    <p:anim calcmode="lin" valueType="num">
                                      <p:cBhvr>
                                        <p:cTn id="70" dur="500" fill="hold"/>
                                        <p:tgtEl>
                                          <p:spTgt spid="4"/>
                                        </p:tgtEl>
                                        <p:attrNameLst>
                                          <p:attrName>ppt_w</p:attrName>
                                        </p:attrNameLst>
                                      </p:cBhvr>
                                      <p:tavLst>
                                        <p:tav tm="0">
                                          <p:val>
                                            <p:fltVal val="0"/>
                                          </p:val>
                                        </p:tav>
                                        <p:tav tm="100000">
                                          <p:val>
                                            <p:strVal val="#ppt_w"/>
                                          </p:val>
                                        </p:tav>
                                      </p:tavLst>
                                    </p:anim>
                                    <p:anim calcmode="lin" valueType="num">
                                      <p:cBhvr>
                                        <p:cTn id="71" dur="500" fill="hold"/>
                                        <p:tgtEl>
                                          <p:spTgt spid="4"/>
                                        </p:tgtEl>
                                        <p:attrNameLst>
                                          <p:attrName>ppt_h</p:attrName>
                                        </p:attrNameLst>
                                      </p:cBhvr>
                                      <p:tavLst>
                                        <p:tav tm="0">
                                          <p:val>
                                            <p:fltVal val="0"/>
                                          </p:val>
                                        </p:tav>
                                        <p:tav tm="100000">
                                          <p:val>
                                            <p:strVal val="#ppt_h"/>
                                          </p:val>
                                        </p:tav>
                                      </p:tavLst>
                                    </p:anim>
                                    <p:animEffect transition="in" filter="fade">
                                      <p:cBhvr>
                                        <p:cTn id="72" dur="500"/>
                                        <p:tgtEl>
                                          <p:spTgt spid="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53" presetClass="entr" presetSubtype="16" fill="hold" nodeType="click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p:cTn id="77" dur="500" fill="hold"/>
                                        <p:tgtEl>
                                          <p:spTgt spid="3"/>
                                        </p:tgtEl>
                                        <p:attrNameLst>
                                          <p:attrName>ppt_w</p:attrName>
                                        </p:attrNameLst>
                                      </p:cBhvr>
                                      <p:tavLst>
                                        <p:tav tm="0">
                                          <p:val>
                                            <p:fltVal val="0"/>
                                          </p:val>
                                        </p:tav>
                                        <p:tav tm="100000">
                                          <p:val>
                                            <p:strVal val="#ppt_w"/>
                                          </p:val>
                                        </p:tav>
                                      </p:tavLst>
                                    </p:anim>
                                    <p:anim calcmode="lin" valueType="num">
                                      <p:cBhvr>
                                        <p:cTn id="78" dur="500" fill="hold"/>
                                        <p:tgtEl>
                                          <p:spTgt spid="3"/>
                                        </p:tgtEl>
                                        <p:attrNameLst>
                                          <p:attrName>ppt_h</p:attrName>
                                        </p:attrNameLst>
                                      </p:cBhvr>
                                      <p:tavLst>
                                        <p:tav tm="0">
                                          <p:val>
                                            <p:fltVal val="0"/>
                                          </p:val>
                                        </p:tav>
                                        <p:tav tm="100000">
                                          <p:val>
                                            <p:strVal val="#ppt_h"/>
                                          </p:val>
                                        </p:tav>
                                      </p:tavLst>
                                    </p:anim>
                                    <p:animEffect transition="in" filter="fade">
                                      <p:cBhvr>
                                        <p:cTn id="79" dur="500"/>
                                        <p:tgtEl>
                                          <p:spTgt spid="3"/>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53" presetClass="entr" presetSubtype="16" fill="hold" nodeType="clickEffect">
                                  <p:stCondLst>
                                    <p:cond delay="0"/>
                                  </p:stCondLst>
                                  <p:childTnLst>
                                    <p:set>
                                      <p:cBhvr>
                                        <p:cTn id="83" dur="1" fill="hold">
                                          <p:stCondLst>
                                            <p:cond delay="0"/>
                                          </p:stCondLst>
                                        </p:cTn>
                                        <p:tgtEl>
                                          <p:spTgt spid="5"/>
                                        </p:tgtEl>
                                        <p:attrNameLst>
                                          <p:attrName>style.visibility</p:attrName>
                                        </p:attrNameLst>
                                      </p:cBhvr>
                                      <p:to>
                                        <p:strVal val="visible"/>
                                      </p:to>
                                    </p:set>
                                    <p:anim calcmode="lin" valueType="num">
                                      <p:cBhvr>
                                        <p:cTn id="84" dur="500" fill="hold"/>
                                        <p:tgtEl>
                                          <p:spTgt spid="5"/>
                                        </p:tgtEl>
                                        <p:attrNameLst>
                                          <p:attrName>ppt_w</p:attrName>
                                        </p:attrNameLst>
                                      </p:cBhvr>
                                      <p:tavLst>
                                        <p:tav tm="0">
                                          <p:val>
                                            <p:fltVal val="0"/>
                                          </p:val>
                                        </p:tav>
                                        <p:tav tm="100000">
                                          <p:val>
                                            <p:strVal val="#ppt_w"/>
                                          </p:val>
                                        </p:tav>
                                      </p:tavLst>
                                    </p:anim>
                                    <p:anim calcmode="lin" valueType="num">
                                      <p:cBhvr>
                                        <p:cTn id="85" dur="500" fill="hold"/>
                                        <p:tgtEl>
                                          <p:spTgt spid="5"/>
                                        </p:tgtEl>
                                        <p:attrNameLst>
                                          <p:attrName>ppt_h</p:attrName>
                                        </p:attrNameLst>
                                      </p:cBhvr>
                                      <p:tavLst>
                                        <p:tav tm="0">
                                          <p:val>
                                            <p:fltVal val="0"/>
                                          </p:val>
                                        </p:tav>
                                        <p:tav tm="100000">
                                          <p:val>
                                            <p:strVal val="#ppt_h"/>
                                          </p:val>
                                        </p:tav>
                                      </p:tavLst>
                                    </p:anim>
                                    <p:animEffect transition="in" filter="fade">
                                      <p:cBhvr>
                                        <p:cTn id="8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2757" grpId="0" animBg="1"/>
      <p:bldP spid="842760" grpId="0" animBg="1"/>
      <p:bldP spid="842762" grpId="0" animBg="1"/>
      <p:bldP spid="842763" grpId="0" animBg="1"/>
      <p:bldP spid="842766" grpId="0"/>
      <p:bldP spid="3" grpId="0" animBg="1"/>
      <p:bldP spid="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Line 9">
            <a:extLst>
              <a:ext uri="{FF2B5EF4-FFF2-40B4-BE49-F238E27FC236}">
                <a16:creationId xmlns:a16="http://schemas.microsoft.com/office/drawing/2014/main" id="{600A67BD-6CB8-FFF6-EF85-488A503E115C}"/>
              </a:ext>
            </a:extLst>
          </p:cNvPr>
          <p:cNvSpPr>
            <a:spLocks noChangeShapeType="1"/>
          </p:cNvSpPr>
          <p:nvPr/>
        </p:nvSpPr>
        <p:spPr bwMode="auto">
          <a:xfrm>
            <a:off x="5810251" y="3143251"/>
            <a:ext cx="825500" cy="3471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0963" name="Line 12">
            <a:extLst>
              <a:ext uri="{FF2B5EF4-FFF2-40B4-BE49-F238E27FC236}">
                <a16:creationId xmlns:a16="http://schemas.microsoft.com/office/drawing/2014/main" id="{E7AD432A-F1D6-0BAA-5D7C-B95417805508}"/>
              </a:ext>
            </a:extLst>
          </p:cNvPr>
          <p:cNvSpPr>
            <a:spLocks noChangeShapeType="1"/>
          </p:cNvSpPr>
          <p:nvPr/>
        </p:nvSpPr>
        <p:spPr bwMode="auto">
          <a:xfrm flipH="1">
            <a:off x="7239001" y="3143251"/>
            <a:ext cx="9525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842757" name="Text Box 5">
            <a:extLst>
              <a:ext uri="{FF2B5EF4-FFF2-40B4-BE49-F238E27FC236}">
                <a16:creationId xmlns:a16="http://schemas.microsoft.com/office/drawing/2014/main" id="{6A4B25DB-71EC-A094-D96B-8843CF7177C3}"/>
              </a:ext>
            </a:extLst>
          </p:cNvPr>
          <p:cNvSpPr txBox="1">
            <a:spLocks noChangeArrowheads="1"/>
          </p:cNvSpPr>
          <p:nvPr/>
        </p:nvSpPr>
        <p:spPr bwMode="auto">
          <a:xfrm>
            <a:off x="2825751" y="3594101"/>
            <a:ext cx="2133600" cy="502766"/>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a:spcBef>
                <a:spcPct val="50000"/>
              </a:spcBef>
              <a:defRPr/>
            </a:pPr>
            <a:r>
              <a:rPr kumimoji="1" lang="en-US" altLang="zh-CN" sz="2667" i="1" dirty="0">
                <a:solidFill>
                  <a:prstClr val="black"/>
                </a:solidFill>
                <a:latin typeface="Times New Roman" pitchFamily="18" charset="0"/>
              </a:rPr>
              <a:t>t</a:t>
            </a:r>
            <a:r>
              <a:rPr kumimoji="1" lang="en-US" altLang="zh-CN" sz="2667" i="1" baseline="-25000" dirty="0">
                <a:solidFill>
                  <a:prstClr val="black"/>
                </a:solidFill>
                <a:latin typeface="Times New Roman" pitchFamily="18" charset="0"/>
              </a:rPr>
              <a:t>1</a:t>
            </a:r>
            <a:r>
              <a:rPr kumimoji="1" lang="en-US" altLang="zh-CN" sz="2667" dirty="0">
                <a:solidFill>
                  <a:prstClr val="black"/>
                </a:solidFill>
                <a:latin typeface="Times New Roman" pitchFamily="18" charset="0"/>
              </a:rPr>
              <a:t> = </a:t>
            </a:r>
            <a:r>
              <a:rPr kumimoji="1" lang="en-US" altLang="zh-CN" sz="2667" i="1" dirty="0">
                <a:solidFill>
                  <a:prstClr val="black"/>
                </a:solidFill>
                <a:latin typeface="Times New Roman" pitchFamily="18" charset="0"/>
              </a:rPr>
              <a:t>x </a:t>
            </a:r>
            <a:r>
              <a:rPr kumimoji="1" lang="en-US" altLang="zh-CN" sz="2667" dirty="0">
                <a:solidFill>
                  <a:prstClr val="black"/>
                </a:solidFill>
                <a:latin typeface="Times New Roman" pitchFamily="18" charset="0"/>
              </a:rPr>
              <a:t>* 2</a:t>
            </a:r>
          </a:p>
        </p:txBody>
      </p:sp>
      <p:sp>
        <p:nvSpPr>
          <p:cNvPr id="40965" name="Line 7">
            <a:extLst>
              <a:ext uri="{FF2B5EF4-FFF2-40B4-BE49-F238E27FC236}">
                <a16:creationId xmlns:a16="http://schemas.microsoft.com/office/drawing/2014/main" id="{20D8A39B-99AA-E808-5B8F-16D0CCFD2200}"/>
              </a:ext>
            </a:extLst>
          </p:cNvPr>
          <p:cNvSpPr>
            <a:spLocks noChangeShapeType="1"/>
          </p:cNvSpPr>
          <p:nvPr/>
        </p:nvSpPr>
        <p:spPr bwMode="auto">
          <a:xfrm flipH="1">
            <a:off x="4349751" y="3143251"/>
            <a:ext cx="889000" cy="3471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842760" name="Text Box 8">
            <a:extLst>
              <a:ext uri="{FF2B5EF4-FFF2-40B4-BE49-F238E27FC236}">
                <a16:creationId xmlns:a16="http://schemas.microsoft.com/office/drawing/2014/main" id="{BDA39313-F43D-87C7-0D37-57D267985976}"/>
              </a:ext>
            </a:extLst>
          </p:cNvPr>
          <p:cNvSpPr txBox="1">
            <a:spLocks noChangeArrowheads="1"/>
          </p:cNvSpPr>
          <p:nvPr/>
        </p:nvSpPr>
        <p:spPr bwMode="auto">
          <a:xfrm>
            <a:off x="4713817" y="2667001"/>
            <a:ext cx="2133600" cy="502766"/>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a:spcBef>
                <a:spcPct val="50000"/>
              </a:spcBef>
              <a:defRPr/>
            </a:pPr>
            <a:r>
              <a:rPr kumimoji="1" lang="en-US" altLang="zh-CN" sz="2667" i="1" dirty="0">
                <a:solidFill>
                  <a:prstClr val="black"/>
                </a:solidFill>
                <a:latin typeface="Times New Roman" pitchFamily="18" charset="0"/>
              </a:rPr>
              <a:t>x</a:t>
            </a:r>
            <a:r>
              <a:rPr kumimoji="1" lang="en-US" altLang="zh-CN" sz="2667" dirty="0">
                <a:solidFill>
                  <a:prstClr val="black"/>
                </a:solidFill>
                <a:latin typeface="Times New Roman" pitchFamily="18" charset="0"/>
              </a:rPr>
              <a:t> = </a:t>
            </a:r>
            <a:r>
              <a:rPr kumimoji="1" lang="en-US" altLang="zh-CN" sz="2667" i="1" dirty="0">
                <a:solidFill>
                  <a:prstClr val="black"/>
                </a:solidFill>
                <a:latin typeface="Times New Roman" pitchFamily="18" charset="0"/>
              </a:rPr>
              <a:t>y</a:t>
            </a:r>
          </a:p>
        </p:txBody>
      </p:sp>
      <p:sp>
        <p:nvSpPr>
          <p:cNvPr id="842762" name="Text Box 10">
            <a:extLst>
              <a:ext uri="{FF2B5EF4-FFF2-40B4-BE49-F238E27FC236}">
                <a16:creationId xmlns:a16="http://schemas.microsoft.com/office/drawing/2014/main" id="{019A0BC2-A9CF-38AB-DE39-108112E87231}"/>
              </a:ext>
            </a:extLst>
          </p:cNvPr>
          <p:cNvSpPr txBox="1">
            <a:spLocks noChangeArrowheads="1"/>
          </p:cNvSpPr>
          <p:nvPr/>
        </p:nvSpPr>
        <p:spPr bwMode="auto">
          <a:xfrm>
            <a:off x="5721351" y="3594101"/>
            <a:ext cx="2362200" cy="502766"/>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a:spcBef>
                <a:spcPct val="50000"/>
              </a:spcBef>
              <a:defRPr/>
            </a:pPr>
            <a:r>
              <a:rPr kumimoji="1" lang="en-US" altLang="zh-CN" sz="2667" i="1" dirty="0">
                <a:solidFill>
                  <a:prstClr val="black"/>
                </a:solidFill>
                <a:latin typeface="Times New Roman" pitchFamily="18" charset="0"/>
              </a:rPr>
              <a:t>t</a:t>
            </a:r>
            <a:r>
              <a:rPr kumimoji="1" lang="en-US" altLang="zh-CN" sz="2667" i="1" baseline="-25000" dirty="0">
                <a:solidFill>
                  <a:prstClr val="black"/>
                </a:solidFill>
                <a:latin typeface="Times New Roman" pitchFamily="18" charset="0"/>
              </a:rPr>
              <a:t>2</a:t>
            </a:r>
            <a:r>
              <a:rPr kumimoji="1" lang="en-US" altLang="zh-CN" sz="2667" dirty="0">
                <a:solidFill>
                  <a:prstClr val="black"/>
                </a:solidFill>
                <a:latin typeface="Times New Roman" pitchFamily="18" charset="0"/>
              </a:rPr>
              <a:t> = </a:t>
            </a:r>
            <a:r>
              <a:rPr kumimoji="1" lang="en-US" altLang="zh-CN" sz="2667" i="1" dirty="0">
                <a:solidFill>
                  <a:prstClr val="black"/>
                </a:solidFill>
                <a:latin typeface="Times New Roman" pitchFamily="18" charset="0"/>
              </a:rPr>
              <a:t>x</a:t>
            </a:r>
            <a:r>
              <a:rPr kumimoji="1" lang="en-US" altLang="zh-CN" sz="2667" dirty="0">
                <a:solidFill>
                  <a:prstClr val="black"/>
                </a:solidFill>
                <a:latin typeface="Times New Roman" pitchFamily="18" charset="0"/>
              </a:rPr>
              <a:t> * 3</a:t>
            </a:r>
          </a:p>
        </p:txBody>
      </p:sp>
      <p:sp>
        <p:nvSpPr>
          <p:cNvPr id="842763" name="Text Box 11">
            <a:extLst>
              <a:ext uri="{FF2B5EF4-FFF2-40B4-BE49-F238E27FC236}">
                <a16:creationId xmlns:a16="http://schemas.microsoft.com/office/drawing/2014/main" id="{A058336D-4A5F-5230-7C95-10CD1A99370E}"/>
              </a:ext>
            </a:extLst>
          </p:cNvPr>
          <p:cNvSpPr txBox="1">
            <a:spLocks noChangeArrowheads="1"/>
          </p:cNvSpPr>
          <p:nvPr/>
        </p:nvSpPr>
        <p:spPr bwMode="auto">
          <a:xfrm>
            <a:off x="7450667" y="2667001"/>
            <a:ext cx="2133600" cy="502766"/>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spAutoFit/>
          </a:bodyPr>
          <a:lstStyle/>
          <a:p>
            <a:pPr algn="ctr">
              <a:spcBef>
                <a:spcPct val="50000"/>
              </a:spcBef>
              <a:defRPr/>
            </a:pPr>
            <a:r>
              <a:rPr kumimoji="1" lang="en-US" altLang="zh-CN" sz="2667" i="1" dirty="0">
                <a:solidFill>
                  <a:prstClr val="black"/>
                </a:solidFill>
                <a:latin typeface="Times New Roman" pitchFamily="18" charset="0"/>
              </a:rPr>
              <a:t>x</a:t>
            </a:r>
            <a:r>
              <a:rPr kumimoji="1" lang="en-US" altLang="zh-CN" sz="2667" dirty="0">
                <a:solidFill>
                  <a:prstClr val="black"/>
                </a:solidFill>
                <a:latin typeface="Times New Roman" pitchFamily="18" charset="0"/>
              </a:rPr>
              <a:t> = </a:t>
            </a:r>
            <a:r>
              <a:rPr kumimoji="1" lang="en-US" altLang="zh-CN" sz="2667" i="1" dirty="0">
                <a:solidFill>
                  <a:prstClr val="black"/>
                </a:solidFill>
                <a:latin typeface="Times New Roman" pitchFamily="18" charset="0"/>
              </a:rPr>
              <a:t>y</a:t>
            </a:r>
            <a:r>
              <a:rPr kumimoji="1" lang="en-US" altLang="zh-CN" sz="2667" dirty="0">
                <a:solidFill>
                  <a:prstClr val="black"/>
                </a:solidFill>
                <a:latin typeface="Times New Roman" pitchFamily="18" charset="0"/>
              </a:rPr>
              <a:t> + 1</a:t>
            </a:r>
          </a:p>
        </p:txBody>
      </p:sp>
      <p:sp>
        <p:nvSpPr>
          <p:cNvPr id="40969" name="Rectangle 14">
            <a:extLst>
              <a:ext uri="{FF2B5EF4-FFF2-40B4-BE49-F238E27FC236}">
                <a16:creationId xmlns:a16="http://schemas.microsoft.com/office/drawing/2014/main" id="{FAE76C1F-3424-9B9D-54C7-8D836593354B}"/>
              </a:ext>
            </a:extLst>
          </p:cNvPr>
          <p:cNvSpPr>
            <a:spLocks noChangeArrowheads="1"/>
          </p:cNvSpPr>
          <p:nvPr/>
        </p:nvSpPr>
        <p:spPr bwMode="auto">
          <a:xfrm>
            <a:off x="6297084" y="4178301"/>
            <a:ext cx="1513416" cy="26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sz="2400">
              <a:solidFill>
                <a:srgbClr val="0000FF"/>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0970" name="Rectangle 2">
            <a:extLst>
              <a:ext uri="{FF2B5EF4-FFF2-40B4-BE49-F238E27FC236}">
                <a16:creationId xmlns:a16="http://schemas.microsoft.com/office/drawing/2014/main" id="{61256FB0-F304-2073-9415-F724F173EA72}"/>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可用表达式信息的主要用途</a:t>
            </a:r>
            <a:endParaRPr lang="en-US" altLang="zh-CN" sz="4000">
              <a:solidFill>
                <a:schemeClr val="tx1"/>
              </a:solidFill>
            </a:endParaRPr>
          </a:p>
        </p:txBody>
      </p:sp>
      <p:sp>
        <p:nvSpPr>
          <p:cNvPr id="40971" name="Rectangle 3">
            <a:extLst>
              <a:ext uri="{FF2B5EF4-FFF2-40B4-BE49-F238E27FC236}">
                <a16:creationId xmlns:a16="http://schemas.microsoft.com/office/drawing/2014/main" id="{13B3417E-7FFB-3F9D-E5AB-056EEEFCDABB}"/>
              </a:ext>
            </a:extLst>
          </p:cNvPr>
          <p:cNvSpPr txBox="1">
            <a:spLocks noChangeArrowheads="1"/>
          </p:cNvSpPr>
          <p:nvPr/>
        </p:nvSpPr>
        <p:spPr bwMode="auto">
          <a:xfrm>
            <a:off x="573618" y="1047752"/>
            <a:ext cx="10951633" cy="2000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marL="271463" indent="-271463">
              <a:defRPr b="1">
                <a:solidFill>
                  <a:schemeClr val="tx1"/>
                </a:solidFill>
                <a:latin typeface="Tahoma" panose="020B0604030504040204" pitchFamily="34" charset="0"/>
                <a:ea typeface="宋体" panose="02010600030101010101" pitchFamily="2" charset="-122"/>
              </a:defRPr>
            </a:lvl1pPr>
            <a:lvl2pPr marL="574675" indent="-271463">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SzPct val="100000"/>
              <a:buFont typeface="Wingdings" panose="05000000000000000000" pitchFamily="2" charset="2"/>
              <a:buChar char="Ø"/>
            </a:pPr>
            <a:r>
              <a:rPr lang="zh-CN" altLang="en-US" sz="4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消除全局公共子表达式</a:t>
            </a:r>
            <a:endParaRPr lang="en-US" altLang="zh-CN" sz="4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eaLnBrk="1" hangingPunct="1">
              <a:spcBef>
                <a:spcPct val="20000"/>
              </a:spcBef>
              <a:buSzPct val="100000"/>
              <a:buFont typeface="Wingdings" panose="05000000000000000000" pitchFamily="2" charset="2"/>
              <a:buChar char="Ø"/>
            </a:pPr>
            <a:r>
              <a:rPr lang="zh-CN" altLang="en-US" sz="4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进行复制传播</a:t>
            </a:r>
            <a:endParaRPr lang="en-US" altLang="zh-CN" sz="4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lvl="1" eaLnBrk="1" hangingPunct="1">
              <a:spcBef>
                <a:spcPct val="20000"/>
              </a:spcBef>
              <a:buSzPct val="100000"/>
              <a:buFont typeface="Wingdings" panose="05000000000000000000" pitchFamily="2" charset="2"/>
              <a:buChar char="Ø"/>
            </a:pPr>
            <a:r>
              <a:rPr lang="zh-CN" altLang="en-US" sz="33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例</a:t>
            </a:r>
            <a:endParaRPr lang="en-US" altLang="zh-CN" sz="3333">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nvGrpSpPr>
          <p:cNvPr id="40972" name="组合 7">
            <a:extLst>
              <a:ext uri="{FF2B5EF4-FFF2-40B4-BE49-F238E27FC236}">
                <a16:creationId xmlns:a16="http://schemas.microsoft.com/office/drawing/2014/main" id="{8ABE4135-8F49-D968-31F2-D2FFD98BD6B1}"/>
              </a:ext>
            </a:extLst>
          </p:cNvPr>
          <p:cNvGrpSpPr>
            <a:grpSpLocks/>
          </p:cNvGrpSpPr>
          <p:nvPr/>
        </p:nvGrpSpPr>
        <p:grpSpPr bwMode="auto">
          <a:xfrm>
            <a:off x="2390537" y="4091522"/>
            <a:ext cx="2040943" cy="783116"/>
            <a:chOff x="1331934" y="3067914"/>
            <a:chExt cx="1530431" cy="588644"/>
          </a:xfrm>
        </p:grpSpPr>
        <p:sp>
          <p:nvSpPr>
            <p:cNvPr id="40976" name="矩形 4">
              <a:extLst>
                <a:ext uri="{FF2B5EF4-FFF2-40B4-BE49-F238E27FC236}">
                  <a16:creationId xmlns:a16="http://schemas.microsoft.com/office/drawing/2014/main" id="{573543FD-397F-6C15-6259-126971662B03}"/>
                </a:ext>
              </a:extLst>
            </p:cNvPr>
            <p:cNvSpPr>
              <a:spLocks noChangeArrowheads="1"/>
            </p:cNvSpPr>
            <p:nvPr/>
          </p:nvSpPr>
          <p:spPr bwMode="auto">
            <a:xfrm>
              <a:off x="1331934" y="3309539"/>
              <a:ext cx="1530431" cy="34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solidFill>
                    <a:srgbClr val="FF0000"/>
                  </a:solidFill>
                  <a:latin typeface="楷体" panose="02010609060101010101" pitchFamily="49" charset="-122"/>
                  <a:ea typeface="楷体" panose="02010609060101010101" pitchFamily="49" charset="-122"/>
                  <a:cs typeface="Times New Roman" panose="02020603050405020304" pitchFamily="18" charset="0"/>
                </a:rPr>
                <a:t>可以复制传播</a:t>
              </a:r>
              <a:endParaRPr lang="zh-CN" altLang="en-US" sz="2400" b="0">
                <a:solidFill>
                  <a:srgbClr val="FF0000"/>
                </a:solidFill>
                <a:latin typeface="Arial" panose="020B0604020202020204" pitchFamily="34" charset="0"/>
                <a:ea typeface="楷体" panose="02010609060101010101" pitchFamily="49" charset="-122"/>
                <a:cs typeface="Times New Roman" panose="02020603050405020304" pitchFamily="18" charset="0"/>
              </a:endParaRPr>
            </a:p>
          </p:txBody>
        </p:sp>
        <p:cxnSp>
          <p:nvCxnSpPr>
            <p:cNvPr id="24" name="直接连接符 23">
              <a:extLst>
                <a:ext uri="{FF2B5EF4-FFF2-40B4-BE49-F238E27FC236}">
                  <a16:creationId xmlns:a16="http://schemas.microsoft.com/office/drawing/2014/main" id="{E1B4F573-486C-CA0D-FB3E-D6FC62DA03F6}"/>
                </a:ext>
              </a:extLst>
            </p:cNvPr>
            <p:cNvCxnSpPr/>
            <p:nvPr/>
          </p:nvCxnSpPr>
          <p:spPr>
            <a:xfrm flipH="1">
              <a:off x="2037628" y="3067914"/>
              <a:ext cx="401566" cy="303887"/>
            </a:xfrm>
            <a:prstGeom prst="line">
              <a:avLst/>
            </a:prstGeom>
            <a:ln w="38100">
              <a:solidFill>
                <a:srgbClr val="FF0000"/>
              </a:solidFill>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0973" name="组合 21">
            <a:extLst>
              <a:ext uri="{FF2B5EF4-FFF2-40B4-BE49-F238E27FC236}">
                <a16:creationId xmlns:a16="http://schemas.microsoft.com/office/drawing/2014/main" id="{9889178D-84AA-1CC5-7EBC-7B2CB680BC4D}"/>
              </a:ext>
            </a:extLst>
          </p:cNvPr>
          <p:cNvGrpSpPr>
            <a:grpSpLocks/>
          </p:cNvGrpSpPr>
          <p:nvPr/>
        </p:nvGrpSpPr>
        <p:grpSpPr bwMode="auto">
          <a:xfrm>
            <a:off x="7114117" y="4110567"/>
            <a:ext cx="2902159" cy="726989"/>
            <a:chOff x="2223894" y="3038506"/>
            <a:chExt cx="2176727" cy="545242"/>
          </a:xfrm>
        </p:grpSpPr>
        <p:sp>
          <p:nvSpPr>
            <p:cNvPr id="40974" name="矩形 22">
              <a:extLst>
                <a:ext uri="{FF2B5EF4-FFF2-40B4-BE49-F238E27FC236}">
                  <a16:creationId xmlns:a16="http://schemas.microsoft.com/office/drawing/2014/main" id="{B465C2F5-9D5B-0074-20EB-645754258E87}"/>
                </a:ext>
              </a:extLst>
            </p:cNvPr>
            <p:cNvSpPr>
              <a:spLocks noChangeArrowheads="1"/>
            </p:cNvSpPr>
            <p:nvPr/>
          </p:nvSpPr>
          <p:spPr bwMode="auto">
            <a:xfrm>
              <a:off x="2637792" y="3237499"/>
              <a:ext cx="176282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solidFill>
                    <a:srgbClr val="FF0000"/>
                  </a:solidFill>
                  <a:latin typeface="楷体" panose="02010609060101010101" pitchFamily="49" charset="-122"/>
                  <a:ea typeface="楷体" panose="02010609060101010101" pitchFamily="49" charset="-122"/>
                  <a:cs typeface="Times New Roman" panose="02020603050405020304" pitchFamily="18" charset="0"/>
                </a:rPr>
                <a:t>不可以复制传播</a:t>
              </a:r>
              <a:endParaRPr lang="zh-CN" altLang="en-US" sz="2400" b="0">
                <a:solidFill>
                  <a:srgbClr val="FF0000"/>
                </a:solidFill>
                <a:latin typeface="Arial" panose="020B0604020202020204" pitchFamily="34" charset="0"/>
                <a:ea typeface="楷体" panose="02010609060101010101" pitchFamily="49" charset="-122"/>
                <a:cs typeface="Times New Roman" panose="02020603050405020304" pitchFamily="18" charset="0"/>
              </a:endParaRPr>
            </a:p>
          </p:txBody>
        </p:sp>
        <p:cxnSp>
          <p:nvCxnSpPr>
            <p:cNvPr id="27" name="直接连接符 26">
              <a:extLst>
                <a:ext uri="{FF2B5EF4-FFF2-40B4-BE49-F238E27FC236}">
                  <a16:creationId xmlns:a16="http://schemas.microsoft.com/office/drawing/2014/main" id="{7CE9F3EF-F4A8-A41F-15A5-50834421FA2D}"/>
                </a:ext>
              </a:extLst>
            </p:cNvPr>
            <p:cNvCxnSpPr/>
            <p:nvPr/>
          </p:nvCxnSpPr>
          <p:spPr>
            <a:xfrm>
              <a:off x="2223894" y="3038506"/>
              <a:ext cx="419121" cy="284163"/>
            </a:xfrm>
            <a:prstGeom prst="line">
              <a:avLst/>
            </a:prstGeom>
            <a:ln w="38100">
              <a:solidFill>
                <a:srgbClr val="FF0000"/>
              </a:solidFill>
              <a:headEnd type="stealth" w="lg"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p:txBody>
          <a:bodyPr>
            <a:normAutofit/>
          </a:bodyPr>
          <a:lstStyle/>
          <a:p>
            <a:r>
              <a:rPr lang="zh-CN" altLang="en-US" dirty="0"/>
              <a:t>思路</a:t>
            </a:r>
            <a:r>
              <a:rPr lang="en-US" altLang="zh-CN" dirty="0"/>
              <a:t>3</a:t>
            </a:r>
            <a:r>
              <a:rPr lang="zh-CN" altLang="en-US" dirty="0"/>
              <a:t>：消除重复的计算</a:t>
            </a:r>
            <a:endParaRPr lang="en-US" altLang="zh-CN" dirty="0"/>
          </a:p>
          <a:p>
            <a:pPr lvl="1"/>
            <a:r>
              <a:rPr lang="zh-CN" altLang="en-US" dirty="0"/>
              <a:t>复写传播</a:t>
            </a:r>
            <a:r>
              <a:rPr lang="en-US" altLang="zh-CN" dirty="0"/>
              <a:t>(Copy Propagation)</a:t>
            </a:r>
          </a:p>
          <a:p>
            <a:pPr marL="457200" lvl="1" indent="0">
              <a:buNone/>
            </a:pPr>
            <a:r>
              <a:rPr lang="es-ES" altLang="zh-CN" dirty="0">
                <a:solidFill>
                  <a:schemeClr val="tx1"/>
                </a:solidFill>
              </a:rPr>
              <a:t>(1) x = a + b</a:t>
            </a:r>
          </a:p>
          <a:p>
            <a:pPr marL="457200" lvl="1" indent="0">
              <a:buNone/>
            </a:pPr>
            <a:r>
              <a:rPr lang="es-ES" altLang="zh-CN" dirty="0">
                <a:solidFill>
                  <a:schemeClr val="tx1"/>
                </a:solidFill>
              </a:rPr>
              <a:t>(2) y = x</a:t>
            </a:r>
          </a:p>
          <a:p>
            <a:pPr marL="457200" lvl="1" indent="0">
              <a:buNone/>
            </a:pPr>
            <a:r>
              <a:rPr lang="es-ES" altLang="zh-CN" dirty="0">
                <a:solidFill>
                  <a:schemeClr val="tx1"/>
                </a:solidFill>
              </a:rPr>
              <a:t>(3) z = 2 * y</a:t>
            </a:r>
          </a:p>
          <a:p>
            <a:pPr marL="457200" lvl="1" indent="0">
              <a:buNone/>
            </a:pPr>
            <a:r>
              <a:rPr lang="zh-CN" altLang="en-US" dirty="0">
                <a:solidFill>
                  <a:schemeClr val="tx1"/>
                </a:solidFill>
              </a:rPr>
              <a:t>代码序列中的</a:t>
            </a:r>
            <a:r>
              <a:rPr lang="en-US" altLang="zh-CN" dirty="0">
                <a:solidFill>
                  <a:schemeClr val="tx1"/>
                </a:solidFill>
              </a:rPr>
              <a:t>(3)</a:t>
            </a:r>
            <a:r>
              <a:rPr lang="zh-CN" altLang="en-US" dirty="0">
                <a:solidFill>
                  <a:schemeClr val="tx1"/>
                </a:solidFill>
              </a:rPr>
              <a:t>可以用</a:t>
            </a:r>
            <a:r>
              <a:rPr lang="en-US" altLang="zh-CN" dirty="0">
                <a:solidFill>
                  <a:schemeClr val="tx1"/>
                </a:solidFill>
              </a:rPr>
              <a:t>z = 2 * </a:t>
            </a:r>
            <a:r>
              <a:rPr lang="en-US" altLang="zh-CN" dirty="0">
                <a:solidFill>
                  <a:srgbClr val="0000FF"/>
                </a:solidFill>
              </a:rPr>
              <a:t>x</a:t>
            </a:r>
            <a:r>
              <a:rPr lang="en-US" altLang="zh-CN" dirty="0">
                <a:solidFill>
                  <a:schemeClr val="tx1"/>
                </a:solidFill>
              </a:rPr>
              <a:t> </a:t>
            </a:r>
            <a:r>
              <a:rPr lang="zh-CN" altLang="en-US" dirty="0">
                <a:solidFill>
                  <a:schemeClr val="tx1"/>
                </a:solidFill>
              </a:rPr>
              <a:t>取代（</a:t>
            </a:r>
            <a:r>
              <a:rPr lang="en-US" altLang="zh-CN" dirty="0" err="1">
                <a:solidFill>
                  <a:schemeClr val="tx1"/>
                </a:solidFill>
              </a:rPr>
              <a:t>x,y</a:t>
            </a:r>
            <a:r>
              <a:rPr lang="zh-CN" altLang="en-US" dirty="0">
                <a:solidFill>
                  <a:schemeClr val="tx1"/>
                </a:solidFill>
              </a:rPr>
              <a:t>的值相等，且之后再未被赋值</a:t>
            </a:r>
            <a:r>
              <a:rPr lang="en-US" altLang="zh-CN" dirty="0">
                <a:solidFill>
                  <a:schemeClr val="tx1"/>
                </a:solidFill>
              </a:rPr>
              <a:t>)</a:t>
            </a:r>
          </a:p>
          <a:p>
            <a:pPr lvl="1"/>
            <a:r>
              <a:rPr lang="zh-CN" altLang="en-US" dirty="0"/>
              <a:t>值编号</a:t>
            </a:r>
            <a:r>
              <a:rPr lang="en-US" altLang="zh-CN" dirty="0"/>
              <a:t>(Value Numbering)</a:t>
            </a:r>
          </a:p>
          <a:p>
            <a:pPr marL="457200" lvl="1" indent="0">
              <a:buNone/>
            </a:pPr>
            <a:r>
              <a:rPr lang="zh-CN" altLang="en-US" dirty="0">
                <a:solidFill>
                  <a:schemeClr val="tx1"/>
                </a:solidFill>
              </a:rPr>
              <a:t>相同的值赋予相同的编号</a:t>
            </a:r>
            <a:endParaRPr lang="en-US" altLang="zh-CN" dirty="0">
              <a:solidFill>
                <a:schemeClr val="tx1"/>
              </a:solidFill>
            </a:endParaRPr>
          </a:p>
          <a:p>
            <a:pPr marL="457200" lvl="1" indent="0">
              <a:buNone/>
            </a:pPr>
            <a:r>
              <a:rPr lang="en-US" altLang="zh-CN" dirty="0">
                <a:solidFill>
                  <a:schemeClr val="tx1"/>
                </a:solidFill>
              </a:rPr>
              <a:t>(1) </a:t>
            </a:r>
            <a:r>
              <a:rPr lang="pl-PL" altLang="zh-CN" dirty="0">
                <a:solidFill>
                  <a:schemeClr val="tx1"/>
                </a:solidFill>
              </a:rPr>
              <a:t>w = 3</a:t>
            </a:r>
          </a:p>
          <a:p>
            <a:pPr marL="457200" lvl="1" indent="0">
              <a:buNone/>
            </a:pPr>
            <a:r>
              <a:rPr lang="en-US" altLang="zh-CN" dirty="0">
                <a:solidFill>
                  <a:schemeClr val="tx1"/>
                </a:solidFill>
              </a:rPr>
              <a:t>(2) </a:t>
            </a:r>
            <a:r>
              <a:rPr lang="pl-PL" altLang="zh-CN" dirty="0">
                <a:solidFill>
                  <a:schemeClr val="tx1"/>
                </a:solidFill>
              </a:rPr>
              <a:t>x = 3</a:t>
            </a:r>
          </a:p>
          <a:p>
            <a:pPr marL="457200" lvl="1" indent="0">
              <a:buNone/>
            </a:pPr>
            <a:r>
              <a:rPr lang="en-US" altLang="zh-CN" dirty="0">
                <a:solidFill>
                  <a:schemeClr val="tx1"/>
                </a:solidFill>
              </a:rPr>
              <a:t>(3) </a:t>
            </a:r>
            <a:r>
              <a:rPr lang="pl-PL" altLang="zh-CN" dirty="0">
                <a:solidFill>
                  <a:schemeClr val="tx1"/>
                </a:solidFill>
              </a:rPr>
              <a:t>y = x + 4</a:t>
            </a:r>
          </a:p>
          <a:p>
            <a:pPr marL="457200" lvl="1" indent="0">
              <a:buNone/>
            </a:pPr>
            <a:r>
              <a:rPr lang="en-US" altLang="zh-CN" dirty="0">
                <a:solidFill>
                  <a:schemeClr val="tx1"/>
                </a:solidFill>
              </a:rPr>
              <a:t>(4) </a:t>
            </a:r>
            <a:r>
              <a:rPr lang="pl-PL" altLang="zh-CN" dirty="0">
                <a:solidFill>
                  <a:schemeClr val="tx1"/>
                </a:solidFill>
              </a:rPr>
              <a:t>z = w + 4</a:t>
            </a:r>
            <a:endParaRPr lang="en-US" altLang="zh-CN" dirty="0">
              <a:solidFill>
                <a:schemeClr val="tx1"/>
              </a:solidFill>
            </a:endParaRPr>
          </a:p>
          <a:p>
            <a:pPr marL="457200" lvl="1" indent="0">
              <a:buNone/>
            </a:pPr>
            <a:endParaRPr lang="zh-CN" altLang="en-US" dirty="0">
              <a:solidFill>
                <a:schemeClr val="tx1"/>
              </a:solidFill>
            </a:endParaRPr>
          </a:p>
        </p:txBody>
      </p:sp>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10</a:t>
            </a:fld>
            <a:endParaRPr lang="en-US" dirty="0"/>
          </a:p>
        </p:txBody>
      </p:sp>
      <p:sp>
        <p:nvSpPr>
          <p:cNvPr id="6" name="文本框 5">
            <a:extLst>
              <a:ext uri="{FF2B5EF4-FFF2-40B4-BE49-F238E27FC236}">
                <a16:creationId xmlns:a16="http://schemas.microsoft.com/office/drawing/2014/main" id="{DE1D3268-C388-4CF1-BFD2-50A315F5302B}"/>
              </a:ext>
            </a:extLst>
          </p:cNvPr>
          <p:cNvSpPr txBox="1"/>
          <p:nvPr/>
        </p:nvSpPr>
        <p:spPr>
          <a:xfrm>
            <a:off x="4907421" y="4330045"/>
            <a:ext cx="2831849" cy="1884618"/>
          </a:xfrm>
          <a:prstGeom prst="rect">
            <a:avLst/>
          </a:prstGeom>
          <a:noFill/>
        </p:spPr>
        <p:txBody>
          <a:bodyPr wrap="square">
            <a:spAutoFit/>
          </a:bodyPr>
          <a:lstStyle/>
          <a:p>
            <a:pPr>
              <a:lnSpc>
                <a:spcPts val="3600"/>
              </a:lnSpc>
            </a:pPr>
            <a:r>
              <a:rPr lang="pl-PL" altLang="zh-CN" sz="2000" dirty="0">
                <a:latin typeface="+mn-ea"/>
              </a:rPr>
              <a:t>(1) w = 3</a:t>
            </a:r>
          </a:p>
          <a:p>
            <a:pPr>
              <a:lnSpc>
                <a:spcPts val="3600"/>
              </a:lnSpc>
            </a:pPr>
            <a:r>
              <a:rPr lang="pl-PL" altLang="zh-CN" sz="2000" dirty="0">
                <a:latin typeface="+mn-ea"/>
              </a:rPr>
              <a:t>(2) x = </a:t>
            </a:r>
            <a:r>
              <a:rPr lang="en-US" altLang="zh-CN" sz="2000" dirty="0">
                <a:solidFill>
                  <a:srgbClr val="0000FF"/>
                </a:solidFill>
                <a:latin typeface="+mn-ea"/>
              </a:rPr>
              <a:t>w</a:t>
            </a:r>
            <a:endParaRPr lang="pl-PL" altLang="zh-CN" sz="2000" dirty="0">
              <a:solidFill>
                <a:srgbClr val="0000FF"/>
              </a:solidFill>
              <a:latin typeface="+mn-ea"/>
            </a:endParaRPr>
          </a:p>
          <a:p>
            <a:pPr>
              <a:lnSpc>
                <a:spcPts val="3600"/>
              </a:lnSpc>
            </a:pPr>
            <a:r>
              <a:rPr lang="pl-PL" altLang="zh-CN" sz="2000" dirty="0">
                <a:latin typeface="+mn-ea"/>
              </a:rPr>
              <a:t>(3) y = </a:t>
            </a:r>
            <a:r>
              <a:rPr lang="en-US" altLang="zh-CN" sz="2000" dirty="0">
                <a:solidFill>
                  <a:srgbClr val="0000FF"/>
                </a:solidFill>
                <a:latin typeface="+mn-ea"/>
              </a:rPr>
              <a:t>w</a:t>
            </a:r>
            <a:r>
              <a:rPr lang="pl-PL" altLang="zh-CN" sz="2000" dirty="0">
                <a:latin typeface="+mn-ea"/>
              </a:rPr>
              <a:t> + 4</a:t>
            </a:r>
          </a:p>
          <a:p>
            <a:pPr>
              <a:lnSpc>
                <a:spcPts val="3600"/>
              </a:lnSpc>
            </a:pPr>
            <a:r>
              <a:rPr lang="pl-PL" altLang="zh-CN" sz="2000" dirty="0">
                <a:latin typeface="+mn-ea"/>
              </a:rPr>
              <a:t>(4) z = </a:t>
            </a:r>
            <a:r>
              <a:rPr lang="en-US" altLang="zh-CN" sz="2000" dirty="0">
                <a:solidFill>
                  <a:srgbClr val="0000FF"/>
                </a:solidFill>
                <a:latin typeface="+mn-ea"/>
              </a:rPr>
              <a:t>y</a:t>
            </a:r>
            <a:endParaRPr lang="pl-PL" altLang="zh-CN" sz="2000" dirty="0">
              <a:solidFill>
                <a:srgbClr val="0000FF"/>
              </a:solidFill>
              <a:latin typeface="+mn-ea"/>
            </a:endParaRPr>
          </a:p>
        </p:txBody>
      </p:sp>
    </p:spTree>
    <p:extLst>
      <p:ext uri="{BB962C8B-B14F-4D97-AF65-F5344CB8AC3E}">
        <p14:creationId xmlns:p14="http://schemas.microsoft.com/office/powerpoint/2010/main" val="306287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C241066-DC2C-AAC3-EBE5-418937D81276}"/>
              </a:ext>
            </a:extLst>
          </p:cNvPr>
          <p:cNvSpPr>
            <a:spLocks noGrp="1"/>
          </p:cNvSpPr>
          <p:nvPr>
            <p:ph idx="1"/>
          </p:nvPr>
        </p:nvSpPr>
        <p:spPr bwMode="auto">
          <a:xfrm>
            <a:off x="666752" y="952500"/>
            <a:ext cx="11144249" cy="4301067"/>
          </a:xfrm>
        </p:spPr>
        <p:txBody>
          <a:bodyPr vert="horz" wrap="square" numCol="1" anchor="t" anchorCtr="0" compatLnSpc="1">
            <a:prstTxWarp prst="textNoShape">
              <a:avLst/>
            </a:prstTxWarp>
            <a:normAutofit fontScale="77500" lnSpcReduction="20000"/>
          </a:bodyPr>
          <a:lstStyle/>
          <a:p>
            <a:pPr>
              <a:lnSpc>
                <a:spcPts val="4267"/>
              </a:lnSpc>
              <a:buClrTx/>
              <a:buFont typeface="Wingdings" panose="05000000000000000000" pitchFamily="2" charset="2"/>
              <a:buChar char="Ø"/>
              <a:defRPr/>
            </a:pPr>
            <a:r>
              <a:rPr lang="zh-CN" altLang="en-US" sz="2933" b="1" dirty="0"/>
              <a:t>对于可用表达式数据流模式而言，如果基本块</a:t>
            </a:r>
            <a:r>
              <a:rPr lang="en-US" altLang="zh-CN" sz="2933" b="1" i="1" dirty="0"/>
              <a:t>B</a:t>
            </a:r>
            <a:r>
              <a:rPr lang="zh-CN" altLang="en-US" sz="2933" b="1" dirty="0"/>
              <a:t>对</a:t>
            </a:r>
            <a:r>
              <a:rPr lang="en-US" altLang="zh-CN" sz="2933" b="1" i="1" dirty="0"/>
              <a:t>x</a:t>
            </a:r>
            <a:r>
              <a:rPr lang="zh-CN" altLang="en-US" sz="2933" b="1" dirty="0"/>
              <a:t>或者</a:t>
            </a:r>
            <a:r>
              <a:rPr lang="en-US" altLang="zh-CN" sz="2933" b="1" i="1" dirty="0"/>
              <a:t>y</a:t>
            </a:r>
            <a:r>
              <a:rPr lang="zh-CN" altLang="en-US" sz="2933" b="1" dirty="0"/>
              <a:t>进行了</a:t>
            </a:r>
            <a:r>
              <a:rPr lang="en-US" altLang="zh-CN" sz="2933" b="1" dirty="0">
                <a:cs typeface="Times New Roman" panose="02020603050405020304" pitchFamily="18" charset="0"/>
              </a:rPr>
              <a:t>(</a:t>
            </a:r>
            <a:r>
              <a:rPr lang="zh-CN" altLang="en-US" sz="2933" b="1" dirty="0"/>
              <a:t>或可能进行</a:t>
            </a:r>
            <a:r>
              <a:rPr lang="en-US" altLang="zh-CN" sz="2933" b="1" dirty="0"/>
              <a:t>)</a:t>
            </a:r>
            <a:r>
              <a:rPr lang="zh-CN" altLang="en-US" sz="2933" b="1" dirty="0"/>
              <a:t>定值，且</a:t>
            </a:r>
            <a:r>
              <a:rPr lang="zh-CN" altLang="en-US" sz="2933" b="1" dirty="0">
                <a:solidFill>
                  <a:srgbClr val="2D83F4"/>
                </a:solidFill>
              </a:rPr>
              <a:t>以后没有重新计算</a:t>
            </a:r>
            <a:r>
              <a:rPr lang="en-US" altLang="zh-CN" sz="2933" b="1" i="1" dirty="0">
                <a:solidFill>
                  <a:srgbClr val="2D83F4"/>
                </a:solidFill>
              </a:rPr>
              <a:t>x</a:t>
            </a:r>
            <a:r>
              <a:rPr lang="en-US" altLang="zh-CN" sz="2933" b="1" dirty="0">
                <a:solidFill>
                  <a:srgbClr val="2D83F4"/>
                </a:solidFill>
              </a:rPr>
              <a:t> op </a:t>
            </a:r>
            <a:r>
              <a:rPr lang="en-US" altLang="zh-CN" sz="2933" b="1" i="1" dirty="0">
                <a:solidFill>
                  <a:srgbClr val="2D83F4"/>
                </a:solidFill>
              </a:rPr>
              <a:t>y</a:t>
            </a:r>
            <a:r>
              <a:rPr lang="zh-CN" altLang="en-US" sz="2933" b="1" dirty="0"/>
              <a:t>，则称</a:t>
            </a:r>
            <a:r>
              <a:rPr lang="en-US" altLang="zh-CN" sz="2933" b="1" i="1" dirty="0"/>
              <a:t>B</a:t>
            </a:r>
            <a:r>
              <a:rPr lang="zh-CN" altLang="en-US" sz="2933" b="1" dirty="0">
                <a:solidFill>
                  <a:srgbClr val="FF0000"/>
                </a:solidFill>
              </a:rPr>
              <a:t>杀死表达式</a:t>
            </a:r>
            <a:r>
              <a:rPr lang="en-US" altLang="zh-CN" sz="2933" b="1" i="1" dirty="0"/>
              <a:t>x</a:t>
            </a:r>
            <a:r>
              <a:rPr lang="en-US" altLang="zh-CN" sz="2933" b="1" dirty="0"/>
              <a:t> op </a:t>
            </a:r>
            <a:r>
              <a:rPr lang="en-US" altLang="zh-CN" sz="2933" b="1" i="1" dirty="0"/>
              <a:t>y</a:t>
            </a:r>
            <a:r>
              <a:rPr lang="zh-CN" altLang="en-US" sz="2933" b="1" dirty="0"/>
              <a:t>。如果基本块</a:t>
            </a:r>
            <a:r>
              <a:rPr lang="en-US" altLang="zh-CN" sz="2933" b="1" i="1" dirty="0"/>
              <a:t>B</a:t>
            </a:r>
            <a:r>
              <a:rPr lang="zh-CN" altLang="en-US" sz="2933" b="1" dirty="0"/>
              <a:t>对</a:t>
            </a:r>
            <a:r>
              <a:rPr lang="en-US" altLang="zh-CN" sz="2933" b="1" i="1" dirty="0"/>
              <a:t>x</a:t>
            </a:r>
            <a:r>
              <a:rPr lang="en-US" altLang="zh-CN" sz="2933" b="1" dirty="0"/>
              <a:t> op </a:t>
            </a:r>
            <a:r>
              <a:rPr lang="en-US" altLang="zh-CN" sz="2933" b="1" i="1" dirty="0"/>
              <a:t>y</a:t>
            </a:r>
            <a:r>
              <a:rPr lang="zh-CN" altLang="en-US" sz="2933" b="1" dirty="0"/>
              <a:t>进行计算，并且</a:t>
            </a:r>
            <a:r>
              <a:rPr lang="zh-CN" altLang="en-US" sz="2933" b="1" dirty="0">
                <a:solidFill>
                  <a:srgbClr val="2D83F4"/>
                </a:solidFill>
              </a:rPr>
              <a:t>之后没有重新定值</a:t>
            </a:r>
            <a:r>
              <a:rPr lang="en-US" altLang="zh-CN" sz="2933" b="1" i="1" dirty="0"/>
              <a:t>x</a:t>
            </a:r>
            <a:r>
              <a:rPr lang="zh-CN" altLang="en-US" sz="2933" b="1" dirty="0"/>
              <a:t>或</a:t>
            </a:r>
            <a:r>
              <a:rPr lang="en-US" altLang="zh-CN" sz="2933" b="1" i="1" dirty="0"/>
              <a:t>y</a:t>
            </a:r>
            <a:r>
              <a:rPr lang="zh-CN" altLang="en-US" sz="2933" b="1" dirty="0"/>
              <a:t>，则称</a:t>
            </a:r>
            <a:r>
              <a:rPr lang="en-US" altLang="zh-CN" sz="2933" b="1" i="1" dirty="0"/>
              <a:t>B</a:t>
            </a:r>
            <a:r>
              <a:rPr lang="zh-CN" altLang="en-US" sz="2933" b="1" dirty="0">
                <a:solidFill>
                  <a:srgbClr val="FF0000"/>
                </a:solidFill>
              </a:rPr>
              <a:t>生成表达式</a:t>
            </a:r>
            <a:r>
              <a:rPr lang="en-US" altLang="zh-CN" sz="2933" b="1" i="1" dirty="0"/>
              <a:t>x</a:t>
            </a:r>
            <a:r>
              <a:rPr lang="en-US" altLang="zh-CN" sz="2933" b="1" dirty="0"/>
              <a:t> op </a:t>
            </a:r>
            <a:r>
              <a:rPr lang="en-US" altLang="zh-CN" sz="2933" b="1" i="1" dirty="0"/>
              <a:t>y</a:t>
            </a:r>
          </a:p>
          <a:p>
            <a:pPr>
              <a:lnSpc>
                <a:spcPts val="4267"/>
              </a:lnSpc>
              <a:buClrTx/>
              <a:buFont typeface="Wingdings" panose="05000000000000000000" pitchFamily="2" charset="2"/>
              <a:buChar char="Ø"/>
              <a:defRPr/>
            </a:pPr>
            <a:r>
              <a:rPr lang="en-US" altLang="zh-CN" sz="2933" b="1" i="1" dirty="0" err="1">
                <a:ea typeface="楷体_GB2312"/>
                <a:cs typeface="楷体_GB2312"/>
              </a:rPr>
              <a:t>f</a:t>
            </a:r>
            <a:r>
              <a:rPr lang="en-US" altLang="zh-CN" sz="2933" b="1" i="1" baseline="-30000" dirty="0" err="1">
                <a:ea typeface="楷体_GB2312"/>
                <a:cs typeface="楷体_GB2312"/>
              </a:rPr>
              <a:t>B</a:t>
            </a:r>
            <a:r>
              <a:rPr lang="en-US" altLang="zh-CN" sz="2933" b="1" dirty="0">
                <a:ea typeface="楷体_GB2312"/>
                <a:cs typeface="楷体_GB2312"/>
              </a:rPr>
              <a:t>(</a:t>
            </a:r>
            <a:r>
              <a:rPr lang="en-US" altLang="zh-CN" sz="2933" b="1" i="1" dirty="0">
                <a:ea typeface="楷体_GB2312"/>
                <a:cs typeface="楷体_GB2312"/>
              </a:rPr>
              <a:t>x</a:t>
            </a:r>
            <a:r>
              <a:rPr lang="en-US" altLang="zh-CN" sz="2933" b="1" dirty="0">
                <a:ea typeface="楷体_GB2312"/>
                <a:cs typeface="楷体_GB2312"/>
              </a:rPr>
              <a:t>)= </a:t>
            </a:r>
            <a:r>
              <a:rPr lang="en-US" altLang="zh-CN" sz="2933" b="1" i="1" dirty="0" err="1">
                <a:ea typeface="楷体_GB2312"/>
                <a:cs typeface="楷体_GB2312"/>
              </a:rPr>
              <a:t>e_gen</a:t>
            </a:r>
            <a:r>
              <a:rPr lang="en-US" altLang="zh-CN" sz="2933" b="1" i="1" baseline="-30000" dirty="0" err="1">
                <a:ea typeface="楷体_GB2312"/>
                <a:cs typeface="楷体_GB2312"/>
              </a:rPr>
              <a:t>B</a:t>
            </a:r>
            <a:r>
              <a:rPr lang="en-US" altLang="zh-CN" sz="2933" b="1" dirty="0">
                <a:ea typeface="楷体_GB2312"/>
                <a:cs typeface="楷体_GB2312"/>
              </a:rPr>
              <a:t> </a:t>
            </a:r>
            <a:r>
              <a:rPr lang="en-US" altLang="zh-CN" sz="2933" b="1" dirty="0"/>
              <a:t>∪</a:t>
            </a:r>
            <a:r>
              <a:rPr lang="en-US" altLang="zh-CN" sz="2933" b="1" dirty="0">
                <a:ea typeface="楷体_GB2312"/>
                <a:cs typeface="楷体_GB2312"/>
              </a:rPr>
              <a:t>(</a:t>
            </a:r>
            <a:r>
              <a:rPr lang="en-US" altLang="zh-CN" sz="2933" b="1" i="1" dirty="0">
                <a:ea typeface="楷体_GB2312"/>
                <a:cs typeface="楷体_GB2312"/>
              </a:rPr>
              <a:t>x</a:t>
            </a:r>
            <a:r>
              <a:rPr lang="en-US" altLang="zh-CN" sz="2933" b="1" dirty="0">
                <a:ea typeface="楷体_GB2312"/>
                <a:cs typeface="楷体_GB2312"/>
              </a:rPr>
              <a:t>- </a:t>
            </a:r>
            <a:r>
              <a:rPr lang="en-US" altLang="zh-CN" sz="2933" b="1" i="1" dirty="0" err="1">
                <a:ea typeface="楷体_GB2312"/>
                <a:cs typeface="楷体_GB2312"/>
              </a:rPr>
              <a:t>e_kill</a:t>
            </a:r>
            <a:r>
              <a:rPr lang="en-US" altLang="zh-CN" sz="2933" b="1" i="1" baseline="-30000" dirty="0" err="1">
                <a:ea typeface="楷体_GB2312"/>
                <a:cs typeface="楷体_GB2312"/>
              </a:rPr>
              <a:t>B</a:t>
            </a:r>
            <a:r>
              <a:rPr lang="en-US" altLang="zh-CN" sz="2933" b="1" dirty="0">
                <a:ea typeface="楷体_GB2312"/>
                <a:cs typeface="楷体_GB2312"/>
              </a:rPr>
              <a:t> )</a:t>
            </a:r>
          </a:p>
          <a:p>
            <a:pPr lvl="1">
              <a:lnSpc>
                <a:spcPts val="4267"/>
              </a:lnSpc>
              <a:buClrTx/>
              <a:buFont typeface="Wingdings" panose="05000000000000000000" pitchFamily="2" charset="2"/>
              <a:buChar char="Ø"/>
              <a:defRPr/>
            </a:pPr>
            <a:r>
              <a:rPr lang="en-US" altLang="zh-CN" sz="2667" b="1" i="1" dirty="0" err="1">
                <a:solidFill>
                  <a:schemeClr val="tx1"/>
                </a:solidFill>
                <a:ea typeface="楷体_GB2312"/>
                <a:cs typeface="楷体_GB2312"/>
              </a:rPr>
              <a:t>e_gen</a:t>
            </a:r>
            <a:r>
              <a:rPr lang="en-US" altLang="zh-CN" sz="2667" b="1" i="1" baseline="-30000" dirty="0" err="1">
                <a:solidFill>
                  <a:schemeClr val="tx1"/>
                </a:solidFill>
                <a:ea typeface="楷体_GB2312"/>
                <a:cs typeface="楷体_GB2312"/>
              </a:rPr>
              <a:t>B</a:t>
            </a:r>
            <a:r>
              <a:rPr lang="en-US" altLang="zh-CN" sz="2667" b="1" dirty="0">
                <a:solidFill>
                  <a:schemeClr val="tx1"/>
                </a:solidFill>
                <a:ea typeface="楷体_GB2312"/>
                <a:cs typeface="楷体_GB2312"/>
              </a:rPr>
              <a:t> </a:t>
            </a:r>
            <a:r>
              <a:rPr lang="zh-CN" altLang="en-US" sz="2667" b="1" dirty="0">
                <a:solidFill>
                  <a:schemeClr val="tx1"/>
                </a:solidFill>
              </a:rPr>
              <a:t>：基本块</a:t>
            </a:r>
            <a:r>
              <a:rPr lang="en-US" altLang="zh-CN" sz="2667" b="1" i="1" dirty="0">
                <a:solidFill>
                  <a:schemeClr val="tx1"/>
                </a:solidFill>
              </a:rPr>
              <a:t>B</a:t>
            </a:r>
            <a:r>
              <a:rPr lang="zh-CN" altLang="en-US" sz="2667" b="1" dirty="0">
                <a:solidFill>
                  <a:schemeClr val="tx1"/>
                </a:solidFill>
              </a:rPr>
              <a:t>所生成的可用表达式的集合</a:t>
            </a:r>
            <a:endParaRPr lang="en-US" altLang="zh-CN" sz="2667" b="1" dirty="0">
              <a:solidFill>
                <a:schemeClr val="tx1"/>
              </a:solidFill>
              <a:ea typeface="楷体_GB2312"/>
              <a:cs typeface="楷体_GB2312"/>
            </a:endParaRPr>
          </a:p>
          <a:p>
            <a:pPr lvl="1">
              <a:lnSpc>
                <a:spcPts val="4267"/>
              </a:lnSpc>
              <a:buClrTx/>
              <a:buFont typeface="Wingdings" panose="05000000000000000000" pitchFamily="2" charset="2"/>
              <a:buChar char="Ø"/>
              <a:defRPr/>
            </a:pPr>
            <a:r>
              <a:rPr lang="en-US" altLang="zh-CN" sz="2667" b="1" i="1" dirty="0" err="1">
                <a:solidFill>
                  <a:schemeClr val="tx1"/>
                </a:solidFill>
                <a:ea typeface="楷体_GB2312"/>
                <a:cs typeface="楷体_GB2312"/>
              </a:rPr>
              <a:t>e_kill</a:t>
            </a:r>
            <a:r>
              <a:rPr lang="en-US" altLang="zh-CN" sz="2667" b="1" i="1" baseline="-30000" dirty="0" err="1">
                <a:solidFill>
                  <a:schemeClr val="tx1"/>
                </a:solidFill>
                <a:ea typeface="楷体_GB2312"/>
                <a:cs typeface="楷体_GB2312"/>
              </a:rPr>
              <a:t>B</a:t>
            </a:r>
            <a:r>
              <a:rPr lang="en-US" altLang="zh-CN" sz="2667" b="1" dirty="0">
                <a:solidFill>
                  <a:schemeClr val="tx1"/>
                </a:solidFill>
                <a:ea typeface="楷体_GB2312"/>
                <a:cs typeface="楷体_GB2312"/>
              </a:rPr>
              <a:t> </a:t>
            </a:r>
            <a:r>
              <a:rPr lang="zh-CN" altLang="en-US" sz="2667" b="1" dirty="0">
                <a:solidFill>
                  <a:schemeClr val="tx1"/>
                </a:solidFill>
                <a:ea typeface="楷体_GB2312"/>
                <a:cs typeface="楷体_GB2312"/>
              </a:rPr>
              <a:t>：</a:t>
            </a:r>
            <a:r>
              <a:rPr lang="zh-CN" altLang="en-US" sz="2667" b="1" dirty="0">
                <a:solidFill>
                  <a:schemeClr val="tx1"/>
                </a:solidFill>
              </a:rPr>
              <a:t>基本块</a:t>
            </a:r>
            <a:r>
              <a:rPr lang="en-US" altLang="zh-CN" sz="2667" b="1" i="1" dirty="0">
                <a:solidFill>
                  <a:schemeClr val="tx1"/>
                </a:solidFill>
              </a:rPr>
              <a:t>B</a:t>
            </a:r>
            <a:r>
              <a:rPr lang="zh-CN" altLang="en-US" sz="2667" b="1" dirty="0">
                <a:solidFill>
                  <a:schemeClr val="tx1"/>
                </a:solidFill>
              </a:rPr>
              <a:t>所杀死的</a:t>
            </a:r>
            <a:r>
              <a:rPr lang="en-US" altLang="zh-CN" sz="2667" b="1" i="1" dirty="0">
                <a:solidFill>
                  <a:schemeClr val="tx2">
                    <a:lumMod val="60000"/>
                    <a:lumOff val="40000"/>
                  </a:schemeClr>
                </a:solidFill>
              </a:rPr>
              <a:t>U</a:t>
            </a:r>
            <a:r>
              <a:rPr lang="zh-CN" altLang="en-US" sz="2667" b="1" dirty="0">
                <a:solidFill>
                  <a:schemeClr val="tx1"/>
                </a:solidFill>
              </a:rPr>
              <a:t>中的可用表达式的集合</a:t>
            </a:r>
            <a:endParaRPr lang="zh-CN" altLang="en-US" sz="2667" b="1" i="1" dirty="0">
              <a:solidFill>
                <a:schemeClr val="tx1"/>
              </a:solidFill>
              <a:ea typeface="楷体_GB2312"/>
              <a:cs typeface="楷体_GB2312"/>
            </a:endParaRPr>
          </a:p>
          <a:p>
            <a:pPr lvl="2">
              <a:lnSpc>
                <a:spcPts val="4267"/>
              </a:lnSpc>
              <a:buClrTx/>
              <a:buFont typeface="Wingdings" panose="05000000000000000000" pitchFamily="2" charset="2"/>
              <a:buChar char="Ø"/>
              <a:defRPr/>
            </a:pPr>
            <a:r>
              <a:rPr lang="en-US" altLang="zh-CN" b="1" i="1" dirty="0">
                <a:solidFill>
                  <a:schemeClr val="tx1"/>
                </a:solidFill>
              </a:rPr>
              <a:t> </a:t>
            </a:r>
            <a:r>
              <a:rPr lang="en-US" altLang="zh-CN" b="1" i="1" dirty="0">
                <a:solidFill>
                  <a:schemeClr val="tx2">
                    <a:lumMod val="60000"/>
                    <a:lumOff val="40000"/>
                  </a:schemeClr>
                </a:solidFill>
              </a:rPr>
              <a:t>U</a:t>
            </a:r>
            <a:r>
              <a:rPr lang="en-US" altLang="zh-CN" b="1" i="1" dirty="0">
                <a:solidFill>
                  <a:srgbClr val="FF0000"/>
                </a:solidFill>
              </a:rPr>
              <a:t> </a:t>
            </a:r>
            <a:r>
              <a:rPr lang="zh-CN" altLang="en-US" b="1" dirty="0">
                <a:solidFill>
                  <a:schemeClr val="tx1"/>
                </a:solidFill>
              </a:rPr>
              <a:t>：所有出现在程序中一个或多个语句的右部的表达式的全集</a:t>
            </a:r>
          </a:p>
        </p:txBody>
      </p:sp>
      <p:sp>
        <p:nvSpPr>
          <p:cNvPr id="43011" name="标题 1">
            <a:extLst>
              <a:ext uri="{FF2B5EF4-FFF2-40B4-BE49-F238E27FC236}">
                <a16:creationId xmlns:a16="http://schemas.microsoft.com/office/drawing/2014/main" id="{F1822EB8-AD82-5133-D186-6ED46B8D11B3}"/>
              </a:ext>
            </a:extLst>
          </p:cNvPr>
          <p:cNvSpPr>
            <a:spLocks noGrp="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可用表达式的传递函数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par>
                                <p:cTn id="27" presetID="53"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3">
            <a:extLst>
              <a:ext uri="{FF2B5EF4-FFF2-40B4-BE49-F238E27FC236}">
                <a16:creationId xmlns:a16="http://schemas.microsoft.com/office/drawing/2014/main" id="{AF9C8BAB-CD74-87E9-36DF-E00D5A67B97D}"/>
              </a:ext>
            </a:extLst>
          </p:cNvPr>
          <p:cNvSpPr>
            <a:spLocks noGrp="1" noChangeArrowheads="1"/>
          </p:cNvSpPr>
          <p:nvPr>
            <p:ph idx="1"/>
          </p:nvPr>
        </p:nvSpPr>
        <p:spPr bwMode="auto">
          <a:xfrm>
            <a:off x="573618" y="1143000"/>
            <a:ext cx="7903633"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342891" lvl="1" indent="-342891">
              <a:buClrTx/>
              <a:buFont typeface="Wingdings" panose="05000000000000000000" pitchFamily="2" charset="2"/>
              <a:buChar char="Ø"/>
            </a:pPr>
            <a:r>
              <a:rPr lang="zh-CN" altLang="en-US" sz="3333" b="1">
                <a:solidFill>
                  <a:schemeClr val="tx1"/>
                </a:solidFill>
                <a:latin typeface="楷体" panose="02010609060101010101" pitchFamily="49" charset="-122"/>
                <a:cs typeface="Times New Roman" panose="02020603050405020304" pitchFamily="18" charset="0"/>
              </a:rPr>
              <a:t>初始化：</a:t>
            </a:r>
            <a:r>
              <a:rPr lang="en-US" altLang="zh-CN" sz="3333" b="1" i="1">
                <a:solidFill>
                  <a:schemeClr val="tx1"/>
                </a:solidFill>
                <a:ea typeface="楷体_GB2312" pitchFamily="49" charset="-122"/>
                <a:cs typeface="Times New Roman" panose="02020603050405020304" pitchFamily="18" charset="0"/>
              </a:rPr>
              <a:t>e_gen</a:t>
            </a:r>
            <a:r>
              <a:rPr lang="en-US" altLang="zh-CN" sz="3333" b="1" i="1" baseline="-30000">
                <a:solidFill>
                  <a:schemeClr val="tx1"/>
                </a:solidFill>
                <a:ea typeface="楷体_GB2312" pitchFamily="49" charset="-122"/>
                <a:cs typeface="Times New Roman" panose="02020603050405020304" pitchFamily="18" charset="0"/>
              </a:rPr>
              <a:t>B</a:t>
            </a:r>
            <a:r>
              <a:rPr lang="en-US" altLang="zh-CN" sz="3333" b="1">
                <a:solidFill>
                  <a:schemeClr val="tx1"/>
                </a:solidFill>
                <a:ea typeface="楷体_GB2312" pitchFamily="49" charset="-122"/>
                <a:cs typeface="Times New Roman" panose="02020603050405020304" pitchFamily="18" charset="0"/>
              </a:rPr>
              <a:t> = </a:t>
            </a:r>
            <a:r>
              <a:rPr lang="el-GR" altLang="zh-CN" sz="3333" b="1" i="1">
                <a:solidFill>
                  <a:schemeClr val="tx1"/>
                </a:solidFill>
                <a:ea typeface="楷体_GB2312" pitchFamily="49" charset="-122"/>
                <a:cs typeface="Times New Roman" panose="02020603050405020304" pitchFamily="18" charset="0"/>
              </a:rPr>
              <a:t>Φ</a:t>
            </a:r>
            <a:endParaRPr lang="zh-CN" altLang="en-US" sz="3333" b="1">
              <a:solidFill>
                <a:schemeClr val="tx1"/>
              </a:solidFill>
              <a:ea typeface="楷体_GB2312" pitchFamily="49" charset="-122"/>
              <a:cs typeface="Times New Roman" panose="02020603050405020304" pitchFamily="18" charset="0"/>
            </a:endParaRPr>
          </a:p>
          <a:p>
            <a:pPr eaLnBrk="1" hangingPunct="1">
              <a:buClrTx/>
              <a:buFont typeface="Wingdings" panose="05000000000000000000" pitchFamily="2" charset="2"/>
              <a:buChar char="Ø"/>
            </a:pPr>
            <a:r>
              <a:rPr lang="zh-CN" altLang="en-US" sz="3333" b="1"/>
              <a:t>顺序扫描基本块的每个语句：</a:t>
            </a:r>
            <a:r>
              <a:rPr lang="en-US" altLang="zh-CN" sz="3333" b="1" i="1">
                <a:ea typeface="楷体_GB2312" pitchFamily="49" charset="-122"/>
              </a:rPr>
              <a:t>z</a:t>
            </a:r>
            <a:r>
              <a:rPr lang="en-US" altLang="zh-CN" sz="3333" b="1">
                <a:ea typeface="楷体_GB2312" pitchFamily="49" charset="-122"/>
              </a:rPr>
              <a:t> = </a:t>
            </a:r>
            <a:r>
              <a:rPr lang="en-US" altLang="zh-CN" sz="3333" b="1" i="1">
                <a:ea typeface="楷体_GB2312" pitchFamily="49" charset="-122"/>
              </a:rPr>
              <a:t>x</a:t>
            </a:r>
            <a:r>
              <a:rPr lang="en-US" altLang="zh-CN" sz="3333" b="1">
                <a:ea typeface="楷体_GB2312" pitchFamily="49" charset="-122"/>
              </a:rPr>
              <a:t> op </a:t>
            </a:r>
            <a:r>
              <a:rPr lang="en-US" altLang="zh-CN" sz="3333" b="1" i="1">
                <a:ea typeface="楷体_GB2312" pitchFamily="49" charset="-122"/>
              </a:rPr>
              <a:t>y</a:t>
            </a:r>
          </a:p>
          <a:p>
            <a:pPr marL="715415" lvl="2" indent="-342891">
              <a:buClrTx/>
              <a:buFont typeface="Wingdings" panose="05000000000000000000" pitchFamily="2" charset="2"/>
              <a:buChar char="Ø"/>
            </a:pPr>
            <a:r>
              <a:rPr lang="zh-CN" altLang="nl-NL" sz="3067" b="1"/>
              <a:t>把</a:t>
            </a:r>
            <a:r>
              <a:rPr lang="en-US" altLang="zh-CN" sz="3067" b="1" i="1"/>
              <a:t>x</a:t>
            </a:r>
            <a:r>
              <a:rPr lang="en-US" altLang="zh-CN" sz="3067" b="1"/>
              <a:t> op </a:t>
            </a:r>
            <a:r>
              <a:rPr lang="en-US" altLang="zh-CN" sz="3067" b="1" i="1"/>
              <a:t>y</a:t>
            </a:r>
            <a:r>
              <a:rPr lang="zh-CN" altLang="nl-NL" sz="3067" b="1"/>
              <a:t>加入</a:t>
            </a:r>
            <a:r>
              <a:rPr lang="en-US" altLang="zh-CN" sz="3067" b="1" i="1">
                <a:ea typeface="楷体_GB2312" pitchFamily="49" charset="-122"/>
              </a:rPr>
              <a:t>e_gen</a:t>
            </a:r>
            <a:r>
              <a:rPr lang="en-US" altLang="zh-CN" sz="3067" b="1" i="1" baseline="-30000">
                <a:ea typeface="楷体_GB2312" pitchFamily="49" charset="-122"/>
              </a:rPr>
              <a:t>B</a:t>
            </a:r>
            <a:endParaRPr lang="en-US" altLang="zh-CN" sz="3067" b="1">
              <a:ea typeface="楷体_GB2312" pitchFamily="49" charset="-122"/>
            </a:endParaRPr>
          </a:p>
          <a:p>
            <a:pPr marL="715415" lvl="2" indent="-342891">
              <a:buClrTx/>
              <a:buFont typeface="Wingdings" panose="05000000000000000000" pitchFamily="2" charset="2"/>
              <a:buChar char="Ø"/>
            </a:pPr>
            <a:r>
              <a:rPr lang="zh-CN" altLang="en-US" sz="3067" b="1"/>
              <a:t>从</a:t>
            </a:r>
            <a:r>
              <a:rPr lang="en-US" altLang="zh-CN" sz="3067" b="1" i="1">
                <a:ea typeface="楷体_GB2312" pitchFamily="49" charset="-122"/>
              </a:rPr>
              <a:t>e_gen</a:t>
            </a:r>
            <a:r>
              <a:rPr lang="en-US" altLang="zh-CN" sz="3067" b="1" i="1" baseline="-30000">
                <a:ea typeface="楷体_GB2312" pitchFamily="49" charset="-122"/>
              </a:rPr>
              <a:t>B</a:t>
            </a:r>
            <a:r>
              <a:rPr lang="zh-CN" altLang="en-US" sz="3067" b="1"/>
              <a:t>中删除和</a:t>
            </a:r>
            <a:r>
              <a:rPr lang="en-US" altLang="zh-CN" sz="3067" b="1" i="1"/>
              <a:t>z</a:t>
            </a:r>
            <a:r>
              <a:rPr lang="zh-CN" altLang="en-US" sz="3067" b="1"/>
              <a:t>相关的表达式</a:t>
            </a:r>
            <a:endParaRPr lang="zh-CN" altLang="en-US" sz="3067" b="1">
              <a:ea typeface="楷体_GB2312" pitchFamily="49" charset="-122"/>
            </a:endParaRPr>
          </a:p>
        </p:txBody>
      </p:sp>
      <p:sp>
        <p:nvSpPr>
          <p:cNvPr id="45059" name="Rectangle 2">
            <a:extLst>
              <a:ext uri="{FF2B5EF4-FFF2-40B4-BE49-F238E27FC236}">
                <a16:creationId xmlns:a16="http://schemas.microsoft.com/office/drawing/2014/main" id="{7A8C9F87-A0BD-849E-34AB-3BBC81CF786D}"/>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en-US" altLang="zh-CN" sz="4000" i="1">
                <a:solidFill>
                  <a:schemeClr val="tx1"/>
                </a:solidFill>
                <a:ea typeface="楷体_GB2312" pitchFamily="49" charset="-122"/>
                <a:cs typeface="Times New Roman" panose="02020603050405020304" pitchFamily="18" charset="0"/>
              </a:rPr>
              <a:t>e_gen</a:t>
            </a:r>
            <a:r>
              <a:rPr lang="en-US" altLang="zh-CN" sz="4000" i="1" baseline="-30000">
                <a:solidFill>
                  <a:schemeClr val="tx1"/>
                </a:solidFill>
                <a:ea typeface="楷体_GB2312" pitchFamily="49" charset="-122"/>
                <a:cs typeface="Times New Roman" panose="02020603050405020304" pitchFamily="18" charset="0"/>
              </a:rPr>
              <a:t>B</a:t>
            </a:r>
            <a:r>
              <a:rPr lang="zh-CN" altLang="en-US" sz="4000">
                <a:solidFill>
                  <a:schemeClr val="tx1"/>
                </a:solidFill>
                <a:cs typeface="Times New Roman" panose="02020603050405020304" pitchFamily="18" charset="0"/>
              </a:rPr>
              <a:t>的计算</a:t>
            </a:r>
          </a:p>
        </p:txBody>
      </p:sp>
      <p:sp>
        <p:nvSpPr>
          <p:cNvPr id="696325" name="Rectangle 5">
            <a:extLst>
              <a:ext uri="{FF2B5EF4-FFF2-40B4-BE49-F238E27FC236}">
                <a16:creationId xmlns:a16="http://schemas.microsoft.com/office/drawing/2014/main" id="{5B52AEA5-04B8-20A6-5390-D587D6A3DC6D}"/>
              </a:ext>
            </a:extLst>
          </p:cNvPr>
          <p:cNvSpPr>
            <a:spLocks noChangeArrowheads="1"/>
          </p:cNvSpPr>
          <p:nvPr/>
        </p:nvSpPr>
        <p:spPr bwMode="auto">
          <a:xfrm>
            <a:off x="6193367" y="4000500"/>
            <a:ext cx="407484" cy="461665"/>
          </a:xfrm>
          <a:prstGeom prst="rect">
            <a:avLst/>
          </a:prstGeom>
          <a:noFill/>
          <a:ln w="9525">
            <a:noFill/>
            <a:miter lim="800000"/>
            <a:headEnd/>
            <a:tailEnd/>
          </a:ln>
        </p:spPr>
        <p:txBody>
          <a:bodyPr wrap="none" lIns="91440" tIns="45720" rIns="91440" bIns="45720">
            <a:spAutoFit/>
          </a:bodyPr>
          <a:lstStyle/>
          <a:p>
            <a:pPr eaLnBrk="1" hangingPunct="1">
              <a:defRPr/>
            </a:pPr>
            <a:r>
              <a:rPr lang="en-US" altLang="zh-CN" sz="2400" i="1" dirty="0">
                <a:solidFill>
                  <a:schemeClr val="tx2">
                    <a:lumMod val="60000"/>
                    <a:lumOff val="40000"/>
                  </a:schemeClr>
                </a:solidFill>
                <a:latin typeface="Times New Roman" pitchFamily="18" charset="0"/>
                <a:ea typeface="楷体_GB2312"/>
                <a:cs typeface="Times New Roman" pitchFamily="18" charset="0"/>
              </a:rPr>
              <a:t>Ø</a:t>
            </a:r>
            <a:endParaRPr lang="zh-CN" altLang="en-US" sz="2400" i="1" dirty="0">
              <a:solidFill>
                <a:schemeClr val="tx2">
                  <a:lumMod val="60000"/>
                  <a:lumOff val="40000"/>
                </a:schemeClr>
              </a:solidFill>
              <a:latin typeface="Times New Roman" pitchFamily="18" charset="0"/>
              <a:ea typeface="楷体_GB2312"/>
              <a:cs typeface="Times New Roman" pitchFamily="18" charset="0"/>
            </a:endParaRPr>
          </a:p>
        </p:txBody>
      </p:sp>
      <p:sp>
        <p:nvSpPr>
          <p:cNvPr id="696327" name="Rectangle 7">
            <a:extLst>
              <a:ext uri="{FF2B5EF4-FFF2-40B4-BE49-F238E27FC236}">
                <a16:creationId xmlns:a16="http://schemas.microsoft.com/office/drawing/2014/main" id="{64902CAA-2D24-A0A8-D062-CE1D7AAF196D}"/>
              </a:ext>
            </a:extLst>
          </p:cNvPr>
          <p:cNvSpPr>
            <a:spLocks noChangeArrowheads="1"/>
          </p:cNvSpPr>
          <p:nvPr/>
        </p:nvSpPr>
        <p:spPr bwMode="auto">
          <a:xfrm>
            <a:off x="5905501" y="4572000"/>
            <a:ext cx="1225551" cy="461665"/>
          </a:xfrm>
          <a:prstGeom prst="rect">
            <a:avLst/>
          </a:prstGeom>
          <a:noFill/>
          <a:ln w="9525">
            <a:noFill/>
            <a:miter lim="800000"/>
            <a:headEnd/>
            <a:tailEnd/>
          </a:ln>
        </p:spPr>
        <p:txBody>
          <a:bodyPr lIns="91440" tIns="45720" rIns="91440" bIns="45720">
            <a:spAutoFit/>
          </a:bodyPr>
          <a:lstStyle/>
          <a:p>
            <a:pPr eaLnBrk="1" hangingPunct="1">
              <a:defRPr/>
            </a:pPr>
            <a:r>
              <a:rPr lang="en-US" altLang="zh-CN" sz="2400" dirty="0">
                <a:solidFill>
                  <a:schemeClr val="tx2">
                    <a:lumMod val="60000"/>
                    <a:lumOff val="40000"/>
                  </a:schemeClr>
                </a:solidFill>
                <a:latin typeface="Times New Roman" pitchFamily="18" charset="0"/>
                <a:ea typeface="楷体_GB2312"/>
                <a:cs typeface="Times New Roman" pitchFamily="18" charset="0"/>
              </a:rPr>
              <a:t>{ </a:t>
            </a:r>
            <a:r>
              <a:rPr lang="en-US" altLang="zh-CN" sz="2400" dirty="0" err="1">
                <a:solidFill>
                  <a:schemeClr val="tx2">
                    <a:lumMod val="60000"/>
                    <a:lumOff val="40000"/>
                  </a:schemeClr>
                </a:solidFill>
                <a:latin typeface="Times New Roman" pitchFamily="18" charset="0"/>
                <a:ea typeface="楷体_GB2312"/>
                <a:cs typeface="Times New Roman" pitchFamily="18" charset="0"/>
              </a:rPr>
              <a:t>b+c</a:t>
            </a:r>
            <a:r>
              <a:rPr lang="en-US" altLang="zh-CN" sz="2400" dirty="0">
                <a:solidFill>
                  <a:schemeClr val="tx2">
                    <a:lumMod val="60000"/>
                    <a:lumOff val="40000"/>
                  </a:schemeClr>
                </a:solidFill>
                <a:latin typeface="Times New Roman" pitchFamily="18" charset="0"/>
                <a:ea typeface="楷体_GB2312"/>
                <a:cs typeface="Times New Roman" pitchFamily="18" charset="0"/>
              </a:rPr>
              <a:t> }</a:t>
            </a:r>
            <a:endParaRPr lang="zh-CN" altLang="en-US" sz="2400" dirty="0">
              <a:solidFill>
                <a:schemeClr val="tx2">
                  <a:lumMod val="60000"/>
                  <a:lumOff val="40000"/>
                </a:schemeClr>
              </a:solidFill>
              <a:latin typeface="Times New Roman" pitchFamily="18" charset="0"/>
              <a:ea typeface="楷体_GB2312"/>
              <a:cs typeface="Times New Roman" pitchFamily="18" charset="0"/>
            </a:endParaRPr>
          </a:p>
        </p:txBody>
      </p:sp>
      <p:sp>
        <p:nvSpPr>
          <p:cNvPr id="696328" name="Rectangle 8">
            <a:extLst>
              <a:ext uri="{FF2B5EF4-FFF2-40B4-BE49-F238E27FC236}">
                <a16:creationId xmlns:a16="http://schemas.microsoft.com/office/drawing/2014/main" id="{70917B1A-5AB4-ABBA-1404-E38AA7E6B644}"/>
              </a:ext>
            </a:extLst>
          </p:cNvPr>
          <p:cNvSpPr>
            <a:spLocks noChangeArrowheads="1"/>
          </p:cNvSpPr>
          <p:nvPr/>
        </p:nvSpPr>
        <p:spPr bwMode="auto">
          <a:xfrm>
            <a:off x="5905500" y="5175251"/>
            <a:ext cx="1297517" cy="461665"/>
          </a:xfrm>
          <a:prstGeom prst="rect">
            <a:avLst/>
          </a:prstGeom>
          <a:noFill/>
          <a:ln w="9525">
            <a:noFill/>
            <a:miter lim="800000"/>
            <a:headEnd/>
            <a:tailEnd/>
          </a:ln>
        </p:spPr>
        <p:txBody>
          <a:bodyPr lIns="91440" tIns="45720" rIns="91440" bIns="45720">
            <a:spAutoFit/>
          </a:bodyPr>
          <a:lstStyle/>
          <a:p>
            <a:pPr eaLnBrk="1" hangingPunct="1">
              <a:defRPr/>
            </a:pPr>
            <a:r>
              <a:rPr lang="en-US" altLang="zh-CN" sz="2400" dirty="0">
                <a:solidFill>
                  <a:schemeClr val="tx2">
                    <a:lumMod val="60000"/>
                    <a:lumOff val="40000"/>
                  </a:schemeClr>
                </a:solidFill>
                <a:latin typeface="Times New Roman" pitchFamily="18" charset="0"/>
                <a:ea typeface="楷体_GB2312"/>
                <a:cs typeface="Times New Roman" pitchFamily="18" charset="0"/>
              </a:rPr>
              <a:t>{ a-d }</a:t>
            </a:r>
            <a:endParaRPr lang="zh-CN" altLang="en-US" sz="2400" dirty="0">
              <a:solidFill>
                <a:schemeClr val="tx2">
                  <a:lumMod val="60000"/>
                  <a:lumOff val="40000"/>
                </a:schemeClr>
              </a:solidFill>
              <a:latin typeface="Times New Roman" pitchFamily="18" charset="0"/>
              <a:ea typeface="楷体_GB2312"/>
              <a:cs typeface="Times New Roman" pitchFamily="18" charset="0"/>
            </a:endParaRPr>
          </a:p>
        </p:txBody>
      </p:sp>
      <p:sp>
        <p:nvSpPr>
          <p:cNvPr id="696329" name="Rectangle 9">
            <a:extLst>
              <a:ext uri="{FF2B5EF4-FFF2-40B4-BE49-F238E27FC236}">
                <a16:creationId xmlns:a16="http://schemas.microsoft.com/office/drawing/2014/main" id="{B0076D1C-AC8F-1259-02E1-51A288BBCEC5}"/>
              </a:ext>
            </a:extLst>
          </p:cNvPr>
          <p:cNvSpPr>
            <a:spLocks noChangeArrowheads="1"/>
          </p:cNvSpPr>
          <p:nvPr/>
        </p:nvSpPr>
        <p:spPr bwMode="auto">
          <a:xfrm>
            <a:off x="5905500" y="5750984"/>
            <a:ext cx="1297517" cy="461665"/>
          </a:xfrm>
          <a:prstGeom prst="rect">
            <a:avLst/>
          </a:prstGeom>
          <a:noFill/>
          <a:ln w="9525">
            <a:noFill/>
            <a:miter lim="800000"/>
            <a:headEnd/>
            <a:tailEnd/>
          </a:ln>
        </p:spPr>
        <p:txBody>
          <a:bodyPr lIns="91440" tIns="45720" rIns="91440" bIns="45720">
            <a:spAutoFit/>
          </a:bodyPr>
          <a:lstStyle/>
          <a:p>
            <a:pPr eaLnBrk="1" hangingPunct="1">
              <a:defRPr/>
            </a:pPr>
            <a:r>
              <a:rPr lang="en-US" altLang="zh-CN" sz="2400" dirty="0">
                <a:solidFill>
                  <a:schemeClr val="tx2">
                    <a:lumMod val="60000"/>
                    <a:lumOff val="40000"/>
                  </a:schemeClr>
                </a:solidFill>
                <a:latin typeface="Times New Roman" pitchFamily="18" charset="0"/>
                <a:ea typeface="楷体_GB2312"/>
                <a:cs typeface="Times New Roman" pitchFamily="18" charset="0"/>
              </a:rPr>
              <a:t>{ a-d }</a:t>
            </a:r>
            <a:endParaRPr lang="zh-CN" altLang="en-US" sz="2400" dirty="0">
              <a:solidFill>
                <a:schemeClr val="tx2">
                  <a:lumMod val="60000"/>
                  <a:lumOff val="40000"/>
                </a:schemeClr>
              </a:solidFill>
              <a:latin typeface="Times New Roman" pitchFamily="18" charset="0"/>
              <a:ea typeface="楷体_GB2312"/>
              <a:cs typeface="Times New Roman" pitchFamily="18" charset="0"/>
            </a:endParaRPr>
          </a:p>
        </p:txBody>
      </p:sp>
      <p:sp>
        <p:nvSpPr>
          <p:cNvPr id="696330" name="Rectangle 10">
            <a:extLst>
              <a:ext uri="{FF2B5EF4-FFF2-40B4-BE49-F238E27FC236}">
                <a16:creationId xmlns:a16="http://schemas.microsoft.com/office/drawing/2014/main" id="{AF3F272E-9E6D-1A79-6EA9-1D0A4FA9B46A}"/>
              </a:ext>
            </a:extLst>
          </p:cNvPr>
          <p:cNvSpPr>
            <a:spLocks noChangeArrowheads="1"/>
          </p:cNvSpPr>
          <p:nvPr/>
        </p:nvSpPr>
        <p:spPr bwMode="auto">
          <a:xfrm>
            <a:off x="6193367" y="6328833"/>
            <a:ext cx="407484" cy="461665"/>
          </a:xfrm>
          <a:prstGeom prst="rect">
            <a:avLst/>
          </a:prstGeom>
          <a:noFill/>
          <a:ln w="9525">
            <a:noFill/>
            <a:miter lim="800000"/>
            <a:headEnd/>
            <a:tailEnd/>
          </a:ln>
        </p:spPr>
        <p:txBody>
          <a:bodyPr wrap="none" lIns="91440" tIns="45720" rIns="91440" bIns="45720">
            <a:spAutoFit/>
          </a:bodyPr>
          <a:lstStyle/>
          <a:p>
            <a:pPr eaLnBrk="1" hangingPunct="1">
              <a:defRPr/>
            </a:pPr>
            <a:r>
              <a:rPr lang="en-US" altLang="zh-CN" sz="2400" i="1" dirty="0">
                <a:solidFill>
                  <a:schemeClr val="tx2">
                    <a:lumMod val="60000"/>
                    <a:lumOff val="40000"/>
                  </a:schemeClr>
                </a:solidFill>
                <a:latin typeface="Times New Roman" pitchFamily="18" charset="0"/>
                <a:ea typeface="楷体_GB2312"/>
                <a:cs typeface="Times New Roman" pitchFamily="18" charset="0"/>
              </a:rPr>
              <a:t>Ø</a:t>
            </a:r>
            <a:endParaRPr lang="zh-CN" altLang="en-US" sz="2400" i="1" dirty="0">
              <a:solidFill>
                <a:schemeClr val="tx2">
                  <a:lumMod val="60000"/>
                  <a:lumOff val="40000"/>
                </a:schemeClr>
              </a:solidFill>
              <a:latin typeface="Times New Roman" pitchFamily="18" charset="0"/>
              <a:ea typeface="楷体_GB2312"/>
              <a:cs typeface="Times New Roman" pitchFamily="18" charset="0"/>
            </a:endParaRPr>
          </a:p>
        </p:txBody>
      </p:sp>
      <p:sp>
        <p:nvSpPr>
          <p:cNvPr id="696331" name="AutoShape 11">
            <a:extLst>
              <a:ext uri="{FF2B5EF4-FFF2-40B4-BE49-F238E27FC236}">
                <a16:creationId xmlns:a16="http://schemas.microsoft.com/office/drawing/2014/main" id="{16174BFD-21A6-30E2-BD63-1B69EC41DD47}"/>
              </a:ext>
            </a:extLst>
          </p:cNvPr>
          <p:cNvSpPr>
            <a:spLocks/>
          </p:cNvSpPr>
          <p:nvPr/>
        </p:nvSpPr>
        <p:spPr bwMode="auto">
          <a:xfrm>
            <a:off x="7169151" y="2652185"/>
            <a:ext cx="355600" cy="766233"/>
          </a:xfrm>
          <a:prstGeom prst="rightBrace">
            <a:avLst>
              <a:gd name="adj1" fmla="val 25000"/>
              <a:gd name="adj2" fmla="val 50000"/>
            </a:avLst>
          </a:prstGeom>
          <a:noFill/>
          <a:ln w="25400">
            <a:solidFill>
              <a:schemeClr val="tx2">
                <a:lumMod val="60000"/>
                <a:lumOff val="40000"/>
              </a:schemeClr>
            </a:solidFill>
            <a:round/>
            <a:headEnd/>
            <a:tailEnd/>
          </a:ln>
        </p:spPr>
        <p:txBody>
          <a:bodyPr wrap="none" lIns="91440" tIns="45720" rIns="91440" bIns="45720" anchor="ctr"/>
          <a:lstStyle/>
          <a:p>
            <a:pPr eaLnBrk="1" hangingPunct="1">
              <a:defRPr/>
            </a:pPr>
            <a:endParaRPr lang="zh-CN" altLang="en-US" sz="2400">
              <a:latin typeface="Times New Roman" pitchFamily="18" charset="0"/>
              <a:ea typeface="楷体_GB2312"/>
              <a:cs typeface="Times New Roman" pitchFamily="18" charset="0"/>
            </a:endParaRPr>
          </a:p>
        </p:txBody>
      </p:sp>
      <p:grpSp>
        <p:nvGrpSpPr>
          <p:cNvPr id="2" name="组合 4">
            <a:extLst>
              <a:ext uri="{FF2B5EF4-FFF2-40B4-BE49-F238E27FC236}">
                <a16:creationId xmlns:a16="http://schemas.microsoft.com/office/drawing/2014/main" id="{EED6F6D7-8785-B439-0F1C-F8954346902B}"/>
              </a:ext>
            </a:extLst>
          </p:cNvPr>
          <p:cNvGrpSpPr>
            <a:grpSpLocks/>
          </p:cNvGrpSpPr>
          <p:nvPr/>
        </p:nvGrpSpPr>
        <p:grpSpPr bwMode="auto">
          <a:xfrm>
            <a:off x="3810001" y="3570818"/>
            <a:ext cx="4188884" cy="3507316"/>
            <a:chOff x="2857500" y="2678113"/>
            <a:chExt cx="3141663" cy="2629941"/>
          </a:xfrm>
        </p:grpSpPr>
        <p:sp>
          <p:nvSpPr>
            <p:cNvPr id="45068" name="Rectangle 3">
              <a:extLst>
                <a:ext uri="{FF2B5EF4-FFF2-40B4-BE49-F238E27FC236}">
                  <a16:creationId xmlns:a16="http://schemas.microsoft.com/office/drawing/2014/main" id="{8699DD71-461A-8D8E-960E-EFD7D6C37333}"/>
                </a:ext>
              </a:extLst>
            </p:cNvPr>
            <p:cNvSpPr txBox="1">
              <a:spLocks noChangeArrowheads="1"/>
            </p:cNvSpPr>
            <p:nvPr/>
          </p:nvSpPr>
          <p:spPr bwMode="auto">
            <a:xfrm>
              <a:off x="3071813" y="2807742"/>
              <a:ext cx="2927350"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marL="271463" indent="-271463">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nSpc>
                  <a:spcPts val="1733"/>
                </a:lnSpc>
                <a:spcBef>
                  <a:spcPct val="20000"/>
                </a:spcBef>
                <a:buSzPct val="100000"/>
              </a:pPr>
              <a:r>
                <a:rPr lang="en-US" altLang="zh-CN" sz="2400">
                  <a:latin typeface="Times New Roman" panose="02020603050405020304" pitchFamily="18" charset="0"/>
                  <a:ea typeface="楷体_GB2312" pitchFamily="49" charset="-122"/>
                  <a:cs typeface="Times New Roman" panose="02020603050405020304" pitchFamily="18" charset="0"/>
                </a:rPr>
                <a:t>  </a:t>
              </a:r>
              <a:r>
                <a:rPr lang="zh-CN" altLang="en-US" sz="2400">
                  <a:latin typeface="华文楷体" panose="02010600040101010101" pitchFamily="2" charset="-122"/>
                  <a:ea typeface="华文楷体" panose="02010600040101010101" pitchFamily="2" charset="-122"/>
                  <a:cs typeface="Times New Roman" panose="02020603050405020304" pitchFamily="18" charset="0"/>
                </a:rPr>
                <a:t>语句         可用表达式</a:t>
              </a:r>
              <a:r>
                <a:rPr lang="en-US" altLang="zh-CN" sz="2400">
                  <a:latin typeface="Times New Roman" panose="02020603050405020304" pitchFamily="18" charset="0"/>
                  <a:ea typeface="楷体_GB2312" pitchFamily="49" charset="-122"/>
                  <a:cs typeface="Times New Roman" panose="02020603050405020304" pitchFamily="18" charset="0"/>
                </a:rPr>
                <a:t>  </a:t>
              </a:r>
            </a:p>
            <a:p>
              <a:pPr>
                <a:lnSpc>
                  <a:spcPts val="1733"/>
                </a:lnSpc>
                <a:spcBef>
                  <a:spcPct val="20000"/>
                </a:spcBef>
                <a:buSzPct val="100000"/>
              </a:pPr>
              <a:r>
                <a:rPr lang="en-US" altLang="zh-CN" sz="2400">
                  <a:latin typeface="Times New Roman" panose="02020603050405020304" pitchFamily="18" charset="0"/>
                  <a:ea typeface="楷体_GB2312" pitchFamily="49" charset="-122"/>
                  <a:cs typeface="Times New Roman" panose="02020603050405020304" pitchFamily="18" charset="0"/>
                </a:rPr>
                <a:t>        ……</a:t>
              </a:r>
            </a:p>
            <a:p>
              <a:pPr>
                <a:lnSpc>
                  <a:spcPts val="1733"/>
                </a:lnSpc>
                <a:spcBef>
                  <a:spcPct val="20000"/>
                </a:spcBef>
                <a:buSzPct val="100000"/>
              </a:pPr>
              <a:r>
                <a:rPr lang="en-US" altLang="zh-CN" sz="2400">
                  <a:latin typeface="Times New Roman" panose="02020603050405020304" pitchFamily="18" charset="0"/>
                  <a:ea typeface="楷体_GB2312" pitchFamily="49" charset="-122"/>
                  <a:cs typeface="Times New Roman" panose="02020603050405020304" pitchFamily="18" charset="0"/>
                </a:rPr>
                <a:t>a : = b+c</a:t>
              </a:r>
            </a:p>
            <a:p>
              <a:pPr>
                <a:lnSpc>
                  <a:spcPts val="1733"/>
                </a:lnSpc>
                <a:spcBef>
                  <a:spcPct val="20000"/>
                </a:spcBef>
                <a:buSzPct val="100000"/>
              </a:pPr>
              <a:r>
                <a:rPr lang="en-US" altLang="zh-CN" sz="2400">
                  <a:latin typeface="Times New Roman" panose="02020603050405020304" pitchFamily="18" charset="0"/>
                  <a:ea typeface="楷体_GB2312" pitchFamily="49" charset="-122"/>
                  <a:cs typeface="Times New Roman" panose="02020603050405020304" pitchFamily="18" charset="0"/>
                </a:rPr>
                <a:t>        ……</a:t>
              </a:r>
            </a:p>
            <a:p>
              <a:pPr>
                <a:lnSpc>
                  <a:spcPts val="1733"/>
                </a:lnSpc>
                <a:spcBef>
                  <a:spcPct val="20000"/>
                </a:spcBef>
                <a:buSzPct val="100000"/>
              </a:pPr>
              <a:r>
                <a:rPr lang="en-US" altLang="zh-CN" sz="2400">
                  <a:latin typeface="Times New Roman" panose="02020603050405020304" pitchFamily="18" charset="0"/>
                  <a:ea typeface="楷体_GB2312" pitchFamily="49" charset="-122"/>
                  <a:cs typeface="Times New Roman" panose="02020603050405020304" pitchFamily="18" charset="0"/>
                </a:rPr>
                <a:t>b : = a-d</a:t>
              </a:r>
            </a:p>
            <a:p>
              <a:pPr>
                <a:lnSpc>
                  <a:spcPts val="1733"/>
                </a:lnSpc>
                <a:spcBef>
                  <a:spcPct val="20000"/>
                </a:spcBef>
                <a:buSzPct val="100000"/>
              </a:pPr>
              <a:r>
                <a:rPr lang="en-US" altLang="zh-CN" sz="2400">
                  <a:latin typeface="Times New Roman" panose="02020603050405020304" pitchFamily="18" charset="0"/>
                  <a:ea typeface="楷体_GB2312" pitchFamily="49" charset="-122"/>
                  <a:cs typeface="Times New Roman" panose="02020603050405020304" pitchFamily="18" charset="0"/>
                </a:rPr>
                <a:t>        ……</a:t>
              </a:r>
            </a:p>
            <a:p>
              <a:pPr>
                <a:lnSpc>
                  <a:spcPts val="1733"/>
                </a:lnSpc>
                <a:spcBef>
                  <a:spcPct val="20000"/>
                </a:spcBef>
                <a:buSzPct val="100000"/>
              </a:pPr>
              <a:r>
                <a:rPr lang="en-US" altLang="zh-CN" sz="2400">
                  <a:latin typeface="Times New Roman" panose="02020603050405020304" pitchFamily="18" charset="0"/>
                  <a:ea typeface="楷体_GB2312" pitchFamily="49" charset="-122"/>
                  <a:cs typeface="Times New Roman" panose="02020603050405020304" pitchFamily="18" charset="0"/>
                </a:rPr>
                <a:t>c : = b+c</a:t>
              </a:r>
            </a:p>
            <a:p>
              <a:pPr>
                <a:lnSpc>
                  <a:spcPts val="1733"/>
                </a:lnSpc>
                <a:spcBef>
                  <a:spcPct val="20000"/>
                </a:spcBef>
                <a:buSzPct val="100000"/>
              </a:pPr>
              <a:r>
                <a:rPr lang="en-US" altLang="zh-CN" sz="2400">
                  <a:latin typeface="Times New Roman" panose="02020603050405020304" pitchFamily="18" charset="0"/>
                  <a:ea typeface="楷体_GB2312" pitchFamily="49" charset="-122"/>
                  <a:cs typeface="Times New Roman" panose="02020603050405020304" pitchFamily="18" charset="0"/>
                </a:rPr>
                <a:t>        ……</a:t>
              </a:r>
            </a:p>
            <a:p>
              <a:pPr>
                <a:lnSpc>
                  <a:spcPts val="1733"/>
                </a:lnSpc>
                <a:spcBef>
                  <a:spcPct val="20000"/>
                </a:spcBef>
                <a:buSzPct val="100000"/>
              </a:pPr>
              <a:r>
                <a:rPr lang="en-US" altLang="zh-CN" sz="2400">
                  <a:latin typeface="Times New Roman" panose="02020603050405020304" pitchFamily="18" charset="0"/>
                  <a:ea typeface="楷体_GB2312" pitchFamily="49" charset="-122"/>
                  <a:cs typeface="Times New Roman" panose="02020603050405020304" pitchFamily="18" charset="0"/>
                </a:rPr>
                <a:t>d : = a-d</a:t>
              </a:r>
            </a:p>
            <a:p>
              <a:pPr>
                <a:lnSpc>
                  <a:spcPts val="1733"/>
                </a:lnSpc>
                <a:spcBef>
                  <a:spcPct val="20000"/>
                </a:spcBef>
                <a:buSzPct val="100000"/>
              </a:pPr>
              <a:r>
                <a:rPr lang="en-US" altLang="zh-CN" sz="2400">
                  <a:latin typeface="Times New Roman" panose="02020603050405020304" pitchFamily="18" charset="0"/>
                  <a:ea typeface="楷体_GB2312" pitchFamily="49" charset="-122"/>
                  <a:cs typeface="Times New Roman" panose="02020603050405020304" pitchFamily="18" charset="0"/>
                </a:rPr>
                <a:t>        ……</a:t>
              </a:r>
            </a:p>
          </p:txBody>
        </p:sp>
        <p:cxnSp>
          <p:nvCxnSpPr>
            <p:cNvPr id="14" name="直接连接符 13">
              <a:extLst>
                <a:ext uri="{FF2B5EF4-FFF2-40B4-BE49-F238E27FC236}">
                  <a16:creationId xmlns:a16="http://schemas.microsoft.com/office/drawing/2014/main" id="{180A008A-DD49-220C-1128-9381E92DC66E}"/>
                </a:ext>
              </a:extLst>
            </p:cNvPr>
            <p:cNvCxnSpPr/>
            <p:nvPr/>
          </p:nvCxnSpPr>
          <p:spPr bwMode="auto">
            <a:xfrm>
              <a:off x="2857500" y="2678113"/>
              <a:ext cx="2786063"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64095ED-D37F-92D2-5CB2-0E17FDDA5384}"/>
                </a:ext>
              </a:extLst>
            </p:cNvPr>
            <p:cNvCxnSpPr/>
            <p:nvPr/>
          </p:nvCxnSpPr>
          <p:spPr bwMode="auto">
            <a:xfrm>
              <a:off x="2857500" y="3035226"/>
              <a:ext cx="2786063"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134E3A9-7CC8-2D8D-D536-27F39651B3A5}"/>
                </a:ext>
              </a:extLst>
            </p:cNvPr>
            <p:cNvCxnSpPr/>
            <p:nvPr/>
          </p:nvCxnSpPr>
          <p:spPr bwMode="auto">
            <a:xfrm>
              <a:off x="2857500" y="5090612"/>
              <a:ext cx="2786063"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线形标注 1(无边框) 3">
            <a:extLst>
              <a:ext uri="{FF2B5EF4-FFF2-40B4-BE49-F238E27FC236}">
                <a16:creationId xmlns:a16="http://schemas.microsoft.com/office/drawing/2014/main" id="{DFB307AA-233C-0CD2-EB96-7AA767AFD969}"/>
              </a:ext>
            </a:extLst>
          </p:cNvPr>
          <p:cNvSpPr/>
          <p:nvPr/>
        </p:nvSpPr>
        <p:spPr>
          <a:xfrm>
            <a:off x="7954434" y="2364318"/>
            <a:ext cx="2607733" cy="670983"/>
          </a:xfrm>
          <a:prstGeom prst="callout1">
            <a:avLst>
              <a:gd name="adj1" fmla="val 55555"/>
              <a:gd name="adj2" fmla="val 10291"/>
              <a:gd name="adj3" fmla="val 84897"/>
              <a:gd name="adj4" fmla="val -1762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667" dirty="0">
                <a:solidFill>
                  <a:schemeClr val="tx2">
                    <a:lumMod val="60000"/>
                    <a:lumOff val="40000"/>
                  </a:schemeClr>
                </a:solidFill>
                <a:latin typeface="楷体" pitchFamily="49" charset="-122"/>
                <a:ea typeface="楷体" pitchFamily="49" charset="-122"/>
              </a:rPr>
              <a:t>顺序不能颠倒</a:t>
            </a:r>
            <a:endParaRPr lang="zh-CN" altLang="en-US" sz="2667" dirty="0">
              <a:solidFill>
                <a:schemeClr val="tx2">
                  <a:lumMod val="60000"/>
                  <a:lumOff val="40000"/>
                </a:schemeClr>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227330">
                                            <p:txEl>
                                              <p:pRg st="0" end="0"/>
                                            </p:txEl>
                                          </p:spTgt>
                                        </p:tgtEl>
                                        <p:attrNameLst>
                                          <p:attrName>style.visibility</p:attrName>
                                        </p:attrNameLst>
                                      </p:cBhvr>
                                      <p:to>
                                        <p:strVal val="visible"/>
                                      </p:to>
                                    </p:set>
                                    <p:anim calcmode="lin" valueType="num">
                                      <p:cBhvr>
                                        <p:cTn id="7" dur="500" fill="hold"/>
                                        <p:tgtEl>
                                          <p:spTgt spid="22733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27330">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27330">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227330">
                                            <p:txEl>
                                              <p:pRg st="1" end="1"/>
                                            </p:txEl>
                                          </p:spTgt>
                                        </p:tgtEl>
                                        <p:attrNameLst>
                                          <p:attrName>style.visibility</p:attrName>
                                        </p:attrNameLst>
                                      </p:cBhvr>
                                      <p:to>
                                        <p:strVal val="visible"/>
                                      </p:to>
                                    </p:set>
                                    <p:anim calcmode="lin" valueType="num">
                                      <p:cBhvr>
                                        <p:cTn id="14" dur="500" fill="hold"/>
                                        <p:tgtEl>
                                          <p:spTgt spid="227330">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227330">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227330">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227330">
                                            <p:txEl>
                                              <p:pRg st="2" end="2"/>
                                            </p:txEl>
                                          </p:spTgt>
                                        </p:tgtEl>
                                        <p:attrNameLst>
                                          <p:attrName>style.visibility</p:attrName>
                                        </p:attrNameLst>
                                      </p:cBhvr>
                                      <p:to>
                                        <p:strVal val="visible"/>
                                      </p:to>
                                    </p:set>
                                    <p:anim calcmode="lin" valueType="num">
                                      <p:cBhvr>
                                        <p:cTn id="21" dur="500" fill="hold"/>
                                        <p:tgtEl>
                                          <p:spTgt spid="227330">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227330">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227330">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nodeType="clickEffect">
                                  <p:stCondLst>
                                    <p:cond delay="0"/>
                                  </p:stCondLst>
                                  <p:childTnLst>
                                    <p:set>
                                      <p:cBhvr>
                                        <p:cTn id="27" dur="1" fill="hold">
                                          <p:stCondLst>
                                            <p:cond delay="0"/>
                                          </p:stCondLst>
                                        </p:cTn>
                                        <p:tgtEl>
                                          <p:spTgt spid="227330">
                                            <p:txEl>
                                              <p:pRg st="3" end="3"/>
                                            </p:txEl>
                                          </p:spTgt>
                                        </p:tgtEl>
                                        <p:attrNameLst>
                                          <p:attrName>style.visibility</p:attrName>
                                        </p:attrNameLst>
                                      </p:cBhvr>
                                      <p:to>
                                        <p:strVal val="visible"/>
                                      </p:to>
                                    </p:set>
                                    <p:anim calcmode="lin" valueType="num">
                                      <p:cBhvr>
                                        <p:cTn id="28" dur="500" fill="hold"/>
                                        <p:tgtEl>
                                          <p:spTgt spid="227330">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227330">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227330">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696331"/>
                                        </p:tgtEl>
                                        <p:attrNameLst>
                                          <p:attrName>style.visibility</p:attrName>
                                        </p:attrNameLst>
                                      </p:cBhvr>
                                      <p:to>
                                        <p:strVal val="visible"/>
                                      </p:to>
                                    </p:set>
                                    <p:anim calcmode="lin" valueType="num">
                                      <p:cBhvr>
                                        <p:cTn id="35" dur="500" fill="hold"/>
                                        <p:tgtEl>
                                          <p:spTgt spid="696331"/>
                                        </p:tgtEl>
                                        <p:attrNameLst>
                                          <p:attrName>ppt_w</p:attrName>
                                        </p:attrNameLst>
                                      </p:cBhvr>
                                      <p:tavLst>
                                        <p:tav tm="0">
                                          <p:val>
                                            <p:fltVal val="0"/>
                                          </p:val>
                                        </p:tav>
                                        <p:tav tm="100000">
                                          <p:val>
                                            <p:strVal val="#ppt_w"/>
                                          </p:val>
                                        </p:tav>
                                      </p:tavLst>
                                    </p:anim>
                                    <p:anim calcmode="lin" valueType="num">
                                      <p:cBhvr>
                                        <p:cTn id="36" dur="500" fill="hold"/>
                                        <p:tgtEl>
                                          <p:spTgt spid="696331"/>
                                        </p:tgtEl>
                                        <p:attrNameLst>
                                          <p:attrName>ppt_h</p:attrName>
                                        </p:attrNameLst>
                                      </p:cBhvr>
                                      <p:tavLst>
                                        <p:tav tm="0">
                                          <p:val>
                                            <p:fltVal val="0"/>
                                          </p:val>
                                        </p:tav>
                                        <p:tav tm="100000">
                                          <p:val>
                                            <p:strVal val="#ppt_h"/>
                                          </p:val>
                                        </p:tav>
                                      </p:tavLst>
                                    </p:anim>
                                    <p:animEffect transition="in" filter="fade">
                                      <p:cBhvr>
                                        <p:cTn id="37" dur="500"/>
                                        <p:tgtEl>
                                          <p:spTgt spid="696331"/>
                                        </p:tgtEl>
                                      </p:cBhvr>
                                    </p:animEffect>
                                  </p:childTnLst>
                                </p:cTn>
                              </p:par>
                              <p:par>
                                <p:cTn id="38" presetID="53" presetClass="entr" presetSubtype="16"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Effect transition="in" filter="fade">
                                      <p:cBhvr>
                                        <p:cTn id="42" dur="500"/>
                                        <p:tgtEl>
                                          <p:spTgt spid="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3" presetClass="entr" presetSubtype="16"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p:cTn id="47" dur="500" fill="hold"/>
                                        <p:tgtEl>
                                          <p:spTgt spid="2"/>
                                        </p:tgtEl>
                                        <p:attrNameLst>
                                          <p:attrName>ppt_w</p:attrName>
                                        </p:attrNameLst>
                                      </p:cBhvr>
                                      <p:tavLst>
                                        <p:tav tm="0">
                                          <p:val>
                                            <p:fltVal val="0"/>
                                          </p:val>
                                        </p:tav>
                                        <p:tav tm="100000">
                                          <p:val>
                                            <p:strVal val="#ppt_w"/>
                                          </p:val>
                                        </p:tav>
                                      </p:tavLst>
                                    </p:anim>
                                    <p:anim calcmode="lin" valueType="num">
                                      <p:cBhvr>
                                        <p:cTn id="48" dur="500" fill="hold"/>
                                        <p:tgtEl>
                                          <p:spTgt spid="2"/>
                                        </p:tgtEl>
                                        <p:attrNameLst>
                                          <p:attrName>ppt_h</p:attrName>
                                        </p:attrNameLst>
                                      </p:cBhvr>
                                      <p:tavLst>
                                        <p:tav tm="0">
                                          <p:val>
                                            <p:fltVal val="0"/>
                                          </p:val>
                                        </p:tav>
                                        <p:tav tm="100000">
                                          <p:val>
                                            <p:strVal val="#ppt_h"/>
                                          </p:val>
                                        </p:tav>
                                      </p:tavLst>
                                    </p:anim>
                                    <p:animEffect transition="in" filter="fade">
                                      <p:cBhvr>
                                        <p:cTn id="49" dur="500"/>
                                        <p:tgtEl>
                                          <p:spTgt spid="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53" presetClass="entr" presetSubtype="0" fill="hold" nodeType="clickEffect">
                                  <p:stCondLst>
                                    <p:cond delay="0"/>
                                  </p:stCondLst>
                                  <p:childTnLst>
                                    <p:set>
                                      <p:cBhvr>
                                        <p:cTn id="53" dur="1" fill="hold">
                                          <p:stCondLst>
                                            <p:cond delay="0"/>
                                          </p:stCondLst>
                                        </p:cTn>
                                        <p:tgtEl>
                                          <p:spTgt spid="696325">
                                            <p:txEl>
                                              <p:pRg st="0" end="0"/>
                                            </p:txEl>
                                          </p:spTgt>
                                        </p:tgtEl>
                                        <p:attrNameLst>
                                          <p:attrName>style.visibility</p:attrName>
                                        </p:attrNameLst>
                                      </p:cBhvr>
                                      <p:to>
                                        <p:strVal val="visible"/>
                                      </p:to>
                                    </p:set>
                                    <p:anim calcmode="lin" valueType="num">
                                      <p:cBhvr>
                                        <p:cTn id="54" dur="500" fill="hold"/>
                                        <p:tgtEl>
                                          <p:spTgt spid="696325">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696325">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696325">
                                            <p:txEl>
                                              <p:pRg st="0" end="0"/>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53" presetClass="entr" presetSubtype="0" fill="hold" nodeType="clickEffect">
                                  <p:stCondLst>
                                    <p:cond delay="0"/>
                                  </p:stCondLst>
                                  <p:childTnLst>
                                    <p:set>
                                      <p:cBhvr>
                                        <p:cTn id="60" dur="1" fill="hold">
                                          <p:stCondLst>
                                            <p:cond delay="0"/>
                                          </p:stCondLst>
                                        </p:cTn>
                                        <p:tgtEl>
                                          <p:spTgt spid="696327">
                                            <p:txEl>
                                              <p:pRg st="0" end="0"/>
                                            </p:txEl>
                                          </p:spTgt>
                                        </p:tgtEl>
                                        <p:attrNameLst>
                                          <p:attrName>style.visibility</p:attrName>
                                        </p:attrNameLst>
                                      </p:cBhvr>
                                      <p:to>
                                        <p:strVal val="visible"/>
                                      </p:to>
                                    </p:set>
                                    <p:anim calcmode="lin" valueType="num">
                                      <p:cBhvr>
                                        <p:cTn id="61" dur="500" fill="hold"/>
                                        <p:tgtEl>
                                          <p:spTgt spid="696327">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696327">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696327">
                                            <p:txEl>
                                              <p:pRg st="0" end="0"/>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53" presetClass="entr" presetSubtype="0" fill="hold" nodeType="clickEffect">
                                  <p:stCondLst>
                                    <p:cond delay="0"/>
                                  </p:stCondLst>
                                  <p:childTnLst>
                                    <p:set>
                                      <p:cBhvr>
                                        <p:cTn id="67" dur="1" fill="hold">
                                          <p:stCondLst>
                                            <p:cond delay="0"/>
                                          </p:stCondLst>
                                        </p:cTn>
                                        <p:tgtEl>
                                          <p:spTgt spid="696328">
                                            <p:txEl>
                                              <p:pRg st="0" end="0"/>
                                            </p:txEl>
                                          </p:spTgt>
                                        </p:tgtEl>
                                        <p:attrNameLst>
                                          <p:attrName>style.visibility</p:attrName>
                                        </p:attrNameLst>
                                      </p:cBhvr>
                                      <p:to>
                                        <p:strVal val="visible"/>
                                      </p:to>
                                    </p:set>
                                    <p:anim calcmode="lin" valueType="num">
                                      <p:cBhvr>
                                        <p:cTn id="68" dur="500" fill="hold"/>
                                        <p:tgtEl>
                                          <p:spTgt spid="696328">
                                            <p:txEl>
                                              <p:pRg st="0" end="0"/>
                                            </p:txEl>
                                          </p:spTgt>
                                        </p:tgtEl>
                                        <p:attrNameLst>
                                          <p:attrName>ppt_w</p:attrName>
                                        </p:attrNameLst>
                                      </p:cBhvr>
                                      <p:tavLst>
                                        <p:tav tm="0">
                                          <p:val>
                                            <p:fltVal val="0"/>
                                          </p:val>
                                        </p:tav>
                                        <p:tav tm="100000">
                                          <p:val>
                                            <p:strVal val="#ppt_w"/>
                                          </p:val>
                                        </p:tav>
                                      </p:tavLst>
                                    </p:anim>
                                    <p:anim calcmode="lin" valueType="num">
                                      <p:cBhvr>
                                        <p:cTn id="69" dur="500" fill="hold"/>
                                        <p:tgtEl>
                                          <p:spTgt spid="696328">
                                            <p:txEl>
                                              <p:pRg st="0" end="0"/>
                                            </p:txEl>
                                          </p:spTgt>
                                        </p:tgtEl>
                                        <p:attrNameLst>
                                          <p:attrName>ppt_h</p:attrName>
                                        </p:attrNameLst>
                                      </p:cBhvr>
                                      <p:tavLst>
                                        <p:tav tm="0">
                                          <p:val>
                                            <p:fltVal val="0"/>
                                          </p:val>
                                        </p:tav>
                                        <p:tav tm="100000">
                                          <p:val>
                                            <p:strVal val="#ppt_h"/>
                                          </p:val>
                                        </p:tav>
                                      </p:tavLst>
                                    </p:anim>
                                    <p:animEffect transition="in" filter="fade">
                                      <p:cBhvr>
                                        <p:cTn id="70" dur="500"/>
                                        <p:tgtEl>
                                          <p:spTgt spid="696328">
                                            <p:txEl>
                                              <p:pRg st="0" end="0"/>
                                            </p:txEl>
                                          </p:spTgt>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53" presetClass="entr" presetSubtype="0" fill="hold" nodeType="clickEffect">
                                  <p:stCondLst>
                                    <p:cond delay="0"/>
                                  </p:stCondLst>
                                  <p:childTnLst>
                                    <p:set>
                                      <p:cBhvr>
                                        <p:cTn id="74" dur="1" fill="hold">
                                          <p:stCondLst>
                                            <p:cond delay="0"/>
                                          </p:stCondLst>
                                        </p:cTn>
                                        <p:tgtEl>
                                          <p:spTgt spid="696329">
                                            <p:txEl>
                                              <p:pRg st="0" end="0"/>
                                            </p:txEl>
                                          </p:spTgt>
                                        </p:tgtEl>
                                        <p:attrNameLst>
                                          <p:attrName>style.visibility</p:attrName>
                                        </p:attrNameLst>
                                      </p:cBhvr>
                                      <p:to>
                                        <p:strVal val="visible"/>
                                      </p:to>
                                    </p:set>
                                    <p:anim calcmode="lin" valueType="num">
                                      <p:cBhvr>
                                        <p:cTn id="75" dur="500" fill="hold"/>
                                        <p:tgtEl>
                                          <p:spTgt spid="696329">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696329">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696329">
                                            <p:txEl>
                                              <p:pRg st="0" end="0"/>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53" presetClass="entr" presetSubtype="0" fill="hold" nodeType="clickEffect">
                                  <p:stCondLst>
                                    <p:cond delay="0"/>
                                  </p:stCondLst>
                                  <p:childTnLst>
                                    <p:set>
                                      <p:cBhvr>
                                        <p:cTn id="81" dur="1" fill="hold">
                                          <p:stCondLst>
                                            <p:cond delay="0"/>
                                          </p:stCondLst>
                                        </p:cTn>
                                        <p:tgtEl>
                                          <p:spTgt spid="696330">
                                            <p:txEl>
                                              <p:pRg st="0" end="0"/>
                                            </p:txEl>
                                          </p:spTgt>
                                        </p:tgtEl>
                                        <p:attrNameLst>
                                          <p:attrName>style.visibility</p:attrName>
                                        </p:attrNameLst>
                                      </p:cBhvr>
                                      <p:to>
                                        <p:strVal val="visible"/>
                                      </p:to>
                                    </p:set>
                                    <p:anim calcmode="lin" valueType="num">
                                      <p:cBhvr>
                                        <p:cTn id="82" dur="500" fill="hold"/>
                                        <p:tgtEl>
                                          <p:spTgt spid="696330">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696330">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6963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31" grpId="0" animBg="1"/>
      <p:bldP spid="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1" name="Rectangle 3">
            <a:extLst>
              <a:ext uri="{FF2B5EF4-FFF2-40B4-BE49-F238E27FC236}">
                <a16:creationId xmlns:a16="http://schemas.microsoft.com/office/drawing/2014/main" id="{68628B61-9F42-FDFE-9925-FA87F996F944}"/>
              </a:ext>
            </a:extLst>
          </p:cNvPr>
          <p:cNvSpPr>
            <a:spLocks noGrp="1" noChangeArrowheads="1"/>
          </p:cNvSpPr>
          <p:nvPr>
            <p:ph idx="1"/>
          </p:nvPr>
        </p:nvSpPr>
        <p:spPr bwMode="auto">
          <a:xfrm>
            <a:off x="668867" y="1143000"/>
            <a:ext cx="10284884"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ts val="4667"/>
              </a:lnSpc>
              <a:buClrTx/>
              <a:buFont typeface="Wingdings" panose="05000000000000000000" pitchFamily="2" charset="2"/>
              <a:buChar char="Ø"/>
            </a:pPr>
            <a:r>
              <a:rPr lang="zh-CN" altLang="en-US" sz="3333" b="1">
                <a:latin typeface="楷体" panose="02010609060101010101" pitchFamily="49" charset="-122"/>
                <a:cs typeface="Times New Roman" panose="02020603050405020304" pitchFamily="18" charset="0"/>
              </a:rPr>
              <a:t>初始化：</a:t>
            </a:r>
            <a:r>
              <a:rPr lang="en-US" altLang="zh-CN" sz="3333" b="1" i="1">
                <a:ea typeface="楷体_GB2312" pitchFamily="49" charset="-122"/>
                <a:cs typeface="Times New Roman" panose="02020603050405020304" pitchFamily="18" charset="0"/>
              </a:rPr>
              <a:t>e_kill</a:t>
            </a:r>
            <a:r>
              <a:rPr lang="en-US" altLang="zh-CN" sz="3333" b="1" i="1" baseline="-30000">
                <a:ea typeface="楷体_GB2312" pitchFamily="49" charset="-122"/>
                <a:cs typeface="Times New Roman" panose="02020603050405020304" pitchFamily="18" charset="0"/>
              </a:rPr>
              <a:t>B</a:t>
            </a:r>
            <a:r>
              <a:rPr lang="en-US" altLang="zh-CN" sz="3333" b="1">
                <a:ea typeface="楷体_GB2312" pitchFamily="49" charset="-122"/>
                <a:cs typeface="Times New Roman" panose="02020603050405020304" pitchFamily="18" charset="0"/>
              </a:rPr>
              <a:t> =</a:t>
            </a:r>
            <a:r>
              <a:rPr lang="el-GR" altLang="zh-CN" sz="3333" b="1" i="1">
                <a:ea typeface="楷体_GB2312" pitchFamily="49" charset="-122"/>
                <a:cs typeface="Times New Roman" panose="02020603050405020304" pitchFamily="18" charset="0"/>
              </a:rPr>
              <a:t> Φ </a:t>
            </a:r>
            <a:endParaRPr lang="zh-CN" altLang="en-US" sz="3333" b="1">
              <a:ea typeface="楷体_GB2312" pitchFamily="49" charset="-122"/>
              <a:cs typeface="Times New Roman" panose="02020603050405020304" pitchFamily="18" charset="0"/>
            </a:endParaRPr>
          </a:p>
          <a:p>
            <a:pPr>
              <a:lnSpc>
                <a:spcPts val="4667"/>
              </a:lnSpc>
              <a:buClrTx/>
              <a:buFont typeface="Wingdings" panose="05000000000000000000" pitchFamily="2" charset="2"/>
              <a:buChar char="Ø"/>
            </a:pPr>
            <a:r>
              <a:rPr lang="zh-CN" altLang="en-US" sz="3333" b="1">
                <a:cs typeface="Times New Roman" panose="02020603050405020304" pitchFamily="18" charset="0"/>
              </a:rPr>
              <a:t>顺序扫描基本块的每个语句：</a:t>
            </a:r>
            <a:r>
              <a:rPr lang="en-US" altLang="zh-CN" sz="3333" b="1" i="1">
                <a:ea typeface="楷体_GB2312" pitchFamily="49" charset="-122"/>
                <a:cs typeface="Times New Roman" panose="02020603050405020304" pitchFamily="18" charset="0"/>
              </a:rPr>
              <a:t>z</a:t>
            </a:r>
            <a:r>
              <a:rPr lang="en-US" altLang="zh-CN" sz="3333" b="1">
                <a:ea typeface="楷体_GB2312" pitchFamily="49" charset="-122"/>
                <a:cs typeface="Times New Roman" panose="02020603050405020304" pitchFamily="18" charset="0"/>
              </a:rPr>
              <a:t> = </a:t>
            </a:r>
            <a:r>
              <a:rPr lang="en-US" altLang="zh-CN" sz="3333" b="1" i="1">
                <a:ea typeface="楷体_GB2312" pitchFamily="49" charset="-122"/>
                <a:cs typeface="Times New Roman" panose="02020603050405020304" pitchFamily="18" charset="0"/>
              </a:rPr>
              <a:t>x</a:t>
            </a:r>
            <a:r>
              <a:rPr lang="en-US" altLang="zh-CN" sz="3333" b="1">
                <a:ea typeface="楷体_GB2312" pitchFamily="49" charset="-122"/>
                <a:cs typeface="Times New Roman" panose="02020603050405020304" pitchFamily="18" charset="0"/>
              </a:rPr>
              <a:t> op </a:t>
            </a:r>
            <a:r>
              <a:rPr lang="en-US" altLang="zh-CN" sz="3333" b="1" i="1">
                <a:ea typeface="楷体_GB2312" pitchFamily="49" charset="-122"/>
                <a:cs typeface="Times New Roman" panose="02020603050405020304" pitchFamily="18" charset="0"/>
              </a:rPr>
              <a:t>y</a:t>
            </a:r>
          </a:p>
          <a:p>
            <a:pPr lvl="1">
              <a:lnSpc>
                <a:spcPts val="4667"/>
              </a:lnSpc>
              <a:buClrTx/>
              <a:buFont typeface="Wingdings" panose="05000000000000000000" pitchFamily="2" charset="2"/>
              <a:buChar char="Ø"/>
            </a:pPr>
            <a:r>
              <a:rPr lang="zh-CN" altLang="en-US" sz="3333" b="1">
                <a:solidFill>
                  <a:schemeClr val="tx1"/>
                </a:solidFill>
                <a:cs typeface="Times New Roman" panose="02020603050405020304" pitchFamily="18" charset="0"/>
              </a:rPr>
              <a:t>从</a:t>
            </a:r>
            <a:r>
              <a:rPr lang="en-US" altLang="zh-CN" sz="3333" b="1" i="1">
                <a:solidFill>
                  <a:schemeClr val="tx1"/>
                </a:solidFill>
                <a:ea typeface="楷体_GB2312" pitchFamily="49" charset="-122"/>
                <a:cs typeface="Times New Roman" panose="02020603050405020304" pitchFamily="18" charset="0"/>
              </a:rPr>
              <a:t>e_kill</a:t>
            </a:r>
            <a:r>
              <a:rPr lang="en-US" altLang="zh-CN" sz="3333" b="1" i="1" baseline="-30000">
                <a:solidFill>
                  <a:schemeClr val="tx1"/>
                </a:solidFill>
                <a:ea typeface="楷体_GB2312" pitchFamily="49" charset="-122"/>
                <a:cs typeface="Times New Roman" panose="02020603050405020304" pitchFamily="18" charset="0"/>
              </a:rPr>
              <a:t>B</a:t>
            </a:r>
            <a:r>
              <a:rPr lang="en-US" altLang="zh-CN" sz="3333" b="1">
                <a:solidFill>
                  <a:schemeClr val="tx1"/>
                </a:solidFill>
                <a:cs typeface="Times New Roman" panose="02020603050405020304" pitchFamily="18" charset="0"/>
              </a:rPr>
              <a:t> </a:t>
            </a:r>
            <a:r>
              <a:rPr lang="zh-CN" altLang="en-US" sz="3333" b="1">
                <a:solidFill>
                  <a:schemeClr val="tx1"/>
                </a:solidFill>
                <a:cs typeface="Times New Roman" panose="02020603050405020304" pitchFamily="18" charset="0"/>
              </a:rPr>
              <a:t>中删除表达式</a:t>
            </a:r>
            <a:r>
              <a:rPr lang="en-US" altLang="zh-CN" sz="3333" b="1" i="1">
                <a:solidFill>
                  <a:schemeClr val="tx1"/>
                </a:solidFill>
                <a:ea typeface="楷体_GB2312" pitchFamily="49" charset="-122"/>
                <a:cs typeface="Times New Roman" panose="02020603050405020304" pitchFamily="18" charset="0"/>
              </a:rPr>
              <a:t>x</a:t>
            </a:r>
            <a:r>
              <a:rPr lang="en-US" altLang="zh-CN" sz="3333" b="1">
                <a:solidFill>
                  <a:schemeClr val="tx1"/>
                </a:solidFill>
                <a:ea typeface="楷体_GB2312" pitchFamily="49" charset="-122"/>
                <a:cs typeface="Times New Roman" panose="02020603050405020304" pitchFamily="18" charset="0"/>
              </a:rPr>
              <a:t> op </a:t>
            </a:r>
            <a:r>
              <a:rPr lang="en-US" altLang="zh-CN" sz="3333" b="1" i="1">
                <a:solidFill>
                  <a:schemeClr val="tx1"/>
                </a:solidFill>
                <a:ea typeface="楷体_GB2312" pitchFamily="49" charset="-122"/>
                <a:cs typeface="Times New Roman" panose="02020603050405020304" pitchFamily="18" charset="0"/>
              </a:rPr>
              <a:t>y</a:t>
            </a:r>
            <a:endParaRPr lang="zh-CN" altLang="en-US" sz="3333" b="1">
              <a:solidFill>
                <a:schemeClr val="tx1"/>
              </a:solidFill>
              <a:ea typeface="楷体_GB2312" pitchFamily="49" charset="-122"/>
              <a:cs typeface="Times New Roman" panose="02020603050405020304" pitchFamily="18" charset="0"/>
            </a:endParaRPr>
          </a:p>
          <a:p>
            <a:pPr lvl="1">
              <a:lnSpc>
                <a:spcPts val="4667"/>
              </a:lnSpc>
              <a:buClrTx/>
              <a:buFont typeface="Wingdings" panose="05000000000000000000" pitchFamily="2" charset="2"/>
              <a:buChar char="Ø"/>
            </a:pPr>
            <a:r>
              <a:rPr lang="zh-CN" altLang="en-US" sz="3333" b="1">
                <a:solidFill>
                  <a:schemeClr val="tx1"/>
                </a:solidFill>
                <a:cs typeface="Times New Roman" panose="02020603050405020304" pitchFamily="18" charset="0"/>
              </a:rPr>
              <a:t>把所有和</a:t>
            </a:r>
            <a:r>
              <a:rPr lang="en-US" altLang="zh-CN" sz="3333" b="1" i="1">
                <a:solidFill>
                  <a:schemeClr val="tx1"/>
                </a:solidFill>
                <a:cs typeface="Times New Roman" panose="02020603050405020304" pitchFamily="18" charset="0"/>
              </a:rPr>
              <a:t>z</a:t>
            </a:r>
            <a:r>
              <a:rPr lang="zh-CN" altLang="en-US" sz="3333" b="1">
                <a:solidFill>
                  <a:schemeClr val="tx1"/>
                </a:solidFill>
                <a:cs typeface="Times New Roman" panose="02020603050405020304" pitchFamily="18" charset="0"/>
              </a:rPr>
              <a:t>相关的表达式加入到</a:t>
            </a:r>
            <a:r>
              <a:rPr lang="en-US" altLang="zh-CN" sz="3333" b="1" i="1">
                <a:solidFill>
                  <a:schemeClr val="tx1"/>
                </a:solidFill>
                <a:ea typeface="楷体_GB2312" pitchFamily="49" charset="-122"/>
                <a:cs typeface="Times New Roman" panose="02020603050405020304" pitchFamily="18" charset="0"/>
              </a:rPr>
              <a:t>e_kill</a:t>
            </a:r>
            <a:r>
              <a:rPr lang="en-US" altLang="zh-CN" sz="3333" b="1" i="1" baseline="-30000">
                <a:solidFill>
                  <a:schemeClr val="tx1"/>
                </a:solidFill>
                <a:ea typeface="楷体_GB2312" pitchFamily="49" charset="-122"/>
                <a:cs typeface="Times New Roman" panose="02020603050405020304" pitchFamily="18" charset="0"/>
              </a:rPr>
              <a:t>B</a:t>
            </a:r>
            <a:r>
              <a:rPr lang="en-US" altLang="zh-CN" sz="3333" b="1">
                <a:solidFill>
                  <a:schemeClr val="tx1"/>
                </a:solidFill>
                <a:cs typeface="Times New Roman" panose="02020603050405020304" pitchFamily="18" charset="0"/>
              </a:rPr>
              <a:t> </a:t>
            </a:r>
            <a:r>
              <a:rPr lang="zh-CN" altLang="en-US" sz="3333" b="1">
                <a:solidFill>
                  <a:schemeClr val="tx1"/>
                </a:solidFill>
                <a:cs typeface="Times New Roman" panose="02020603050405020304" pitchFamily="18" charset="0"/>
              </a:rPr>
              <a:t>中</a:t>
            </a:r>
          </a:p>
        </p:txBody>
      </p:sp>
      <p:sp>
        <p:nvSpPr>
          <p:cNvPr id="47107" name="Rectangle 2">
            <a:extLst>
              <a:ext uri="{FF2B5EF4-FFF2-40B4-BE49-F238E27FC236}">
                <a16:creationId xmlns:a16="http://schemas.microsoft.com/office/drawing/2014/main" id="{B9F965AE-2DB7-19FD-CD86-E94F61A958A1}"/>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en-US" altLang="zh-CN" sz="4000" i="1">
                <a:solidFill>
                  <a:schemeClr val="tx1"/>
                </a:solidFill>
                <a:ea typeface="楷体_GB2312" pitchFamily="49" charset="-122"/>
                <a:cs typeface="Times New Roman" panose="02020603050405020304" pitchFamily="18" charset="0"/>
              </a:rPr>
              <a:t>e_kill</a:t>
            </a:r>
            <a:r>
              <a:rPr lang="en-US" altLang="zh-CN" sz="4000" i="1" baseline="-30000">
                <a:solidFill>
                  <a:schemeClr val="tx1"/>
                </a:solidFill>
                <a:ea typeface="楷体_GB2312" pitchFamily="49" charset="-122"/>
                <a:cs typeface="Times New Roman" panose="02020603050405020304" pitchFamily="18" charset="0"/>
              </a:rPr>
              <a:t>B</a:t>
            </a:r>
            <a:r>
              <a:rPr lang="zh-CN" altLang="en-US" sz="4000">
                <a:solidFill>
                  <a:schemeClr val="tx1"/>
                </a:solidFill>
                <a:cs typeface="Times New Roman" panose="02020603050405020304" pitchFamily="18" charset="0"/>
              </a:rPr>
              <a:t>的计算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036291">
                                            <p:txEl>
                                              <p:pRg st="0" end="0"/>
                                            </p:txEl>
                                          </p:spTgt>
                                        </p:tgtEl>
                                        <p:attrNameLst>
                                          <p:attrName>style.visibility</p:attrName>
                                        </p:attrNameLst>
                                      </p:cBhvr>
                                      <p:to>
                                        <p:strVal val="visible"/>
                                      </p:to>
                                    </p:set>
                                    <p:anim calcmode="lin" valueType="num">
                                      <p:cBhvr>
                                        <p:cTn id="7" dur="500" fill="hold"/>
                                        <p:tgtEl>
                                          <p:spTgt spid="103629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3629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036291">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036291">
                                            <p:txEl>
                                              <p:pRg st="1" end="1"/>
                                            </p:txEl>
                                          </p:spTgt>
                                        </p:tgtEl>
                                        <p:attrNameLst>
                                          <p:attrName>style.visibility</p:attrName>
                                        </p:attrNameLst>
                                      </p:cBhvr>
                                      <p:to>
                                        <p:strVal val="visible"/>
                                      </p:to>
                                    </p:set>
                                    <p:anim calcmode="lin" valueType="num">
                                      <p:cBhvr>
                                        <p:cTn id="14" dur="500" fill="hold"/>
                                        <p:tgtEl>
                                          <p:spTgt spid="1036291">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036291">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036291">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1036291">
                                            <p:txEl>
                                              <p:pRg st="2" end="2"/>
                                            </p:txEl>
                                          </p:spTgt>
                                        </p:tgtEl>
                                        <p:attrNameLst>
                                          <p:attrName>style.visibility</p:attrName>
                                        </p:attrNameLst>
                                      </p:cBhvr>
                                      <p:to>
                                        <p:strVal val="visible"/>
                                      </p:to>
                                    </p:set>
                                    <p:anim calcmode="lin" valueType="num">
                                      <p:cBhvr>
                                        <p:cTn id="21" dur="500" fill="hold"/>
                                        <p:tgtEl>
                                          <p:spTgt spid="1036291">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036291">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036291">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1036291">
                                            <p:txEl>
                                              <p:pRg st="3" end="3"/>
                                            </p:txEl>
                                          </p:spTgt>
                                        </p:tgtEl>
                                        <p:attrNameLst>
                                          <p:attrName>style.visibility</p:attrName>
                                        </p:attrNameLst>
                                      </p:cBhvr>
                                      <p:to>
                                        <p:strVal val="visible"/>
                                      </p:to>
                                    </p:set>
                                    <p:anim calcmode="lin" valueType="num">
                                      <p:cBhvr>
                                        <p:cTn id="28" dur="500" fill="hold"/>
                                        <p:tgtEl>
                                          <p:spTgt spid="1036291">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036291">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036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3" name="Rectangle 3">
            <a:extLst>
              <a:ext uri="{FF2B5EF4-FFF2-40B4-BE49-F238E27FC236}">
                <a16:creationId xmlns:a16="http://schemas.microsoft.com/office/drawing/2014/main" id="{0041E3DC-0DC8-B2C0-66F8-4F520F701D2A}"/>
              </a:ext>
            </a:extLst>
          </p:cNvPr>
          <p:cNvSpPr>
            <a:spLocks noGrp="1" noChangeArrowheads="1"/>
          </p:cNvSpPr>
          <p:nvPr>
            <p:ph idx="1"/>
          </p:nvPr>
        </p:nvSpPr>
        <p:spPr bwMode="auto">
          <a:xfrm>
            <a:off x="573618" y="1143000"/>
            <a:ext cx="11332633"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rmAutofit lnSpcReduction="10000"/>
          </a:bodyPr>
          <a:lstStyle/>
          <a:p>
            <a:pPr eaLnBrk="1" hangingPunct="1">
              <a:lnSpc>
                <a:spcPct val="90000"/>
              </a:lnSpc>
              <a:buClrTx/>
              <a:buFont typeface="Wingdings" panose="05000000000000000000" pitchFamily="2" charset="2"/>
              <a:buChar char="Ø"/>
            </a:pPr>
            <a:r>
              <a:rPr lang="en-US" altLang="zh-CN" sz="3333" b="1" i="1">
                <a:cs typeface="Times New Roman" panose="02020603050405020304" pitchFamily="18" charset="0"/>
              </a:rPr>
              <a:t>IN</a:t>
            </a:r>
            <a:r>
              <a:rPr lang="en-US" altLang="zh-CN" sz="3333" b="1">
                <a:cs typeface="Times New Roman" panose="02020603050405020304" pitchFamily="18" charset="0"/>
              </a:rPr>
              <a:t>[</a:t>
            </a:r>
            <a:r>
              <a:rPr lang="en-US" altLang="zh-CN" sz="3333" b="1" i="1">
                <a:cs typeface="Times New Roman" panose="02020603050405020304" pitchFamily="18" charset="0"/>
              </a:rPr>
              <a:t>B</a:t>
            </a:r>
            <a:r>
              <a:rPr lang="en-US" altLang="zh-CN" sz="3333" b="1">
                <a:cs typeface="Times New Roman" panose="02020603050405020304" pitchFamily="18" charset="0"/>
              </a:rPr>
              <a:t>]</a:t>
            </a:r>
            <a:r>
              <a:rPr lang="zh-CN" altLang="en-US" sz="3333" b="1">
                <a:cs typeface="Times New Roman" panose="02020603050405020304" pitchFamily="18" charset="0"/>
              </a:rPr>
              <a:t>：在</a:t>
            </a:r>
            <a:r>
              <a:rPr lang="en-US" altLang="zh-CN" sz="3333" b="1" i="1">
                <a:cs typeface="Times New Roman" panose="02020603050405020304" pitchFamily="18" charset="0"/>
              </a:rPr>
              <a:t>B</a:t>
            </a:r>
            <a:r>
              <a:rPr lang="zh-CN" altLang="en-US" sz="3333" b="1">
                <a:cs typeface="Times New Roman" panose="02020603050405020304" pitchFamily="18" charset="0"/>
              </a:rPr>
              <a:t>的入口处可用的</a:t>
            </a:r>
            <a:r>
              <a:rPr lang="en-US" altLang="zh-CN" sz="3333" b="1" i="1">
                <a:cs typeface="Times New Roman" panose="02020603050405020304" pitchFamily="18" charset="0"/>
              </a:rPr>
              <a:t>U</a:t>
            </a:r>
            <a:r>
              <a:rPr lang="zh-CN" altLang="en-US" sz="3333" b="1">
                <a:cs typeface="Times New Roman" panose="02020603050405020304" pitchFamily="18" charset="0"/>
              </a:rPr>
              <a:t>中的表达式集合</a:t>
            </a:r>
            <a:endParaRPr lang="en-US" altLang="zh-CN" sz="3333" b="1">
              <a:cs typeface="Times New Roman" panose="02020603050405020304" pitchFamily="18" charset="0"/>
            </a:endParaRPr>
          </a:p>
          <a:p>
            <a:pPr eaLnBrk="1" hangingPunct="1">
              <a:buFont typeface="Symbol" panose="05050102010706020507" pitchFamily="18" charset="2"/>
              <a:buNone/>
            </a:pPr>
            <a:r>
              <a:rPr lang="en-US" altLang="zh-CN" sz="3333" b="1" i="1">
                <a:cs typeface="Times New Roman" panose="02020603050405020304" pitchFamily="18" charset="0"/>
              </a:rPr>
              <a:t>   OUT</a:t>
            </a:r>
            <a:r>
              <a:rPr lang="en-US" altLang="zh-CN" sz="3333" b="1">
                <a:cs typeface="Times New Roman" panose="02020603050405020304" pitchFamily="18" charset="0"/>
              </a:rPr>
              <a:t>[</a:t>
            </a:r>
            <a:r>
              <a:rPr lang="en-US" altLang="zh-CN" sz="3333" b="1" i="1">
                <a:cs typeface="Times New Roman" panose="02020603050405020304" pitchFamily="18" charset="0"/>
              </a:rPr>
              <a:t>B</a:t>
            </a:r>
            <a:r>
              <a:rPr lang="en-US" altLang="zh-CN" sz="3333" b="1">
                <a:cs typeface="Times New Roman" panose="02020603050405020304" pitchFamily="18" charset="0"/>
              </a:rPr>
              <a:t>]</a:t>
            </a:r>
            <a:r>
              <a:rPr lang="zh-CN" altLang="en-US" sz="3333" b="1">
                <a:cs typeface="Times New Roman" panose="02020603050405020304" pitchFamily="18" charset="0"/>
              </a:rPr>
              <a:t>：在</a:t>
            </a:r>
            <a:r>
              <a:rPr lang="en-US" altLang="zh-CN" sz="3333" b="1" i="1">
                <a:cs typeface="Times New Roman" panose="02020603050405020304" pitchFamily="18" charset="0"/>
              </a:rPr>
              <a:t>B</a:t>
            </a:r>
            <a:r>
              <a:rPr lang="zh-CN" altLang="en-US" sz="3333" b="1">
                <a:cs typeface="Times New Roman" panose="02020603050405020304" pitchFamily="18" charset="0"/>
              </a:rPr>
              <a:t>的出口处可用的</a:t>
            </a:r>
            <a:r>
              <a:rPr lang="en-US" altLang="zh-CN" sz="3333" b="1" i="1">
                <a:cs typeface="Times New Roman" panose="02020603050405020304" pitchFamily="18" charset="0"/>
              </a:rPr>
              <a:t>U</a:t>
            </a:r>
            <a:r>
              <a:rPr lang="zh-CN" altLang="en-US" sz="3333" b="1">
                <a:cs typeface="Times New Roman" panose="02020603050405020304" pitchFamily="18" charset="0"/>
              </a:rPr>
              <a:t>中的表达式集合</a:t>
            </a:r>
            <a:endParaRPr lang="en-US" altLang="zh-CN" sz="3333" b="1">
              <a:cs typeface="Times New Roman" panose="02020603050405020304" pitchFamily="18" charset="0"/>
            </a:endParaRPr>
          </a:p>
          <a:p>
            <a:pPr eaLnBrk="1" hangingPunct="1">
              <a:buClrTx/>
              <a:buFont typeface="Wingdings" panose="05000000000000000000" pitchFamily="2" charset="2"/>
              <a:buChar char="Ø"/>
            </a:pPr>
            <a:r>
              <a:rPr lang="zh-CN" altLang="en-US" sz="3333" b="1">
                <a:cs typeface="Times New Roman" panose="02020603050405020304" pitchFamily="18" charset="0"/>
              </a:rPr>
              <a:t>方程</a:t>
            </a:r>
            <a:endParaRPr lang="en-US" altLang="zh-CN" sz="3333" b="1">
              <a:cs typeface="Times New Roman" panose="02020603050405020304" pitchFamily="18" charset="0"/>
            </a:endParaRPr>
          </a:p>
          <a:p>
            <a:pPr lvl="1" eaLnBrk="1" hangingPunct="1">
              <a:buClrTx/>
              <a:buFont typeface="Wingdings" panose="05000000000000000000" pitchFamily="2" charset="2"/>
              <a:buChar char="Ø"/>
            </a:pPr>
            <a:r>
              <a:rPr lang="en-US" altLang="zh-CN" sz="3333" b="1" i="1">
                <a:solidFill>
                  <a:schemeClr val="tx1"/>
                </a:solidFill>
                <a:ea typeface="楷体_GB2312" pitchFamily="49" charset="-122"/>
                <a:cs typeface="Times New Roman" panose="02020603050405020304" pitchFamily="18" charset="0"/>
              </a:rPr>
              <a:t>OUT</a:t>
            </a:r>
            <a:r>
              <a:rPr lang="en-US" altLang="zh-CN" sz="3333" b="1">
                <a:solidFill>
                  <a:schemeClr val="tx1"/>
                </a:solidFill>
                <a:ea typeface="楷体_GB2312" pitchFamily="49" charset="-122"/>
                <a:cs typeface="Times New Roman" panose="02020603050405020304" pitchFamily="18" charset="0"/>
              </a:rPr>
              <a:t>[</a:t>
            </a:r>
            <a:r>
              <a:rPr lang="en-US" altLang="zh-CN" sz="3333" b="1" i="1">
                <a:solidFill>
                  <a:schemeClr val="tx1"/>
                </a:solidFill>
                <a:ea typeface="楷体_GB2312" pitchFamily="49" charset="-122"/>
                <a:cs typeface="Times New Roman" panose="02020603050405020304" pitchFamily="18" charset="0"/>
              </a:rPr>
              <a:t>ENTRY</a:t>
            </a:r>
            <a:r>
              <a:rPr lang="en-US" altLang="zh-CN" sz="3333" b="1">
                <a:solidFill>
                  <a:schemeClr val="tx1"/>
                </a:solidFill>
                <a:ea typeface="楷体_GB2312" pitchFamily="49" charset="-122"/>
                <a:cs typeface="Times New Roman" panose="02020603050405020304" pitchFamily="18" charset="0"/>
              </a:rPr>
              <a:t>]= </a:t>
            </a:r>
            <a:r>
              <a:rPr lang="el-GR" altLang="zh-CN" sz="3333" b="1" i="1">
                <a:solidFill>
                  <a:schemeClr val="tx1"/>
                </a:solidFill>
                <a:ea typeface="楷体_GB2312" pitchFamily="49" charset="-122"/>
                <a:cs typeface="Times New Roman" panose="02020603050405020304" pitchFamily="18" charset="0"/>
              </a:rPr>
              <a:t>Φ</a:t>
            </a:r>
            <a:endParaRPr lang="en-US" altLang="zh-CN" sz="3333" b="1">
              <a:solidFill>
                <a:schemeClr val="tx1"/>
              </a:solidFill>
              <a:ea typeface="楷体_GB2312" pitchFamily="49" charset="-122"/>
              <a:cs typeface="Times New Roman" panose="02020603050405020304" pitchFamily="18" charset="0"/>
            </a:endParaRPr>
          </a:p>
          <a:p>
            <a:pPr lvl="1" eaLnBrk="1" hangingPunct="1">
              <a:buClrTx/>
              <a:buFont typeface="Wingdings" panose="05000000000000000000" pitchFamily="2" charset="2"/>
              <a:buChar char="Ø"/>
            </a:pPr>
            <a:r>
              <a:rPr lang="en-US" altLang="zh-CN" sz="3333" b="1" i="1">
                <a:solidFill>
                  <a:schemeClr val="tx1"/>
                </a:solidFill>
                <a:ea typeface="楷体_GB2312" pitchFamily="49" charset="-122"/>
                <a:cs typeface="Times New Roman" panose="02020603050405020304" pitchFamily="18" charset="0"/>
              </a:rPr>
              <a:t>OUT</a:t>
            </a:r>
            <a:r>
              <a:rPr lang="en-US" altLang="zh-CN" sz="3333" b="1">
                <a:solidFill>
                  <a:schemeClr val="tx1"/>
                </a:solidFill>
                <a:ea typeface="楷体_GB2312" pitchFamily="49" charset="-122"/>
                <a:cs typeface="Times New Roman" panose="02020603050405020304" pitchFamily="18" charset="0"/>
              </a:rPr>
              <a:t>[</a:t>
            </a:r>
            <a:r>
              <a:rPr lang="en-US" altLang="zh-CN" sz="3333" b="1" i="1">
                <a:solidFill>
                  <a:schemeClr val="tx1"/>
                </a:solidFill>
                <a:ea typeface="楷体_GB2312" pitchFamily="49" charset="-122"/>
                <a:cs typeface="Times New Roman" panose="02020603050405020304" pitchFamily="18" charset="0"/>
              </a:rPr>
              <a:t>B</a:t>
            </a:r>
            <a:r>
              <a:rPr lang="en-US" altLang="zh-CN" sz="3333" b="1">
                <a:solidFill>
                  <a:schemeClr val="tx1"/>
                </a:solidFill>
                <a:ea typeface="楷体_GB2312" pitchFamily="49" charset="-122"/>
                <a:cs typeface="Times New Roman" panose="02020603050405020304" pitchFamily="18" charset="0"/>
              </a:rPr>
              <a:t>]=</a:t>
            </a:r>
            <a:r>
              <a:rPr lang="en-US" altLang="zh-CN" sz="3333" b="1" i="1">
                <a:solidFill>
                  <a:schemeClr val="tx1"/>
                </a:solidFill>
                <a:ea typeface="楷体_GB2312" pitchFamily="49" charset="-122"/>
                <a:cs typeface="Times New Roman" panose="02020603050405020304" pitchFamily="18" charset="0"/>
              </a:rPr>
              <a:t>f</a:t>
            </a:r>
            <a:r>
              <a:rPr lang="en-US" altLang="zh-CN" sz="3333" b="1" i="1" baseline="-30000">
                <a:solidFill>
                  <a:schemeClr val="tx1"/>
                </a:solidFill>
                <a:ea typeface="楷体_GB2312" pitchFamily="49" charset="-122"/>
                <a:cs typeface="Times New Roman" panose="02020603050405020304" pitchFamily="18" charset="0"/>
              </a:rPr>
              <a:t>B </a:t>
            </a:r>
            <a:r>
              <a:rPr lang="en-US" altLang="zh-CN" sz="3333" b="1">
                <a:solidFill>
                  <a:schemeClr val="tx1"/>
                </a:solidFill>
                <a:ea typeface="楷体_GB2312" pitchFamily="49" charset="-122"/>
                <a:cs typeface="Times New Roman" panose="02020603050405020304" pitchFamily="18" charset="0"/>
              </a:rPr>
              <a:t>(</a:t>
            </a:r>
            <a:r>
              <a:rPr lang="en-US" altLang="zh-CN" sz="3333" b="1" i="1">
                <a:solidFill>
                  <a:schemeClr val="tx1"/>
                </a:solidFill>
                <a:ea typeface="楷体_GB2312" pitchFamily="49" charset="-122"/>
                <a:cs typeface="Times New Roman" panose="02020603050405020304" pitchFamily="18" charset="0"/>
              </a:rPr>
              <a:t>IN</a:t>
            </a:r>
            <a:r>
              <a:rPr lang="en-US" altLang="zh-CN" sz="3333" b="1">
                <a:solidFill>
                  <a:schemeClr val="tx1"/>
                </a:solidFill>
                <a:ea typeface="楷体_GB2312" pitchFamily="49" charset="-122"/>
                <a:cs typeface="Times New Roman" panose="02020603050405020304" pitchFamily="18" charset="0"/>
              </a:rPr>
              <a:t>[</a:t>
            </a:r>
            <a:r>
              <a:rPr lang="en-US" altLang="zh-CN" sz="3333" b="1" i="1">
                <a:solidFill>
                  <a:schemeClr val="tx1"/>
                </a:solidFill>
                <a:ea typeface="楷体_GB2312" pitchFamily="49" charset="-122"/>
                <a:cs typeface="Times New Roman" panose="02020603050405020304" pitchFamily="18" charset="0"/>
              </a:rPr>
              <a:t>B</a:t>
            </a:r>
            <a:r>
              <a:rPr lang="en-US" altLang="zh-CN" sz="3333" b="1">
                <a:solidFill>
                  <a:schemeClr val="tx1"/>
                </a:solidFill>
                <a:ea typeface="楷体_GB2312" pitchFamily="49" charset="-122"/>
                <a:cs typeface="Times New Roman" panose="02020603050405020304" pitchFamily="18" charset="0"/>
              </a:rPr>
              <a:t>])			( </a:t>
            </a:r>
            <a:r>
              <a:rPr lang="en-US" altLang="zh-CN" sz="3333" b="1" i="1">
                <a:solidFill>
                  <a:schemeClr val="tx1"/>
                </a:solidFill>
                <a:ea typeface="楷体_GB2312" pitchFamily="49" charset="-122"/>
                <a:cs typeface="Times New Roman" panose="02020603050405020304" pitchFamily="18" charset="0"/>
              </a:rPr>
              <a:t>B</a:t>
            </a:r>
            <a:r>
              <a:rPr lang="en-US" altLang="en-US" sz="3333" b="1">
                <a:solidFill>
                  <a:schemeClr val="tx1"/>
                </a:solidFill>
                <a:ea typeface="楷体_GB2312" pitchFamily="49" charset="-122"/>
                <a:cs typeface="Times New Roman" panose="02020603050405020304" pitchFamily="18" charset="0"/>
              </a:rPr>
              <a:t>≠</a:t>
            </a:r>
            <a:r>
              <a:rPr lang="en-US" altLang="zh-CN" sz="3333" b="1" i="1">
                <a:solidFill>
                  <a:schemeClr val="tx1"/>
                </a:solidFill>
                <a:ea typeface="楷体_GB2312" pitchFamily="49" charset="-122"/>
                <a:cs typeface="Times New Roman" panose="02020603050405020304" pitchFamily="18" charset="0"/>
              </a:rPr>
              <a:t>ENTRY</a:t>
            </a:r>
            <a:r>
              <a:rPr lang="en-US" altLang="zh-CN" sz="3333" b="1">
                <a:solidFill>
                  <a:schemeClr val="tx1"/>
                </a:solidFill>
                <a:ea typeface="楷体_GB2312" pitchFamily="49" charset="-122"/>
                <a:cs typeface="Times New Roman" panose="02020603050405020304" pitchFamily="18" charset="0"/>
              </a:rPr>
              <a:t> )</a:t>
            </a:r>
          </a:p>
          <a:p>
            <a:pPr marL="1200121" lvl="3" indent="-342891">
              <a:buFont typeface="Wingdings" panose="05000000000000000000" pitchFamily="2" charset="2"/>
              <a:buChar char="Ø"/>
            </a:pPr>
            <a:r>
              <a:rPr lang="en-US" altLang="zh-CN" sz="2933" b="1" i="1">
                <a:ea typeface="楷体_GB2312" pitchFamily="49" charset="-122"/>
                <a:cs typeface="Times New Roman" panose="02020603050405020304" pitchFamily="18" charset="0"/>
              </a:rPr>
              <a:t>f</a:t>
            </a:r>
            <a:r>
              <a:rPr lang="en-US" altLang="zh-CN" sz="2933" b="1" i="1" baseline="-30000">
                <a:ea typeface="楷体_GB2312" pitchFamily="49" charset="-122"/>
                <a:cs typeface="Times New Roman" panose="02020603050405020304" pitchFamily="18" charset="0"/>
              </a:rPr>
              <a:t>B</a:t>
            </a:r>
            <a:r>
              <a:rPr lang="en-US" altLang="zh-CN" sz="2933" b="1">
                <a:ea typeface="楷体_GB2312" pitchFamily="49" charset="-122"/>
                <a:cs typeface="Times New Roman" panose="02020603050405020304" pitchFamily="18" charset="0"/>
              </a:rPr>
              <a:t>(</a:t>
            </a:r>
            <a:r>
              <a:rPr lang="en-US" altLang="zh-CN" sz="2933" b="1" i="1">
                <a:ea typeface="楷体_GB2312" pitchFamily="49" charset="-122"/>
                <a:cs typeface="Times New Roman" panose="02020603050405020304" pitchFamily="18" charset="0"/>
              </a:rPr>
              <a:t>x</a:t>
            </a:r>
            <a:r>
              <a:rPr lang="en-US" altLang="zh-CN" sz="2933" b="1">
                <a:ea typeface="楷体_GB2312" pitchFamily="49" charset="-122"/>
                <a:cs typeface="Times New Roman" panose="02020603050405020304" pitchFamily="18" charset="0"/>
              </a:rPr>
              <a:t>)= </a:t>
            </a:r>
            <a:r>
              <a:rPr lang="en-US" altLang="zh-CN" sz="2933" b="1" i="1">
                <a:ea typeface="楷体_GB2312" pitchFamily="49" charset="-122"/>
                <a:cs typeface="Times New Roman" panose="02020603050405020304" pitchFamily="18" charset="0"/>
              </a:rPr>
              <a:t>e_gen</a:t>
            </a:r>
            <a:r>
              <a:rPr lang="en-US" altLang="zh-CN" sz="2933" b="1" i="1" baseline="-30000">
                <a:ea typeface="楷体_GB2312" pitchFamily="49" charset="-122"/>
                <a:cs typeface="Times New Roman" panose="02020603050405020304" pitchFamily="18" charset="0"/>
              </a:rPr>
              <a:t>B</a:t>
            </a:r>
            <a:r>
              <a:rPr lang="en-US" altLang="zh-CN" sz="2933" b="1">
                <a:ea typeface="楷体_GB2312" pitchFamily="49" charset="-122"/>
                <a:cs typeface="Times New Roman" panose="02020603050405020304" pitchFamily="18" charset="0"/>
              </a:rPr>
              <a:t> </a:t>
            </a:r>
            <a:r>
              <a:rPr lang="en-US" altLang="zh-CN" sz="2933" b="1">
                <a:cs typeface="Times New Roman" panose="02020603050405020304" pitchFamily="18" charset="0"/>
              </a:rPr>
              <a:t>∪</a:t>
            </a:r>
            <a:r>
              <a:rPr lang="en-US" altLang="zh-CN" sz="2933" b="1">
                <a:ea typeface="楷体_GB2312" pitchFamily="49" charset="-122"/>
                <a:cs typeface="Times New Roman" panose="02020603050405020304" pitchFamily="18" charset="0"/>
              </a:rPr>
              <a:t>(</a:t>
            </a:r>
            <a:r>
              <a:rPr lang="en-US" altLang="zh-CN" sz="2933" b="1" i="1">
                <a:ea typeface="楷体_GB2312" pitchFamily="49" charset="-122"/>
                <a:cs typeface="Times New Roman" panose="02020603050405020304" pitchFamily="18" charset="0"/>
              </a:rPr>
              <a:t>x</a:t>
            </a:r>
            <a:r>
              <a:rPr lang="en-US" altLang="zh-CN" sz="2933" b="1">
                <a:ea typeface="楷体_GB2312" pitchFamily="49" charset="-122"/>
                <a:cs typeface="Times New Roman" panose="02020603050405020304" pitchFamily="18" charset="0"/>
              </a:rPr>
              <a:t>- </a:t>
            </a:r>
            <a:r>
              <a:rPr lang="en-US" altLang="zh-CN" sz="2933" b="1" i="1">
                <a:ea typeface="楷体_GB2312" pitchFamily="49" charset="-122"/>
                <a:cs typeface="Times New Roman" panose="02020603050405020304" pitchFamily="18" charset="0"/>
              </a:rPr>
              <a:t>e_kill</a:t>
            </a:r>
            <a:r>
              <a:rPr lang="en-US" altLang="zh-CN" sz="2933" b="1" i="1" baseline="-30000">
                <a:ea typeface="楷体_GB2312" pitchFamily="49" charset="-122"/>
                <a:cs typeface="Times New Roman" panose="02020603050405020304" pitchFamily="18" charset="0"/>
              </a:rPr>
              <a:t>B</a:t>
            </a:r>
            <a:r>
              <a:rPr lang="en-US" altLang="zh-CN" sz="2933" b="1">
                <a:ea typeface="楷体_GB2312" pitchFamily="49" charset="-122"/>
                <a:cs typeface="Times New Roman" panose="02020603050405020304" pitchFamily="18" charset="0"/>
              </a:rPr>
              <a:t> )</a:t>
            </a:r>
          </a:p>
          <a:p>
            <a:pPr lvl="1" eaLnBrk="1" hangingPunct="1">
              <a:buClrTx/>
              <a:buFont typeface="Wingdings" panose="05000000000000000000" pitchFamily="2" charset="2"/>
              <a:buChar char="Ø"/>
            </a:pPr>
            <a:r>
              <a:rPr lang="en-US" altLang="zh-CN" sz="3333" b="1" i="1">
                <a:solidFill>
                  <a:schemeClr val="tx1"/>
                </a:solidFill>
                <a:ea typeface="楷体_GB2312" pitchFamily="49" charset="-122"/>
                <a:cs typeface="Times New Roman" panose="02020603050405020304" pitchFamily="18" charset="0"/>
              </a:rPr>
              <a:t>IN</a:t>
            </a:r>
            <a:r>
              <a:rPr lang="en-US" altLang="zh-CN" sz="3333" b="1">
                <a:solidFill>
                  <a:schemeClr val="tx1"/>
                </a:solidFill>
                <a:ea typeface="楷体_GB2312" pitchFamily="49" charset="-122"/>
                <a:cs typeface="Times New Roman" panose="02020603050405020304" pitchFamily="18" charset="0"/>
              </a:rPr>
              <a:t>[</a:t>
            </a:r>
            <a:r>
              <a:rPr lang="en-US" altLang="zh-CN" sz="3333" b="1" i="1">
                <a:solidFill>
                  <a:schemeClr val="tx1"/>
                </a:solidFill>
                <a:ea typeface="楷体_GB2312" pitchFamily="49" charset="-122"/>
                <a:cs typeface="Times New Roman" panose="02020603050405020304" pitchFamily="18" charset="0"/>
              </a:rPr>
              <a:t>B</a:t>
            </a:r>
            <a:r>
              <a:rPr lang="en-US" altLang="zh-CN" sz="3333" b="1">
                <a:solidFill>
                  <a:schemeClr val="tx1"/>
                </a:solidFill>
                <a:ea typeface="楷体_GB2312" pitchFamily="49" charset="-122"/>
                <a:cs typeface="Times New Roman" panose="02020603050405020304" pitchFamily="18" charset="0"/>
              </a:rPr>
              <a:t>]= </a:t>
            </a:r>
            <a:r>
              <a:rPr lang="en-US" altLang="zh-CN" sz="3333" b="1">
                <a:solidFill>
                  <a:srgbClr val="FF0000"/>
                </a:solidFill>
                <a:ea typeface="楷体_GB2312" pitchFamily="49" charset="-122"/>
                <a:cs typeface="Times New Roman" panose="02020603050405020304" pitchFamily="18" charset="0"/>
              </a:rPr>
              <a:t>∩</a:t>
            </a:r>
            <a:r>
              <a:rPr lang="en-US" altLang="zh-CN" sz="3333" b="1" i="1" baseline="-30000">
                <a:solidFill>
                  <a:schemeClr val="tx1"/>
                </a:solidFill>
                <a:cs typeface="Times New Roman" panose="02020603050405020304" pitchFamily="18" charset="0"/>
              </a:rPr>
              <a:t>P</a:t>
            </a:r>
            <a:r>
              <a:rPr lang="zh-CN" altLang="en-US" sz="3333" b="1" baseline="-30000">
                <a:solidFill>
                  <a:schemeClr val="tx1"/>
                </a:solidFill>
                <a:cs typeface="Times New Roman" panose="02020603050405020304" pitchFamily="18" charset="0"/>
              </a:rPr>
              <a:t>是</a:t>
            </a:r>
            <a:r>
              <a:rPr lang="en-US" altLang="zh-CN" sz="3333" b="1" i="1" baseline="-30000">
                <a:solidFill>
                  <a:schemeClr val="tx1"/>
                </a:solidFill>
                <a:cs typeface="Times New Roman" panose="02020603050405020304" pitchFamily="18" charset="0"/>
              </a:rPr>
              <a:t>B</a:t>
            </a:r>
            <a:r>
              <a:rPr lang="zh-CN" altLang="en-US" sz="3333" b="1" baseline="-30000">
                <a:solidFill>
                  <a:schemeClr val="tx1"/>
                </a:solidFill>
                <a:cs typeface="Times New Roman" panose="02020603050405020304" pitchFamily="18" charset="0"/>
              </a:rPr>
              <a:t>的一个前驱</a:t>
            </a:r>
            <a:r>
              <a:rPr lang="en-US" altLang="zh-CN" sz="3333" b="1" i="1">
                <a:solidFill>
                  <a:schemeClr val="tx1"/>
                </a:solidFill>
                <a:ea typeface="楷体_GB2312" pitchFamily="49" charset="-122"/>
                <a:cs typeface="Times New Roman" panose="02020603050405020304" pitchFamily="18" charset="0"/>
              </a:rPr>
              <a:t>OUT</a:t>
            </a:r>
            <a:r>
              <a:rPr lang="en-US" altLang="zh-CN" sz="3333" b="1">
                <a:solidFill>
                  <a:schemeClr val="tx1"/>
                </a:solidFill>
                <a:ea typeface="楷体_GB2312" pitchFamily="49" charset="-122"/>
                <a:cs typeface="Times New Roman" panose="02020603050405020304" pitchFamily="18" charset="0"/>
              </a:rPr>
              <a:t>[</a:t>
            </a:r>
            <a:r>
              <a:rPr lang="en-US" altLang="zh-CN" sz="3333" b="1" i="1">
                <a:solidFill>
                  <a:schemeClr val="tx1"/>
                </a:solidFill>
                <a:ea typeface="楷体_GB2312" pitchFamily="49" charset="-122"/>
                <a:cs typeface="Times New Roman" panose="02020603050405020304" pitchFamily="18" charset="0"/>
              </a:rPr>
              <a:t>P</a:t>
            </a:r>
            <a:r>
              <a:rPr lang="en-US" altLang="zh-CN" sz="3333" b="1">
                <a:solidFill>
                  <a:schemeClr val="tx1"/>
                </a:solidFill>
                <a:ea typeface="楷体_GB2312" pitchFamily="49" charset="-122"/>
                <a:cs typeface="Times New Roman" panose="02020603050405020304" pitchFamily="18" charset="0"/>
              </a:rPr>
              <a:t>]	            ( </a:t>
            </a:r>
            <a:r>
              <a:rPr lang="en-US" altLang="zh-CN" sz="3333" b="1" i="1">
                <a:solidFill>
                  <a:schemeClr val="tx1"/>
                </a:solidFill>
                <a:ea typeface="楷体_GB2312" pitchFamily="49" charset="-122"/>
                <a:cs typeface="Times New Roman" panose="02020603050405020304" pitchFamily="18" charset="0"/>
              </a:rPr>
              <a:t>B</a:t>
            </a:r>
            <a:r>
              <a:rPr lang="en-US" altLang="en-US" sz="3333" b="1">
                <a:solidFill>
                  <a:schemeClr val="tx1"/>
                </a:solidFill>
                <a:ea typeface="楷体_GB2312" pitchFamily="49" charset="-122"/>
                <a:cs typeface="Times New Roman" panose="02020603050405020304" pitchFamily="18" charset="0"/>
              </a:rPr>
              <a:t>≠</a:t>
            </a:r>
            <a:r>
              <a:rPr lang="en-US" altLang="zh-CN" sz="3333" b="1" i="1">
                <a:solidFill>
                  <a:schemeClr val="tx1"/>
                </a:solidFill>
                <a:ea typeface="楷体_GB2312" pitchFamily="49" charset="-122"/>
                <a:cs typeface="Times New Roman" panose="02020603050405020304" pitchFamily="18" charset="0"/>
              </a:rPr>
              <a:t>ENTRY</a:t>
            </a:r>
            <a:r>
              <a:rPr lang="en-US" altLang="zh-CN" sz="3333" b="1">
                <a:solidFill>
                  <a:schemeClr val="tx1"/>
                </a:solidFill>
                <a:ea typeface="楷体_GB2312" pitchFamily="49" charset="-122"/>
                <a:cs typeface="Times New Roman" panose="02020603050405020304" pitchFamily="18" charset="0"/>
              </a:rPr>
              <a:t> )	</a:t>
            </a:r>
            <a:endParaRPr lang="zh-CN" altLang="en-US" sz="3333" b="1">
              <a:solidFill>
                <a:schemeClr val="tx1"/>
              </a:solidFill>
              <a:ea typeface="楷体_GB2312" pitchFamily="49" charset="-122"/>
              <a:cs typeface="Times New Roman" panose="02020603050405020304" pitchFamily="18" charset="0"/>
            </a:endParaRPr>
          </a:p>
          <a:p>
            <a:pPr eaLnBrk="1" hangingPunct="1"/>
            <a:endParaRPr lang="zh-CN" altLang="en-US" sz="1867">
              <a:ea typeface="楷体_GB2312" pitchFamily="49" charset="-122"/>
              <a:cs typeface="Times New Roman" panose="02020603050405020304" pitchFamily="18" charset="0"/>
            </a:endParaRPr>
          </a:p>
        </p:txBody>
      </p:sp>
      <p:sp>
        <p:nvSpPr>
          <p:cNvPr id="49155" name="Rectangle 2">
            <a:extLst>
              <a:ext uri="{FF2B5EF4-FFF2-40B4-BE49-F238E27FC236}">
                <a16:creationId xmlns:a16="http://schemas.microsoft.com/office/drawing/2014/main" id="{4DB551F9-4B3F-4C11-4424-968C9B4A58BB}"/>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可用表达式的数据流方程</a:t>
            </a:r>
            <a:endParaRPr lang="en-US" altLang="zh-CN" sz="4000">
              <a:solidFill>
                <a:schemeClr val="tx1"/>
              </a:solidFill>
              <a:cs typeface="楷体_GB2312" pitchFamily="49" charset="-122"/>
            </a:endParaRPr>
          </a:p>
        </p:txBody>
      </p:sp>
      <p:sp>
        <p:nvSpPr>
          <p:cNvPr id="1095684" name="Rectangle 4">
            <a:extLst>
              <a:ext uri="{FF2B5EF4-FFF2-40B4-BE49-F238E27FC236}">
                <a16:creationId xmlns:a16="http://schemas.microsoft.com/office/drawing/2014/main" id="{D4FED415-6225-AE30-97BF-D2CEFC32D7A9}"/>
              </a:ext>
            </a:extLst>
          </p:cNvPr>
          <p:cNvSpPr>
            <a:spLocks noChangeArrowheads="1"/>
          </p:cNvSpPr>
          <p:nvPr/>
        </p:nvSpPr>
        <p:spPr bwMode="auto">
          <a:xfrm>
            <a:off x="774701" y="5575301"/>
            <a:ext cx="7905751" cy="952500"/>
          </a:xfrm>
          <a:prstGeom prst="rect">
            <a:avLst/>
          </a:prstGeom>
          <a:solidFill>
            <a:schemeClr val="accent5">
              <a:lumMod val="60000"/>
              <a:lumOff val="40000"/>
            </a:schemeClr>
          </a:solidFill>
          <a:ln w="9525">
            <a:solidFill>
              <a:schemeClr val="tx1"/>
            </a:solidFill>
            <a:miter lim="800000"/>
            <a:headEnd/>
            <a:tailEnd/>
          </a:ln>
          <a:effectLst/>
        </p:spPr>
        <p:txBody>
          <a:bodyPr lIns="91440" tIns="45720" rIns="91440" bIns="45720" anchor="b"/>
          <a:lstStyle/>
          <a:p>
            <a:pPr algn="ctr" eaLnBrk="1" hangingPunct="1">
              <a:defRPr/>
            </a:pPr>
            <a:r>
              <a:rPr lang="en-US" altLang="zh-CN" sz="2933" i="1">
                <a:solidFill>
                  <a:srgbClr val="0000FF"/>
                </a:solidFill>
                <a:latin typeface="Times New Roman" pitchFamily="18" charset="0"/>
                <a:ea typeface="楷体" pitchFamily="49" charset="-122"/>
                <a:cs typeface="Times New Roman" pitchFamily="18" charset="0"/>
              </a:rPr>
              <a:t>e_gen</a:t>
            </a:r>
            <a:r>
              <a:rPr lang="en-US" altLang="zh-CN" sz="2933" i="1" baseline="-30000">
                <a:solidFill>
                  <a:srgbClr val="0000FF"/>
                </a:solidFill>
                <a:latin typeface="Times New Roman" pitchFamily="18" charset="0"/>
                <a:ea typeface="楷体" pitchFamily="49" charset="-122"/>
                <a:cs typeface="Times New Roman" pitchFamily="18" charset="0"/>
              </a:rPr>
              <a:t>B </a:t>
            </a:r>
            <a:r>
              <a:rPr lang="zh-CN" altLang="en-US" sz="2933">
                <a:latin typeface="Times New Roman" pitchFamily="18" charset="0"/>
                <a:ea typeface="楷体" pitchFamily="49" charset="-122"/>
                <a:cs typeface="Times New Roman" pitchFamily="18" charset="0"/>
              </a:rPr>
              <a:t>和</a:t>
            </a:r>
            <a:r>
              <a:rPr lang="en-US" altLang="zh-CN" sz="2933" i="1">
                <a:solidFill>
                  <a:srgbClr val="0000FF"/>
                </a:solidFill>
                <a:latin typeface="Times New Roman" pitchFamily="18" charset="0"/>
                <a:ea typeface="楷体" pitchFamily="49" charset="-122"/>
                <a:cs typeface="Times New Roman" pitchFamily="18" charset="0"/>
              </a:rPr>
              <a:t>e_kill</a:t>
            </a:r>
            <a:r>
              <a:rPr lang="en-US" altLang="zh-CN" sz="2933" i="1" baseline="-30000">
                <a:solidFill>
                  <a:srgbClr val="0000FF"/>
                </a:solidFill>
                <a:latin typeface="Times New Roman" pitchFamily="18" charset="0"/>
                <a:ea typeface="楷体" pitchFamily="49" charset="-122"/>
                <a:cs typeface="Times New Roman" pitchFamily="18" charset="0"/>
              </a:rPr>
              <a:t>B </a:t>
            </a:r>
            <a:r>
              <a:rPr lang="zh-CN" altLang="en-US" sz="2933">
                <a:latin typeface="Times New Roman" pitchFamily="18" charset="0"/>
                <a:ea typeface="楷体" pitchFamily="49" charset="-122"/>
                <a:cs typeface="Times New Roman" pitchFamily="18" charset="0"/>
              </a:rPr>
              <a:t>的值可以直接从流图计算出来，因此在方程中作为</a:t>
            </a:r>
            <a:r>
              <a:rPr lang="zh-CN" altLang="en-US" sz="2933">
                <a:solidFill>
                  <a:srgbClr val="0000FF"/>
                </a:solidFill>
                <a:latin typeface="Times New Roman" pitchFamily="18" charset="0"/>
                <a:ea typeface="楷体" pitchFamily="49" charset="-122"/>
                <a:cs typeface="Times New Roman" pitchFamily="18" charset="0"/>
              </a:rPr>
              <a:t>已知量</a:t>
            </a:r>
          </a:p>
        </p:txBody>
      </p:sp>
      <p:grpSp>
        <p:nvGrpSpPr>
          <p:cNvPr id="2" name="组合 4">
            <a:extLst>
              <a:ext uri="{FF2B5EF4-FFF2-40B4-BE49-F238E27FC236}">
                <a16:creationId xmlns:a16="http://schemas.microsoft.com/office/drawing/2014/main" id="{32521F0B-CEDB-68D9-9998-8956711A670D}"/>
              </a:ext>
            </a:extLst>
          </p:cNvPr>
          <p:cNvGrpSpPr>
            <a:grpSpLocks/>
          </p:cNvGrpSpPr>
          <p:nvPr/>
        </p:nvGrpSpPr>
        <p:grpSpPr bwMode="auto">
          <a:xfrm>
            <a:off x="8894234" y="5245100"/>
            <a:ext cx="2688167" cy="1447800"/>
            <a:chOff x="6660233" y="3719116"/>
            <a:chExt cx="2016223" cy="1086980"/>
          </a:xfrm>
        </p:grpSpPr>
        <p:sp>
          <p:nvSpPr>
            <p:cNvPr id="49158" name="Line 37">
              <a:extLst>
                <a:ext uri="{FF2B5EF4-FFF2-40B4-BE49-F238E27FC236}">
                  <a16:creationId xmlns:a16="http://schemas.microsoft.com/office/drawing/2014/main" id="{12F96A06-0ABC-D10F-C3E3-865A4D33CDF5}"/>
                </a:ext>
              </a:extLst>
            </p:cNvPr>
            <p:cNvSpPr>
              <a:spLocks noChangeShapeType="1"/>
            </p:cNvSpPr>
            <p:nvPr/>
          </p:nvSpPr>
          <p:spPr bwMode="auto">
            <a:xfrm flipH="1">
              <a:off x="7492184" y="4214813"/>
              <a:ext cx="0" cy="25916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7" name="Rectangle 30">
              <a:extLst>
                <a:ext uri="{FF2B5EF4-FFF2-40B4-BE49-F238E27FC236}">
                  <a16:creationId xmlns:a16="http://schemas.microsoft.com/office/drawing/2014/main" id="{7960A999-011C-F464-0899-FFEB08347EFA}"/>
                </a:ext>
              </a:extLst>
            </p:cNvPr>
            <p:cNvSpPr>
              <a:spLocks noChangeArrowheads="1"/>
            </p:cNvSpPr>
            <p:nvPr/>
          </p:nvSpPr>
          <p:spPr bwMode="auto">
            <a:xfrm>
              <a:off x="6660233" y="3866908"/>
              <a:ext cx="504850" cy="289226"/>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P</a:t>
              </a:r>
              <a:r>
                <a:rPr lang="en-US" altLang="zh-CN" sz="2667" i="1" baseline="-25000" dirty="0">
                  <a:latin typeface="Times New Roman" panose="02020603050405020304" pitchFamily="18" charset="0"/>
                </a:rPr>
                <a:t>1</a:t>
              </a:r>
              <a:endParaRPr lang="en-US" altLang="zh-CN" sz="2667" i="1" dirty="0">
                <a:latin typeface="Times New Roman" panose="02020603050405020304" pitchFamily="18" charset="0"/>
              </a:endParaRPr>
            </a:p>
          </p:txBody>
        </p:sp>
        <p:sp>
          <p:nvSpPr>
            <p:cNvPr id="49160" name="矩形 1">
              <a:extLst>
                <a:ext uri="{FF2B5EF4-FFF2-40B4-BE49-F238E27FC236}">
                  <a16:creationId xmlns:a16="http://schemas.microsoft.com/office/drawing/2014/main" id="{5BAD7BFA-EBAD-8DDD-F76D-958598E3741E}"/>
                </a:ext>
              </a:extLst>
            </p:cNvPr>
            <p:cNvSpPr>
              <a:spLocks noChangeArrowheads="1"/>
            </p:cNvSpPr>
            <p:nvPr/>
          </p:nvSpPr>
          <p:spPr bwMode="auto">
            <a:xfrm>
              <a:off x="7696214" y="3719116"/>
              <a:ext cx="446298" cy="43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r>
                <a:rPr lang="en-US" altLang="zh-CN" sz="3200">
                  <a:solidFill>
                    <a:srgbClr val="000000"/>
                  </a:solidFill>
                  <a:latin typeface="Times New Roman" panose="02020603050405020304" pitchFamily="18" charset="0"/>
                  <a:cs typeface="Times New Roman" panose="02020603050405020304" pitchFamily="18" charset="0"/>
                </a:rPr>
                <a:t>…</a:t>
              </a:r>
              <a:endParaRPr lang="zh-CN" altLang="en-US" sz="4267">
                <a:latin typeface="Times New Roman" panose="02020603050405020304" pitchFamily="18" charset="0"/>
                <a:cs typeface="Times New Roman" panose="02020603050405020304" pitchFamily="18" charset="0"/>
              </a:endParaRPr>
            </a:p>
          </p:txBody>
        </p:sp>
        <p:sp>
          <p:nvSpPr>
            <p:cNvPr id="9" name="Rectangle 30">
              <a:extLst>
                <a:ext uri="{FF2B5EF4-FFF2-40B4-BE49-F238E27FC236}">
                  <a16:creationId xmlns:a16="http://schemas.microsoft.com/office/drawing/2014/main" id="{F9B0E138-C86E-178D-7CEA-B243BBA9A86A}"/>
                </a:ext>
              </a:extLst>
            </p:cNvPr>
            <p:cNvSpPr>
              <a:spLocks noChangeArrowheads="1"/>
            </p:cNvSpPr>
            <p:nvPr/>
          </p:nvSpPr>
          <p:spPr bwMode="auto">
            <a:xfrm>
              <a:off x="7236524" y="3868496"/>
              <a:ext cx="504850" cy="289226"/>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P</a:t>
              </a:r>
              <a:r>
                <a:rPr lang="en-US" altLang="zh-CN" sz="2667" i="1" baseline="-25000" dirty="0">
                  <a:latin typeface="Times New Roman" panose="02020603050405020304" pitchFamily="18" charset="0"/>
                </a:rPr>
                <a:t>2</a:t>
              </a:r>
              <a:endParaRPr lang="en-US" altLang="zh-CN" sz="2667" i="1" dirty="0">
                <a:latin typeface="Times New Roman" panose="02020603050405020304" pitchFamily="18" charset="0"/>
              </a:endParaRPr>
            </a:p>
          </p:txBody>
        </p:sp>
        <p:sp>
          <p:nvSpPr>
            <p:cNvPr id="10" name="Rectangle 30">
              <a:extLst>
                <a:ext uri="{FF2B5EF4-FFF2-40B4-BE49-F238E27FC236}">
                  <a16:creationId xmlns:a16="http://schemas.microsoft.com/office/drawing/2014/main" id="{E8E7ABCB-2327-5D09-213A-0065C8BCA3AB}"/>
                </a:ext>
              </a:extLst>
            </p:cNvPr>
            <p:cNvSpPr>
              <a:spLocks noChangeArrowheads="1"/>
            </p:cNvSpPr>
            <p:nvPr/>
          </p:nvSpPr>
          <p:spPr bwMode="auto">
            <a:xfrm>
              <a:off x="8171606" y="3868496"/>
              <a:ext cx="504850" cy="289226"/>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a:t>
              </a:r>
              <a:r>
                <a:rPr lang="en-US" altLang="zh-CN" sz="2667" i="1" dirty="0" err="1">
                  <a:latin typeface="Times New Roman" panose="02020603050405020304" pitchFamily="18" charset="0"/>
                </a:rPr>
                <a:t>P</a:t>
              </a:r>
              <a:r>
                <a:rPr lang="en-US" altLang="zh-CN" sz="2667" i="1" baseline="-25000" dirty="0" err="1">
                  <a:latin typeface="Times New Roman" panose="02020603050405020304" pitchFamily="18" charset="0"/>
                </a:rPr>
                <a:t>n</a:t>
              </a:r>
              <a:endParaRPr lang="en-US" altLang="zh-CN" sz="2667" i="1" dirty="0">
                <a:latin typeface="Times New Roman" panose="02020603050405020304" pitchFamily="18" charset="0"/>
              </a:endParaRPr>
            </a:p>
          </p:txBody>
        </p:sp>
        <p:sp>
          <p:nvSpPr>
            <p:cNvPr id="11" name="Rectangle 30">
              <a:extLst>
                <a:ext uri="{FF2B5EF4-FFF2-40B4-BE49-F238E27FC236}">
                  <a16:creationId xmlns:a16="http://schemas.microsoft.com/office/drawing/2014/main" id="{F5BF2CBC-7DC3-C826-0801-4AFE4D167144}"/>
                </a:ext>
              </a:extLst>
            </p:cNvPr>
            <p:cNvSpPr>
              <a:spLocks noChangeArrowheads="1"/>
            </p:cNvSpPr>
            <p:nvPr/>
          </p:nvSpPr>
          <p:spPr bwMode="auto">
            <a:xfrm>
              <a:off x="7252400" y="4516870"/>
              <a:ext cx="506437" cy="289226"/>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B</a:t>
              </a:r>
            </a:p>
          </p:txBody>
        </p:sp>
        <p:sp>
          <p:nvSpPr>
            <p:cNvPr id="49164" name="Line 37">
              <a:extLst>
                <a:ext uri="{FF2B5EF4-FFF2-40B4-BE49-F238E27FC236}">
                  <a16:creationId xmlns:a16="http://schemas.microsoft.com/office/drawing/2014/main" id="{3E7F59EE-8DCF-1D57-3784-C52BBD813EB5}"/>
                </a:ext>
              </a:extLst>
            </p:cNvPr>
            <p:cNvSpPr>
              <a:spLocks noChangeShapeType="1"/>
            </p:cNvSpPr>
            <p:nvPr/>
          </p:nvSpPr>
          <p:spPr bwMode="auto">
            <a:xfrm flipH="1">
              <a:off x="7678356" y="4200014"/>
              <a:ext cx="492780" cy="24472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9165" name="Line 37">
              <a:extLst>
                <a:ext uri="{FF2B5EF4-FFF2-40B4-BE49-F238E27FC236}">
                  <a16:creationId xmlns:a16="http://schemas.microsoft.com/office/drawing/2014/main" id="{857FFD92-3F65-0643-F269-DBFC79317CAF}"/>
                </a:ext>
              </a:extLst>
            </p:cNvPr>
            <p:cNvSpPr>
              <a:spLocks noChangeShapeType="1"/>
            </p:cNvSpPr>
            <p:nvPr/>
          </p:nvSpPr>
          <p:spPr bwMode="auto">
            <a:xfrm>
              <a:off x="6948263" y="4214813"/>
              <a:ext cx="357749" cy="242715"/>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095683">
                                            <p:txEl>
                                              <p:pRg st="0" end="0"/>
                                            </p:txEl>
                                          </p:spTgt>
                                        </p:tgtEl>
                                        <p:attrNameLst>
                                          <p:attrName>style.visibility</p:attrName>
                                        </p:attrNameLst>
                                      </p:cBhvr>
                                      <p:to>
                                        <p:strVal val="visible"/>
                                      </p:to>
                                    </p:set>
                                    <p:anim calcmode="lin" valueType="num">
                                      <p:cBhvr>
                                        <p:cTn id="7" dur="500" fill="hold"/>
                                        <p:tgtEl>
                                          <p:spTgt spid="109568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9568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095683">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1095683">
                                            <p:txEl>
                                              <p:pRg st="1" end="1"/>
                                            </p:txEl>
                                          </p:spTgt>
                                        </p:tgtEl>
                                        <p:attrNameLst>
                                          <p:attrName>style.visibility</p:attrName>
                                        </p:attrNameLst>
                                      </p:cBhvr>
                                      <p:to>
                                        <p:strVal val="visible"/>
                                      </p:to>
                                    </p:set>
                                    <p:anim calcmode="lin" valueType="num">
                                      <p:cBhvr>
                                        <p:cTn id="12" dur="500" fill="hold"/>
                                        <p:tgtEl>
                                          <p:spTgt spid="109568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09568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095683">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nodeType="clickEffect">
                                  <p:stCondLst>
                                    <p:cond delay="0"/>
                                  </p:stCondLst>
                                  <p:childTnLst>
                                    <p:set>
                                      <p:cBhvr>
                                        <p:cTn id="18" dur="1" fill="hold">
                                          <p:stCondLst>
                                            <p:cond delay="0"/>
                                          </p:stCondLst>
                                        </p:cTn>
                                        <p:tgtEl>
                                          <p:spTgt spid="1095683">
                                            <p:txEl>
                                              <p:pRg st="2" end="2"/>
                                            </p:txEl>
                                          </p:spTgt>
                                        </p:tgtEl>
                                        <p:attrNameLst>
                                          <p:attrName>style.visibility</p:attrName>
                                        </p:attrNameLst>
                                      </p:cBhvr>
                                      <p:to>
                                        <p:strVal val="visible"/>
                                      </p:to>
                                    </p:set>
                                    <p:anim calcmode="lin" valueType="num">
                                      <p:cBhvr>
                                        <p:cTn id="19" dur="500" fill="hold"/>
                                        <p:tgtEl>
                                          <p:spTgt spid="109568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09568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09568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nodeType="clickEffect">
                                  <p:stCondLst>
                                    <p:cond delay="0"/>
                                  </p:stCondLst>
                                  <p:childTnLst>
                                    <p:set>
                                      <p:cBhvr>
                                        <p:cTn id="25" dur="1" fill="hold">
                                          <p:stCondLst>
                                            <p:cond delay="0"/>
                                          </p:stCondLst>
                                        </p:cTn>
                                        <p:tgtEl>
                                          <p:spTgt spid="1095683">
                                            <p:txEl>
                                              <p:pRg st="3" end="3"/>
                                            </p:txEl>
                                          </p:spTgt>
                                        </p:tgtEl>
                                        <p:attrNameLst>
                                          <p:attrName>style.visibility</p:attrName>
                                        </p:attrNameLst>
                                      </p:cBhvr>
                                      <p:to>
                                        <p:strVal val="visible"/>
                                      </p:to>
                                    </p:set>
                                    <p:anim calcmode="lin" valueType="num">
                                      <p:cBhvr>
                                        <p:cTn id="26" dur="500" fill="hold"/>
                                        <p:tgtEl>
                                          <p:spTgt spid="1095683">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1095683">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1095683">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3" presetClass="entr" presetSubtype="0" fill="hold" nodeType="clickEffect">
                                  <p:stCondLst>
                                    <p:cond delay="0"/>
                                  </p:stCondLst>
                                  <p:childTnLst>
                                    <p:set>
                                      <p:cBhvr>
                                        <p:cTn id="32" dur="1" fill="hold">
                                          <p:stCondLst>
                                            <p:cond delay="0"/>
                                          </p:stCondLst>
                                        </p:cTn>
                                        <p:tgtEl>
                                          <p:spTgt spid="1095683">
                                            <p:txEl>
                                              <p:pRg st="4" end="4"/>
                                            </p:txEl>
                                          </p:spTgt>
                                        </p:tgtEl>
                                        <p:attrNameLst>
                                          <p:attrName>style.visibility</p:attrName>
                                        </p:attrNameLst>
                                      </p:cBhvr>
                                      <p:to>
                                        <p:strVal val="visible"/>
                                      </p:to>
                                    </p:set>
                                    <p:anim calcmode="lin" valueType="num">
                                      <p:cBhvr>
                                        <p:cTn id="33" dur="500" fill="hold"/>
                                        <p:tgtEl>
                                          <p:spTgt spid="1095683">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1095683">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1095683">
                                            <p:txEl>
                                              <p:pRg st="4" end="4"/>
                                            </p:txEl>
                                          </p:spTgt>
                                        </p:tgtEl>
                                      </p:cBhvr>
                                    </p:animEffect>
                                  </p:childTnLst>
                                </p:cTn>
                              </p:par>
                              <p:par>
                                <p:cTn id="36" presetID="53" presetClass="entr" presetSubtype="0" fill="hold" nodeType="withEffect">
                                  <p:stCondLst>
                                    <p:cond delay="0"/>
                                  </p:stCondLst>
                                  <p:childTnLst>
                                    <p:set>
                                      <p:cBhvr>
                                        <p:cTn id="37" dur="1" fill="hold">
                                          <p:stCondLst>
                                            <p:cond delay="0"/>
                                          </p:stCondLst>
                                        </p:cTn>
                                        <p:tgtEl>
                                          <p:spTgt spid="1095683">
                                            <p:txEl>
                                              <p:pRg st="5" end="5"/>
                                            </p:txEl>
                                          </p:spTgt>
                                        </p:tgtEl>
                                        <p:attrNameLst>
                                          <p:attrName>style.visibility</p:attrName>
                                        </p:attrNameLst>
                                      </p:cBhvr>
                                      <p:to>
                                        <p:strVal val="visible"/>
                                      </p:to>
                                    </p:set>
                                    <p:anim calcmode="lin" valueType="num">
                                      <p:cBhvr>
                                        <p:cTn id="38" dur="500" fill="hold"/>
                                        <p:tgtEl>
                                          <p:spTgt spid="1095683">
                                            <p:txEl>
                                              <p:pRg st="5" end="5"/>
                                            </p:txEl>
                                          </p:spTgt>
                                        </p:tgtEl>
                                        <p:attrNameLst>
                                          <p:attrName>ppt_w</p:attrName>
                                        </p:attrNameLst>
                                      </p:cBhvr>
                                      <p:tavLst>
                                        <p:tav tm="0">
                                          <p:val>
                                            <p:fltVal val="0"/>
                                          </p:val>
                                        </p:tav>
                                        <p:tav tm="100000">
                                          <p:val>
                                            <p:strVal val="#ppt_w"/>
                                          </p:val>
                                        </p:tav>
                                      </p:tavLst>
                                    </p:anim>
                                    <p:anim calcmode="lin" valueType="num">
                                      <p:cBhvr>
                                        <p:cTn id="39" dur="500" fill="hold"/>
                                        <p:tgtEl>
                                          <p:spTgt spid="1095683">
                                            <p:txEl>
                                              <p:pRg st="5" end="5"/>
                                            </p:txEl>
                                          </p:spTgt>
                                        </p:tgtEl>
                                        <p:attrNameLst>
                                          <p:attrName>ppt_h</p:attrName>
                                        </p:attrNameLst>
                                      </p:cBhvr>
                                      <p:tavLst>
                                        <p:tav tm="0">
                                          <p:val>
                                            <p:fltVal val="0"/>
                                          </p:val>
                                        </p:tav>
                                        <p:tav tm="100000">
                                          <p:val>
                                            <p:strVal val="#ppt_h"/>
                                          </p:val>
                                        </p:tav>
                                      </p:tavLst>
                                    </p:anim>
                                    <p:animEffect transition="in" filter="fade">
                                      <p:cBhvr>
                                        <p:cTn id="40" dur="500"/>
                                        <p:tgtEl>
                                          <p:spTgt spid="1095683">
                                            <p:txEl>
                                              <p:pRg st="5" end="5"/>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3" presetClass="entr" presetSubtype="16"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p:cTn id="45" dur="500" fill="hold"/>
                                        <p:tgtEl>
                                          <p:spTgt spid="2"/>
                                        </p:tgtEl>
                                        <p:attrNameLst>
                                          <p:attrName>ppt_w</p:attrName>
                                        </p:attrNameLst>
                                      </p:cBhvr>
                                      <p:tavLst>
                                        <p:tav tm="0">
                                          <p:val>
                                            <p:fltVal val="0"/>
                                          </p:val>
                                        </p:tav>
                                        <p:tav tm="100000">
                                          <p:val>
                                            <p:strVal val="#ppt_w"/>
                                          </p:val>
                                        </p:tav>
                                      </p:tavLst>
                                    </p:anim>
                                    <p:anim calcmode="lin" valueType="num">
                                      <p:cBhvr>
                                        <p:cTn id="46" dur="500" fill="hold"/>
                                        <p:tgtEl>
                                          <p:spTgt spid="2"/>
                                        </p:tgtEl>
                                        <p:attrNameLst>
                                          <p:attrName>ppt_h</p:attrName>
                                        </p:attrNameLst>
                                      </p:cBhvr>
                                      <p:tavLst>
                                        <p:tav tm="0">
                                          <p:val>
                                            <p:fltVal val="0"/>
                                          </p:val>
                                        </p:tav>
                                        <p:tav tm="100000">
                                          <p:val>
                                            <p:strVal val="#ppt_h"/>
                                          </p:val>
                                        </p:tav>
                                      </p:tavLst>
                                    </p:anim>
                                    <p:animEffect transition="in" filter="fade">
                                      <p:cBhvr>
                                        <p:cTn id="47" dur="500"/>
                                        <p:tgtEl>
                                          <p:spTgt spid="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3" presetClass="entr" presetSubtype="0" fill="hold" nodeType="clickEffect">
                                  <p:stCondLst>
                                    <p:cond delay="0"/>
                                  </p:stCondLst>
                                  <p:childTnLst>
                                    <p:set>
                                      <p:cBhvr>
                                        <p:cTn id="51" dur="1" fill="hold">
                                          <p:stCondLst>
                                            <p:cond delay="0"/>
                                          </p:stCondLst>
                                        </p:cTn>
                                        <p:tgtEl>
                                          <p:spTgt spid="1095683">
                                            <p:txEl>
                                              <p:pRg st="6" end="6"/>
                                            </p:txEl>
                                          </p:spTgt>
                                        </p:tgtEl>
                                        <p:attrNameLst>
                                          <p:attrName>style.visibility</p:attrName>
                                        </p:attrNameLst>
                                      </p:cBhvr>
                                      <p:to>
                                        <p:strVal val="visible"/>
                                      </p:to>
                                    </p:set>
                                    <p:anim calcmode="lin" valueType="num">
                                      <p:cBhvr>
                                        <p:cTn id="52" dur="500" fill="hold"/>
                                        <p:tgtEl>
                                          <p:spTgt spid="1095683">
                                            <p:txEl>
                                              <p:pRg st="6" end="6"/>
                                            </p:txEl>
                                          </p:spTgt>
                                        </p:tgtEl>
                                        <p:attrNameLst>
                                          <p:attrName>ppt_w</p:attrName>
                                        </p:attrNameLst>
                                      </p:cBhvr>
                                      <p:tavLst>
                                        <p:tav tm="0">
                                          <p:val>
                                            <p:fltVal val="0"/>
                                          </p:val>
                                        </p:tav>
                                        <p:tav tm="100000">
                                          <p:val>
                                            <p:strVal val="#ppt_w"/>
                                          </p:val>
                                        </p:tav>
                                      </p:tavLst>
                                    </p:anim>
                                    <p:anim calcmode="lin" valueType="num">
                                      <p:cBhvr>
                                        <p:cTn id="53" dur="500" fill="hold"/>
                                        <p:tgtEl>
                                          <p:spTgt spid="1095683">
                                            <p:txEl>
                                              <p:pRg st="6" end="6"/>
                                            </p:txEl>
                                          </p:spTgt>
                                        </p:tgtEl>
                                        <p:attrNameLst>
                                          <p:attrName>ppt_h</p:attrName>
                                        </p:attrNameLst>
                                      </p:cBhvr>
                                      <p:tavLst>
                                        <p:tav tm="0">
                                          <p:val>
                                            <p:fltVal val="0"/>
                                          </p:val>
                                        </p:tav>
                                        <p:tav tm="100000">
                                          <p:val>
                                            <p:strVal val="#ppt_h"/>
                                          </p:val>
                                        </p:tav>
                                      </p:tavLst>
                                    </p:anim>
                                    <p:animEffect transition="in" filter="fade">
                                      <p:cBhvr>
                                        <p:cTn id="54" dur="500"/>
                                        <p:tgtEl>
                                          <p:spTgt spid="1095683">
                                            <p:txEl>
                                              <p:pRg st="6" end="6"/>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3" presetClass="entr" presetSubtype="0" fill="hold" nodeType="clickEffect">
                                  <p:stCondLst>
                                    <p:cond delay="0"/>
                                  </p:stCondLst>
                                  <p:childTnLst>
                                    <p:set>
                                      <p:cBhvr>
                                        <p:cTn id="58" dur="1" fill="hold">
                                          <p:stCondLst>
                                            <p:cond delay="0"/>
                                          </p:stCondLst>
                                        </p:cTn>
                                        <p:tgtEl>
                                          <p:spTgt spid="1095684"/>
                                        </p:tgtEl>
                                        <p:attrNameLst>
                                          <p:attrName>style.visibility</p:attrName>
                                        </p:attrNameLst>
                                      </p:cBhvr>
                                      <p:to>
                                        <p:strVal val="visible"/>
                                      </p:to>
                                    </p:set>
                                    <p:anim calcmode="lin" valueType="num">
                                      <p:cBhvr>
                                        <p:cTn id="59" dur="500" fill="hold"/>
                                        <p:tgtEl>
                                          <p:spTgt spid="1095684"/>
                                        </p:tgtEl>
                                        <p:attrNameLst>
                                          <p:attrName>ppt_w</p:attrName>
                                        </p:attrNameLst>
                                      </p:cBhvr>
                                      <p:tavLst>
                                        <p:tav tm="0">
                                          <p:val>
                                            <p:fltVal val="0"/>
                                          </p:val>
                                        </p:tav>
                                        <p:tav tm="100000">
                                          <p:val>
                                            <p:strVal val="#ppt_w"/>
                                          </p:val>
                                        </p:tav>
                                      </p:tavLst>
                                    </p:anim>
                                    <p:anim calcmode="lin" valueType="num">
                                      <p:cBhvr>
                                        <p:cTn id="60" dur="500" fill="hold"/>
                                        <p:tgtEl>
                                          <p:spTgt spid="1095684"/>
                                        </p:tgtEl>
                                        <p:attrNameLst>
                                          <p:attrName>ppt_h</p:attrName>
                                        </p:attrNameLst>
                                      </p:cBhvr>
                                      <p:tavLst>
                                        <p:tav tm="0">
                                          <p:val>
                                            <p:fltVal val="0"/>
                                          </p:val>
                                        </p:tav>
                                        <p:tav tm="100000">
                                          <p:val>
                                            <p:strVal val="#ppt_h"/>
                                          </p:val>
                                        </p:tav>
                                      </p:tavLst>
                                    </p:anim>
                                    <p:animEffect transition="in" filter="fade">
                                      <p:cBhvr>
                                        <p:cTn id="61" dur="500"/>
                                        <p:tgtEl>
                                          <p:spTgt spid="1095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68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EA4409A-77E5-850B-9115-E5F70DABF669}"/>
              </a:ext>
            </a:extLst>
          </p:cNvPr>
          <p:cNvSpPr/>
          <p:nvPr/>
        </p:nvSpPr>
        <p:spPr>
          <a:xfrm>
            <a:off x="2205567" y="2755901"/>
            <a:ext cx="8354484" cy="3907367"/>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a:spcBef>
                <a:spcPct val="20000"/>
              </a:spcBef>
              <a:buClr>
                <a:srgbClr val="5EAEFF"/>
              </a:buClr>
              <a:buSzPct val="60000"/>
              <a:defRPr/>
            </a:pPr>
            <a:r>
              <a:rPr lang="en-US" altLang="zh-CN" sz="2933" i="1" dirty="0">
                <a:solidFill>
                  <a:prstClr val="black"/>
                </a:solidFill>
                <a:latin typeface="Times New Roman" panose="02020603050405020304" pitchFamily="18" charset="0"/>
                <a:cs typeface="Times New Roman" panose="02020603050405020304" pitchFamily="18" charset="0"/>
              </a:rPr>
              <a:t>OUT</a:t>
            </a:r>
            <a:r>
              <a:rPr lang="en-US" altLang="zh-CN" sz="2933" dirty="0">
                <a:solidFill>
                  <a:prstClr val="black"/>
                </a:solidFill>
                <a:latin typeface="Times New Roman" panose="02020603050405020304" pitchFamily="18" charset="0"/>
                <a:cs typeface="Times New Roman" panose="02020603050405020304" pitchFamily="18" charset="0"/>
              </a:rPr>
              <a:t>[</a:t>
            </a:r>
            <a:r>
              <a:rPr lang="en-US" altLang="zh-CN" sz="2933" i="1" dirty="0">
                <a:solidFill>
                  <a:prstClr val="black"/>
                </a:solidFill>
                <a:latin typeface="Times New Roman" panose="02020603050405020304" pitchFamily="18" charset="0"/>
                <a:cs typeface="Times New Roman" panose="02020603050405020304" pitchFamily="18" charset="0"/>
              </a:rPr>
              <a:t>ENTRY</a:t>
            </a:r>
            <a:r>
              <a:rPr lang="en-US" altLang="zh-CN" sz="2933" dirty="0">
                <a:solidFill>
                  <a:prstClr val="black"/>
                </a:solidFill>
                <a:latin typeface="Times New Roman" panose="02020603050405020304" pitchFamily="18" charset="0"/>
                <a:cs typeface="Times New Roman" panose="02020603050405020304" pitchFamily="18" charset="0"/>
              </a:rPr>
              <a:t>] = </a:t>
            </a:r>
            <a:r>
              <a:rPr lang="el-GR" altLang="zh-CN" sz="2933" i="1" dirty="0">
                <a:solidFill>
                  <a:prstClr val="black"/>
                </a:solidFill>
                <a:latin typeface="Times New Roman" panose="02020603050405020304" pitchFamily="18" charset="0"/>
                <a:ea typeface="楷体_GB2312"/>
                <a:cs typeface="Times New Roman" panose="02020603050405020304" pitchFamily="18" charset="0"/>
              </a:rPr>
              <a:t>Φ</a:t>
            </a:r>
            <a:r>
              <a:rPr lang="en-US" altLang="zh-CN" sz="2933"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933" dirty="0">
                <a:solidFill>
                  <a:srgbClr val="0000FF"/>
                </a:solidFill>
                <a:latin typeface="Times New Roman" panose="02020603050405020304" pitchFamily="18" charset="0"/>
                <a:cs typeface="Times New Roman" panose="02020603050405020304" pitchFamily="18" charset="0"/>
              </a:rPr>
              <a:t>for</a:t>
            </a:r>
            <a:r>
              <a:rPr lang="en-US" altLang="zh-CN" sz="2933" dirty="0">
                <a:solidFill>
                  <a:prstClr val="black"/>
                </a:solidFill>
                <a:latin typeface="Times New Roman" panose="02020603050405020304" pitchFamily="18" charset="0"/>
                <a:cs typeface="Times New Roman" panose="02020603050405020304" pitchFamily="18" charset="0"/>
              </a:rPr>
              <a:t> (</a:t>
            </a:r>
            <a:r>
              <a:rPr lang="zh-CN" altLang="en-US" sz="2933" dirty="0">
                <a:solidFill>
                  <a:prstClr val="black"/>
                </a:solidFill>
                <a:latin typeface="Times New Roman" panose="02020603050405020304" pitchFamily="18" charset="0"/>
                <a:cs typeface="Times New Roman" panose="02020603050405020304" pitchFamily="18" charset="0"/>
              </a:rPr>
              <a:t>除</a:t>
            </a:r>
            <a:r>
              <a:rPr lang="en-US" altLang="zh-CN" sz="2933" i="1" dirty="0">
                <a:solidFill>
                  <a:prstClr val="black"/>
                </a:solidFill>
                <a:latin typeface="Times New Roman" panose="02020603050405020304" pitchFamily="18" charset="0"/>
                <a:cs typeface="Times New Roman" panose="02020603050405020304" pitchFamily="18" charset="0"/>
              </a:rPr>
              <a:t>ENTRY</a:t>
            </a:r>
            <a:r>
              <a:rPr lang="zh-CN" altLang="en-US" sz="2933" dirty="0">
                <a:solidFill>
                  <a:prstClr val="black"/>
                </a:solidFill>
                <a:latin typeface="Times New Roman" panose="02020603050405020304" pitchFamily="18" charset="0"/>
                <a:cs typeface="Times New Roman" panose="02020603050405020304" pitchFamily="18" charset="0"/>
              </a:rPr>
              <a:t>之外的每个基本块</a:t>
            </a:r>
            <a:r>
              <a:rPr lang="en-US" altLang="zh-CN" sz="2933" i="1" dirty="0">
                <a:solidFill>
                  <a:prstClr val="black"/>
                </a:solidFill>
                <a:latin typeface="Times New Roman" panose="02020603050405020304" pitchFamily="18" charset="0"/>
                <a:cs typeface="Times New Roman" panose="02020603050405020304" pitchFamily="18" charset="0"/>
              </a:rPr>
              <a:t>B</a:t>
            </a:r>
            <a:r>
              <a:rPr lang="en-US" altLang="zh-CN" sz="2933" dirty="0">
                <a:solidFill>
                  <a:prstClr val="black"/>
                </a:solidFill>
                <a:latin typeface="Times New Roman" panose="02020603050405020304" pitchFamily="18" charset="0"/>
                <a:cs typeface="Times New Roman" panose="02020603050405020304" pitchFamily="18" charset="0"/>
              </a:rPr>
              <a:t>) </a:t>
            </a:r>
            <a:r>
              <a:rPr lang="en-US" altLang="zh-CN" sz="2933" i="1" dirty="0">
                <a:solidFill>
                  <a:prstClr val="black"/>
                </a:solidFill>
                <a:latin typeface="Times New Roman" panose="02020603050405020304" pitchFamily="18" charset="0"/>
                <a:cs typeface="Times New Roman" panose="02020603050405020304" pitchFamily="18" charset="0"/>
              </a:rPr>
              <a:t>OUT</a:t>
            </a:r>
            <a:r>
              <a:rPr lang="en-US" altLang="zh-CN" sz="2933" dirty="0">
                <a:solidFill>
                  <a:prstClr val="black"/>
                </a:solidFill>
                <a:latin typeface="Times New Roman" panose="02020603050405020304" pitchFamily="18" charset="0"/>
                <a:cs typeface="Times New Roman" panose="02020603050405020304" pitchFamily="18" charset="0"/>
              </a:rPr>
              <a:t>[</a:t>
            </a:r>
            <a:r>
              <a:rPr lang="en-US" altLang="zh-CN" sz="2933" i="1" dirty="0">
                <a:solidFill>
                  <a:prstClr val="black"/>
                </a:solidFill>
                <a:latin typeface="Times New Roman" panose="02020603050405020304" pitchFamily="18" charset="0"/>
                <a:cs typeface="Times New Roman" panose="02020603050405020304" pitchFamily="18" charset="0"/>
              </a:rPr>
              <a:t>B</a:t>
            </a:r>
            <a:r>
              <a:rPr lang="en-US" altLang="zh-CN" sz="2933" dirty="0">
                <a:solidFill>
                  <a:prstClr val="black"/>
                </a:solidFill>
                <a:latin typeface="Times New Roman" panose="02020603050405020304" pitchFamily="18" charset="0"/>
                <a:cs typeface="Times New Roman" panose="02020603050405020304" pitchFamily="18" charset="0"/>
              </a:rPr>
              <a:t>] = </a:t>
            </a:r>
            <a:r>
              <a:rPr lang="en-US" altLang="zh-CN" sz="2933" i="1" dirty="0">
                <a:solidFill>
                  <a:srgbClr val="FF0000"/>
                </a:solidFill>
                <a:latin typeface="Times New Roman" panose="02020603050405020304" pitchFamily="18" charset="0"/>
                <a:cs typeface="Times New Roman" panose="02020603050405020304" pitchFamily="18" charset="0"/>
              </a:rPr>
              <a:t>U</a:t>
            </a:r>
            <a:r>
              <a:rPr lang="en-US" altLang="zh-CN" sz="2933" i="1"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933" dirty="0">
                <a:solidFill>
                  <a:srgbClr val="0000FF"/>
                </a:solidFill>
                <a:latin typeface="Times New Roman" panose="02020603050405020304" pitchFamily="18" charset="0"/>
                <a:cs typeface="Times New Roman" panose="02020603050405020304" pitchFamily="18" charset="0"/>
              </a:rPr>
              <a:t>while</a:t>
            </a:r>
            <a:r>
              <a:rPr lang="en-US" altLang="zh-CN" sz="2933" dirty="0">
                <a:solidFill>
                  <a:prstClr val="black"/>
                </a:solidFill>
                <a:latin typeface="Times New Roman" panose="02020603050405020304" pitchFamily="18" charset="0"/>
                <a:cs typeface="Times New Roman" panose="02020603050405020304" pitchFamily="18" charset="0"/>
              </a:rPr>
              <a:t> (</a:t>
            </a:r>
            <a:r>
              <a:rPr lang="zh-CN" altLang="en-US" sz="2933" dirty="0">
                <a:solidFill>
                  <a:prstClr val="black"/>
                </a:solidFill>
                <a:latin typeface="Times New Roman" panose="02020603050405020304" pitchFamily="18" charset="0"/>
                <a:cs typeface="Times New Roman" panose="02020603050405020304" pitchFamily="18" charset="0"/>
              </a:rPr>
              <a:t>某个</a:t>
            </a:r>
            <a:r>
              <a:rPr lang="en-US" altLang="zh-CN" sz="2933" i="1" dirty="0">
                <a:solidFill>
                  <a:prstClr val="black"/>
                </a:solidFill>
                <a:latin typeface="Times New Roman" panose="02020603050405020304" pitchFamily="18" charset="0"/>
                <a:cs typeface="Times New Roman" panose="02020603050405020304" pitchFamily="18" charset="0"/>
              </a:rPr>
              <a:t>OUT</a:t>
            </a:r>
            <a:r>
              <a:rPr lang="zh-CN" altLang="en-US" sz="2933" dirty="0">
                <a:solidFill>
                  <a:prstClr val="black"/>
                </a:solidFill>
                <a:latin typeface="Times New Roman" panose="02020603050405020304" pitchFamily="18" charset="0"/>
                <a:cs typeface="Times New Roman" panose="02020603050405020304" pitchFamily="18" charset="0"/>
              </a:rPr>
              <a:t>值发生了改变</a:t>
            </a:r>
            <a:r>
              <a:rPr lang="en-US" altLang="zh-CN" sz="2933"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933" dirty="0">
                <a:solidFill>
                  <a:srgbClr val="0000FF"/>
                </a:solidFill>
                <a:latin typeface="Times New Roman" panose="02020603050405020304" pitchFamily="18" charset="0"/>
                <a:cs typeface="Times New Roman" panose="02020603050405020304" pitchFamily="18" charset="0"/>
              </a:rPr>
              <a:t>	for </a:t>
            </a:r>
            <a:r>
              <a:rPr lang="en-US" altLang="zh-CN" sz="2933" dirty="0">
                <a:solidFill>
                  <a:prstClr val="black"/>
                </a:solidFill>
                <a:latin typeface="Times New Roman" panose="02020603050405020304" pitchFamily="18" charset="0"/>
                <a:cs typeface="Times New Roman" panose="02020603050405020304" pitchFamily="18" charset="0"/>
              </a:rPr>
              <a:t>(</a:t>
            </a:r>
            <a:r>
              <a:rPr lang="zh-CN" altLang="en-US" sz="2933" dirty="0">
                <a:solidFill>
                  <a:prstClr val="black"/>
                </a:solidFill>
                <a:latin typeface="Times New Roman" panose="02020603050405020304" pitchFamily="18" charset="0"/>
                <a:cs typeface="Times New Roman" panose="02020603050405020304" pitchFamily="18" charset="0"/>
              </a:rPr>
              <a:t>除</a:t>
            </a:r>
            <a:r>
              <a:rPr lang="en-US" altLang="zh-CN" sz="2933" i="1" dirty="0">
                <a:solidFill>
                  <a:prstClr val="black"/>
                </a:solidFill>
                <a:latin typeface="Times New Roman" panose="02020603050405020304" pitchFamily="18" charset="0"/>
                <a:cs typeface="Times New Roman" panose="02020603050405020304" pitchFamily="18" charset="0"/>
              </a:rPr>
              <a:t>ENTRY</a:t>
            </a:r>
            <a:r>
              <a:rPr lang="zh-CN" altLang="en-US" sz="2933" dirty="0">
                <a:solidFill>
                  <a:prstClr val="black"/>
                </a:solidFill>
                <a:latin typeface="Times New Roman" panose="02020603050405020304" pitchFamily="18" charset="0"/>
                <a:cs typeface="Times New Roman" panose="02020603050405020304" pitchFamily="18" charset="0"/>
              </a:rPr>
              <a:t>之外的每个基本块</a:t>
            </a:r>
            <a:r>
              <a:rPr lang="en-US" altLang="zh-CN" sz="2933" i="1" dirty="0">
                <a:solidFill>
                  <a:prstClr val="black"/>
                </a:solidFill>
                <a:latin typeface="Times New Roman" panose="02020603050405020304" pitchFamily="18" charset="0"/>
                <a:cs typeface="Times New Roman" panose="02020603050405020304" pitchFamily="18" charset="0"/>
              </a:rPr>
              <a:t>B</a:t>
            </a:r>
            <a:r>
              <a:rPr lang="en-US" altLang="zh-CN" sz="2933" dirty="0">
                <a:solidFill>
                  <a:prstClr val="black"/>
                </a:solidFill>
                <a:latin typeface="Times New Roman" panose="02020603050405020304" pitchFamily="18" charset="0"/>
                <a:cs typeface="Times New Roman" panose="02020603050405020304" pitchFamily="18" charset="0"/>
              </a:rPr>
              <a:t>) {</a:t>
            </a:r>
          </a:p>
          <a:p>
            <a:pPr marL="361942" indent="-361942">
              <a:spcBef>
                <a:spcPct val="20000"/>
              </a:spcBef>
              <a:buClr>
                <a:srgbClr val="31B6FD"/>
              </a:buClr>
              <a:buSzPct val="100000"/>
              <a:defRPr/>
            </a:pPr>
            <a:r>
              <a:rPr lang="en-US" altLang="zh-CN" sz="2933" dirty="0">
                <a:solidFill>
                  <a:prstClr val="black"/>
                </a:solidFill>
                <a:latin typeface="Times New Roman" panose="02020603050405020304" pitchFamily="18" charset="0"/>
                <a:cs typeface="Times New Roman" panose="02020603050405020304" pitchFamily="18" charset="0"/>
              </a:rPr>
              <a:t>		</a:t>
            </a:r>
            <a:r>
              <a:rPr lang="en-US" altLang="zh-CN" sz="2933" i="1" dirty="0">
                <a:solidFill>
                  <a:prstClr val="black"/>
                </a:solidFill>
                <a:latin typeface="Times New Roman" panose="02020603050405020304" pitchFamily="18" charset="0"/>
                <a:cs typeface="Times New Roman" panose="02020603050405020304" pitchFamily="18" charset="0"/>
              </a:rPr>
              <a:t>IN</a:t>
            </a:r>
            <a:r>
              <a:rPr lang="en-US" altLang="zh-CN" sz="2933" dirty="0">
                <a:solidFill>
                  <a:prstClr val="black"/>
                </a:solidFill>
                <a:latin typeface="Times New Roman" panose="02020603050405020304" pitchFamily="18" charset="0"/>
                <a:cs typeface="Times New Roman" panose="02020603050405020304" pitchFamily="18" charset="0"/>
              </a:rPr>
              <a:t>[</a:t>
            </a:r>
            <a:r>
              <a:rPr lang="en-US" altLang="zh-CN" sz="2933" i="1" dirty="0">
                <a:solidFill>
                  <a:prstClr val="black"/>
                </a:solidFill>
                <a:latin typeface="Times New Roman" panose="02020603050405020304" pitchFamily="18" charset="0"/>
                <a:cs typeface="Times New Roman" panose="02020603050405020304" pitchFamily="18" charset="0"/>
              </a:rPr>
              <a:t>B</a:t>
            </a:r>
            <a:r>
              <a:rPr lang="en-US" altLang="zh-CN" sz="2933" dirty="0">
                <a:solidFill>
                  <a:prstClr val="black"/>
                </a:solidFill>
                <a:latin typeface="Times New Roman" panose="02020603050405020304" pitchFamily="18" charset="0"/>
                <a:cs typeface="Times New Roman" panose="02020603050405020304" pitchFamily="18" charset="0"/>
              </a:rPr>
              <a:t>]=</a:t>
            </a:r>
            <a:r>
              <a:rPr lang="en-US" altLang="zh-CN" sz="2933" dirty="0">
                <a:solidFill>
                  <a:prstClr val="black"/>
                </a:solidFill>
                <a:latin typeface="Times New Roman" panose="02020603050405020304" pitchFamily="18" charset="0"/>
                <a:ea typeface="楷体_GB2312"/>
                <a:cs typeface="Times New Roman" panose="02020603050405020304" pitchFamily="18" charset="0"/>
              </a:rPr>
              <a:t> </a:t>
            </a:r>
            <a:r>
              <a:rPr lang="en-US" altLang="zh-CN" sz="2933" dirty="0">
                <a:solidFill>
                  <a:srgbClr val="FF0000"/>
                </a:solidFill>
                <a:latin typeface="Times New Roman" panose="02020603050405020304" pitchFamily="18" charset="0"/>
                <a:ea typeface="楷体_GB2312"/>
                <a:cs typeface="Times New Roman" panose="02020603050405020304" pitchFamily="18" charset="0"/>
              </a:rPr>
              <a:t>∩</a:t>
            </a:r>
            <a:r>
              <a:rPr lang="en-US" altLang="zh-CN" sz="2933" i="1" baseline="-30000" dirty="0">
                <a:solidFill>
                  <a:prstClr val="black"/>
                </a:solidFill>
                <a:latin typeface="Times New Roman" panose="02020603050405020304" pitchFamily="18" charset="0"/>
                <a:cs typeface="Times New Roman" panose="02020603050405020304" pitchFamily="18" charset="0"/>
              </a:rPr>
              <a:t>P</a:t>
            </a:r>
            <a:r>
              <a:rPr lang="zh-CN" altLang="en-US" sz="2933" baseline="-30000" dirty="0">
                <a:solidFill>
                  <a:prstClr val="black"/>
                </a:solidFill>
                <a:latin typeface="Times New Roman" panose="02020603050405020304" pitchFamily="18" charset="0"/>
                <a:cs typeface="Times New Roman" panose="02020603050405020304" pitchFamily="18" charset="0"/>
              </a:rPr>
              <a:t>是</a:t>
            </a:r>
            <a:r>
              <a:rPr lang="en-US" altLang="zh-CN" sz="2933" i="1" baseline="-30000" dirty="0">
                <a:solidFill>
                  <a:prstClr val="black"/>
                </a:solidFill>
                <a:latin typeface="Times New Roman" panose="02020603050405020304" pitchFamily="18" charset="0"/>
                <a:cs typeface="Times New Roman" panose="02020603050405020304" pitchFamily="18" charset="0"/>
              </a:rPr>
              <a:t>B</a:t>
            </a:r>
            <a:r>
              <a:rPr lang="zh-CN" altLang="en-US" sz="2933" baseline="-30000" dirty="0">
                <a:solidFill>
                  <a:prstClr val="black"/>
                </a:solidFill>
                <a:latin typeface="Times New Roman" panose="02020603050405020304" pitchFamily="18" charset="0"/>
                <a:cs typeface="Times New Roman" panose="02020603050405020304" pitchFamily="18" charset="0"/>
              </a:rPr>
              <a:t>的一个前驱</a:t>
            </a:r>
            <a:r>
              <a:rPr lang="en-US" altLang="zh-CN" sz="2933" i="1" dirty="0">
                <a:solidFill>
                  <a:prstClr val="black"/>
                </a:solidFill>
                <a:latin typeface="Times New Roman" panose="02020603050405020304" pitchFamily="18" charset="0"/>
                <a:ea typeface="楷体_GB2312"/>
                <a:cs typeface="Times New Roman" panose="02020603050405020304" pitchFamily="18" charset="0"/>
              </a:rPr>
              <a:t>OUT</a:t>
            </a:r>
            <a:r>
              <a:rPr lang="en-US" altLang="zh-CN" sz="2933" dirty="0">
                <a:solidFill>
                  <a:prstClr val="black"/>
                </a:solidFill>
                <a:latin typeface="Times New Roman" panose="02020603050405020304" pitchFamily="18" charset="0"/>
                <a:ea typeface="楷体_GB2312"/>
                <a:cs typeface="Times New Roman" panose="02020603050405020304" pitchFamily="18" charset="0"/>
              </a:rPr>
              <a:t>[</a:t>
            </a:r>
            <a:r>
              <a:rPr lang="en-US" altLang="zh-CN" sz="2933" i="1" dirty="0">
                <a:solidFill>
                  <a:prstClr val="black"/>
                </a:solidFill>
                <a:latin typeface="Times New Roman" panose="02020603050405020304" pitchFamily="18" charset="0"/>
                <a:ea typeface="楷体_GB2312"/>
                <a:cs typeface="Times New Roman" panose="02020603050405020304" pitchFamily="18" charset="0"/>
              </a:rPr>
              <a:t>P</a:t>
            </a:r>
            <a:r>
              <a:rPr lang="en-US" altLang="zh-CN" sz="2933" dirty="0">
                <a:solidFill>
                  <a:prstClr val="black"/>
                </a:solidFill>
                <a:latin typeface="Times New Roman" panose="02020603050405020304" pitchFamily="18" charset="0"/>
                <a:ea typeface="楷体_GB2312"/>
                <a:cs typeface="Times New Roman" panose="02020603050405020304" pitchFamily="18" charset="0"/>
              </a:rPr>
              <a:t>] </a:t>
            </a:r>
          </a:p>
          <a:p>
            <a:pPr marL="0" lvl="1">
              <a:spcBef>
                <a:spcPct val="20000"/>
              </a:spcBef>
              <a:buClr>
                <a:srgbClr val="5EAEFF"/>
              </a:buClr>
              <a:buSzPct val="60000"/>
              <a:defRPr/>
            </a:pPr>
            <a:r>
              <a:rPr lang="en-US" altLang="zh-CN" sz="2933" dirty="0">
                <a:solidFill>
                  <a:prstClr val="black"/>
                </a:solidFill>
                <a:latin typeface="Times New Roman" panose="02020603050405020304" pitchFamily="18" charset="0"/>
                <a:cs typeface="Times New Roman" panose="02020603050405020304" pitchFamily="18" charset="0"/>
              </a:rPr>
              <a:t>	</a:t>
            </a:r>
            <a:r>
              <a:rPr lang="en-US" altLang="zh-CN" sz="2933" i="1" dirty="0">
                <a:solidFill>
                  <a:prstClr val="black"/>
                </a:solidFill>
                <a:latin typeface="Times New Roman" panose="02020603050405020304" pitchFamily="18" charset="0"/>
                <a:ea typeface="楷体_GB2312"/>
                <a:cs typeface="Times New Roman" panose="02020603050405020304" pitchFamily="18" charset="0"/>
              </a:rPr>
              <a:t>OUT</a:t>
            </a:r>
            <a:r>
              <a:rPr lang="en-US" altLang="zh-CN" sz="2933" dirty="0">
                <a:solidFill>
                  <a:prstClr val="black"/>
                </a:solidFill>
                <a:latin typeface="Times New Roman" panose="02020603050405020304" pitchFamily="18" charset="0"/>
                <a:ea typeface="楷体_GB2312"/>
                <a:cs typeface="Times New Roman" panose="02020603050405020304" pitchFamily="18" charset="0"/>
              </a:rPr>
              <a:t>[</a:t>
            </a:r>
            <a:r>
              <a:rPr lang="en-US" altLang="zh-CN" sz="2933" i="1" dirty="0">
                <a:solidFill>
                  <a:prstClr val="black"/>
                </a:solidFill>
                <a:latin typeface="Times New Roman" panose="02020603050405020304" pitchFamily="18" charset="0"/>
                <a:ea typeface="楷体_GB2312"/>
                <a:cs typeface="Times New Roman" panose="02020603050405020304" pitchFamily="18" charset="0"/>
              </a:rPr>
              <a:t>B</a:t>
            </a:r>
            <a:r>
              <a:rPr lang="en-US" altLang="zh-CN" sz="2933" dirty="0">
                <a:solidFill>
                  <a:prstClr val="black"/>
                </a:solidFill>
                <a:latin typeface="Times New Roman" panose="02020603050405020304" pitchFamily="18" charset="0"/>
                <a:ea typeface="楷体_GB2312"/>
                <a:cs typeface="Times New Roman" panose="02020603050405020304" pitchFamily="18" charset="0"/>
              </a:rPr>
              <a:t>]= </a:t>
            </a:r>
            <a:r>
              <a:rPr lang="en-US" altLang="zh-CN" sz="2933" i="1" dirty="0" err="1">
                <a:solidFill>
                  <a:srgbClr val="0000FF"/>
                </a:solidFill>
                <a:latin typeface="Times New Roman" panose="02020603050405020304" pitchFamily="18" charset="0"/>
                <a:ea typeface="楷体_GB2312"/>
                <a:cs typeface="Times New Roman" panose="02020603050405020304" pitchFamily="18" charset="0"/>
              </a:rPr>
              <a:t>e_gen</a:t>
            </a:r>
            <a:r>
              <a:rPr lang="en-US" altLang="zh-CN" sz="2933" i="1" baseline="-30000" dirty="0" err="1">
                <a:solidFill>
                  <a:srgbClr val="0000FF"/>
                </a:solidFill>
                <a:latin typeface="Times New Roman" panose="02020603050405020304" pitchFamily="18" charset="0"/>
                <a:ea typeface="楷体_GB2312"/>
                <a:cs typeface="Times New Roman" panose="02020603050405020304" pitchFamily="18" charset="0"/>
              </a:rPr>
              <a:t>B</a:t>
            </a:r>
            <a:r>
              <a:rPr lang="en-US" altLang="zh-CN" sz="2933" dirty="0">
                <a:solidFill>
                  <a:prstClr val="black"/>
                </a:solidFill>
                <a:latin typeface="Times New Roman" panose="02020603050405020304" pitchFamily="18" charset="0"/>
                <a:ea typeface="楷体_GB2312"/>
                <a:cs typeface="Times New Roman" panose="02020603050405020304" pitchFamily="18" charset="0"/>
              </a:rPr>
              <a:t> </a:t>
            </a:r>
            <a:r>
              <a:rPr lang="en-US" altLang="zh-CN" sz="2933" dirty="0">
                <a:solidFill>
                  <a:prstClr val="black"/>
                </a:solidFill>
                <a:latin typeface="Times New Roman" panose="02020603050405020304" pitchFamily="18" charset="0"/>
                <a:cs typeface="Times New Roman" panose="02020603050405020304" pitchFamily="18" charset="0"/>
              </a:rPr>
              <a:t>∪</a:t>
            </a:r>
            <a:r>
              <a:rPr lang="en-US" altLang="zh-CN" sz="2933" dirty="0">
                <a:solidFill>
                  <a:prstClr val="black"/>
                </a:solidFill>
                <a:latin typeface="Times New Roman" panose="02020603050405020304" pitchFamily="18" charset="0"/>
                <a:ea typeface="楷体_GB2312"/>
                <a:cs typeface="Times New Roman" panose="02020603050405020304" pitchFamily="18" charset="0"/>
              </a:rPr>
              <a:t>(</a:t>
            </a:r>
            <a:r>
              <a:rPr lang="en-US" altLang="zh-CN" sz="2933" i="1" dirty="0">
                <a:solidFill>
                  <a:prstClr val="black"/>
                </a:solidFill>
                <a:latin typeface="Times New Roman" panose="02020603050405020304" pitchFamily="18" charset="0"/>
                <a:ea typeface="楷体_GB2312"/>
                <a:cs typeface="Times New Roman" panose="02020603050405020304" pitchFamily="18" charset="0"/>
              </a:rPr>
              <a:t>IN</a:t>
            </a:r>
            <a:r>
              <a:rPr lang="en-US" altLang="zh-CN" sz="2933" dirty="0">
                <a:solidFill>
                  <a:prstClr val="black"/>
                </a:solidFill>
                <a:latin typeface="Times New Roman" panose="02020603050405020304" pitchFamily="18" charset="0"/>
                <a:ea typeface="楷体_GB2312"/>
                <a:cs typeface="Times New Roman" panose="02020603050405020304" pitchFamily="18" charset="0"/>
              </a:rPr>
              <a:t>[</a:t>
            </a:r>
            <a:r>
              <a:rPr lang="en-US" altLang="zh-CN" sz="2933" i="1" dirty="0">
                <a:solidFill>
                  <a:prstClr val="black"/>
                </a:solidFill>
                <a:latin typeface="Times New Roman" panose="02020603050405020304" pitchFamily="18" charset="0"/>
                <a:ea typeface="楷体_GB2312"/>
                <a:cs typeface="Times New Roman" panose="02020603050405020304" pitchFamily="18" charset="0"/>
              </a:rPr>
              <a:t>B</a:t>
            </a:r>
            <a:r>
              <a:rPr lang="en-US" altLang="zh-CN" sz="2933" dirty="0">
                <a:solidFill>
                  <a:prstClr val="black"/>
                </a:solidFill>
                <a:latin typeface="Times New Roman" panose="02020603050405020304" pitchFamily="18" charset="0"/>
                <a:ea typeface="楷体_GB2312"/>
                <a:cs typeface="Times New Roman" panose="02020603050405020304" pitchFamily="18" charset="0"/>
              </a:rPr>
              <a:t>]- </a:t>
            </a:r>
            <a:r>
              <a:rPr lang="en-US" altLang="zh-CN" sz="2933" i="1" dirty="0" err="1">
                <a:solidFill>
                  <a:srgbClr val="0000FF"/>
                </a:solidFill>
                <a:latin typeface="Times New Roman" panose="02020603050405020304" pitchFamily="18" charset="0"/>
                <a:ea typeface="楷体_GB2312"/>
                <a:cs typeface="Times New Roman" panose="02020603050405020304" pitchFamily="18" charset="0"/>
              </a:rPr>
              <a:t>e_kill</a:t>
            </a:r>
            <a:r>
              <a:rPr lang="en-US" altLang="zh-CN" sz="2933" i="1" baseline="-30000" dirty="0" err="1">
                <a:solidFill>
                  <a:srgbClr val="0000FF"/>
                </a:solidFill>
                <a:latin typeface="Times New Roman" panose="02020603050405020304" pitchFamily="18" charset="0"/>
                <a:ea typeface="楷体_GB2312"/>
                <a:cs typeface="Times New Roman" panose="02020603050405020304" pitchFamily="18" charset="0"/>
              </a:rPr>
              <a:t>B</a:t>
            </a:r>
            <a:r>
              <a:rPr lang="en-US" altLang="zh-CN" sz="2933" dirty="0">
                <a:solidFill>
                  <a:prstClr val="black"/>
                </a:solidFill>
                <a:latin typeface="Times New Roman" panose="02020603050405020304" pitchFamily="18" charset="0"/>
                <a:ea typeface="楷体_GB2312"/>
                <a:cs typeface="Times New Roman" panose="02020603050405020304" pitchFamily="18" charset="0"/>
              </a:rPr>
              <a:t>)</a:t>
            </a:r>
            <a:r>
              <a:rPr lang="zh-CN" altLang="en-US" sz="2933" dirty="0">
                <a:solidFill>
                  <a:prstClr val="black"/>
                </a:solidFill>
                <a:latin typeface="Times New Roman" panose="02020603050405020304" pitchFamily="18" charset="0"/>
                <a:cs typeface="Times New Roman" panose="02020603050405020304" pitchFamily="18" charset="0"/>
              </a:rPr>
              <a:t> </a:t>
            </a:r>
            <a:r>
              <a:rPr lang="en-US" altLang="zh-CN" sz="2933" dirty="0">
                <a:solidFill>
                  <a:prstClr val="black"/>
                </a:solidFill>
                <a:latin typeface="Times New Roman" panose="02020603050405020304" pitchFamily="18" charset="0"/>
                <a:cs typeface="Times New Roman" panose="02020603050405020304" pitchFamily="18" charset="0"/>
              </a:rPr>
              <a:t>;</a:t>
            </a:r>
          </a:p>
          <a:p>
            <a:pPr marL="0" lvl="1">
              <a:spcBef>
                <a:spcPct val="20000"/>
              </a:spcBef>
              <a:buClr>
                <a:srgbClr val="5EAEFF"/>
              </a:buClr>
              <a:buSzPct val="60000"/>
              <a:defRPr/>
            </a:pPr>
            <a:r>
              <a:rPr lang="en-US" altLang="zh-CN" sz="2933" dirty="0">
                <a:solidFill>
                  <a:prstClr val="black"/>
                </a:solidFill>
                <a:latin typeface="Times New Roman" panose="02020603050405020304" pitchFamily="18" charset="0"/>
                <a:cs typeface="Times New Roman" panose="02020603050405020304" pitchFamily="18" charset="0"/>
              </a:rPr>
              <a:t>	}</a:t>
            </a:r>
            <a:endParaRPr lang="zh-CN" altLang="en-US" sz="2400" dirty="0"/>
          </a:p>
        </p:txBody>
      </p:sp>
      <p:sp>
        <p:nvSpPr>
          <p:cNvPr id="51203" name="Rectangle 3">
            <a:extLst>
              <a:ext uri="{FF2B5EF4-FFF2-40B4-BE49-F238E27FC236}">
                <a16:creationId xmlns:a16="http://schemas.microsoft.com/office/drawing/2014/main" id="{3B59871F-9D7B-3C4E-817F-0F7345D9037B}"/>
              </a:ext>
            </a:extLst>
          </p:cNvPr>
          <p:cNvSpPr>
            <a:spLocks noGrp="1" noChangeArrowheads="1"/>
          </p:cNvSpPr>
          <p:nvPr>
            <p:ph idx="1"/>
          </p:nvPr>
        </p:nvSpPr>
        <p:spPr bwMode="auto">
          <a:xfrm>
            <a:off x="431800" y="1047751"/>
            <a:ext cx="11760200" cy="19007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rmAutofit fontScale="85000" lnSpcReduction="20000"/>
          </a:bodyPr>
          <a:lstStyle/>
          <a:p>
            <a:pPr eaLnBrk="1" hangingPunct="1">
              <a:buClrTx/>
              <a:buFont typeface="Wingdings" panose="05000000000000000000" pitchFamily="2" charset="2"/>
              <a:buChar char="Ø"/>
            </a:pPr>
            <a:r>
              <a:rPr lang="zh-CN" altLang="en-US" sz="3067" b="1">
                <a:cs typeface="Times New Roman" panose="02020603050405020304" pitchFamily="18" charset="0"/>
              </a:rPr>
              <a:t>输入：流图</a:t>
            </a:r>
            <a:r>
              <a:rPr lang="en-US" altLang="zh-CN" sz="3067" b="1">
                <a:cs typeface="Times New Roman" panose="02020603050405020304" pitchFamily="18" charset="0"/>
              </a:rPr>
              <a:t>G</a:t>
            </a:r>
            <a:r>
              <a:rPr lang="zh-CN" altLang="en-US" sz="3067" b="1">
                <a:cs typeface="Times New Roman" panose="02020603050405020304" pitchFamily="18" charset="0"/>
              </a:rPr>
              <a:t>，其中每个基本块</a:t>
            </a:r>
            <a:r>
              <a:rPr lang="en-US" altLang="zh-CN" sz="3067" b="1" i="1">
                <a:cs typeface="Times New Roman" panose="02020603050405020304" pitchFamily="18" charset="0"/>
              </a:rPr>
              <a:t>B</a:t>
            </a:r>
            <a:r>
              <a:rPr lang="zh-CN" altLang="en-US" sz="3067" b="1">
                <a:cs typeface="Times New Roman" panose="02020603050405020304" pitchFamily="18" charset="0"/>
              </a:rPr>
              <a:t>的</a:t>
            </a:r>
            <a:r>
              <a:rPr lang="en-US" altLang="zh-CN" sz="3067" b="1" i="1">
                <a:solidFill>
                  <a:srgbClr val="2D83F4"/>
                </a:solidFill>
                <a:ea typeface="楷体_GB2312" pitchFamily="49" charset="-122"/>
                <a:cs typeface="Times New Roman" panose="02020603050405020304" pitchFamily="18" charset="0"/>
              </a:rPr>
              <a:t>e_gen</a:t>
            </a:r>
            <a:r>
              <a:rPr lang="en-US" altLang="zh-CN" sz="3067" b="1" i="1" baseline="-30000">
                <a:solidFill>
                  <a:srgbClr val="2D83F4"/>
                </a:solidFill>
                <a:ea typeface="楷体_GB2312" pitchFamily="49" charset="-122"/>
                <a:cs typeface="Times New Roman" panose="02020603050405020304" pitchFamily="18" charset="0"/>
              </a:rPr>
              <a:t>B</a:t>
            </a:r>
            <a:r>
              <a:rPr lang="en-US" altLang="zh-CN" sz="3067" b="1">
                <a:solidFill>
                  <a:srgbClr val="2D83F4"/>
                </a:solidFill>
                <a:cs typeface="Times New Roman" panose="02020603050405020304" pitchFamily="18" charset="0"/>
              </a:rPr>
              <a:t> </a:t>
            </a:r>
            <a:r>
              <a:rPr lang="zh-CN" altLang="en-US" sz="3067" b="1">
                <a:cs typeface="Times New Roman" panose="02020603050405020304" pitchFamily="18" charset="0"/>
              </a:rPr>
              <a:t>和</a:t>
            </a:r>
            <a:r>
              <a:rPr lang="en-US" altLang="zh-CN" sz="3067" b="1" i="1">
                <a:solidFill>
                  <a:srgbClr val="2D83F4"/>
                </a:solidFill>
                <a:ea typeface="楷体_GB2312" pitchFamily="49" charset="-122"/>
                <a:cs typeface="Times New Roman" panose="02020603050405020304" pitchFamily="18" charset="0"/>
              </a:rPr>
              <a:t>e_kill</a:t>
            </a:r>
            <a:r>
              <a:rPr lang="en-US" altLang="zh-CN" sz="3067" b="1" i="1" baseline="-30000">
                <a:solidFill>
                  <a:srgbClr val="2D83F4"/>
                </a:solidFill>
                <a:ea typeface="楷体_GB2312" pitchFamily="49" charset="-122"/>
                <a:cs typeface="Times New Roman" panose="02020603050405020304" pitchFamily="18" charset="0"/>
              </a:rPr>
              <a:t>B</a:t>
            </a:r>
            <a:r>
              <a:rPr lang="en-US" altLang="zh-CN" sz="3067" b="1">
                <a:solidFill>
                  <a:srgbClr val="2D83F4"/>
                </a:solidFill>
                <a:cs typeface="Times New Roman" panose="02020603050405020304" pitchFamily="18" charset="0"/>
              </a:rPr>
              <a:t> </a:t>
            </a:r>
            <a:r>
              <a:rPr lang="zh-CN" altLang="en-US" sz="3067" b="1">
                <a:cs typeface="Times New Roman" panose="02020603050405020304" pitchFamily="18" charset="0"/>
              </a:rPr>
              <a:t>都已计算出来</a:t>
            </a:r>
            <a:endParaRPr lang="en-US" altLang="zh-CN" sz="3067" b="1">
              <a:cs typeface="Times New Roman" panose="02020603050405020304" pitchFamily="18" charset="0"/>
            </a:endParaRPr>
          </a:p>
          <a:p>
            <a:pPr eaLnBrk="1" hangingPunct="1">
              <a:buClrTx/>
              <a:buFont typeface="Wingdings" panose="05000000000000000000" pitchFamily="2" charset="2"/>
              <a:buChar char="Ø"/>
            </a:pPr>
            <a:r>
              <a:rPr lang="zh-CN" altLang="en-US" sz="3067" b="1">
                <a:cs typeface="Times New Roman" panose="02020603050405020304" pitchFamily="18" charset="0"/>
              </a:rPr>
              <a:t>输出：</a:t>
            </a:r>
            <a:r>
              <a:rPr lang="en-US" altLang="zh-CN" sz="3067" b="1" i="1">
                <a:cs typeface="Times New Roman" panose="02020603050405020304" pitchFamily="18" charset="0"/>
              </a:rPr>
              <a:t>IN</a:t>
            </a:r>
            <a:r>
              <a:rPr lang="en-US" altLang="zh-CN" sz="3067" b="1">
                <a:cs typeface="Times New Roman" panose="02020603050405020304" pitchFamily="18" charset="0"/>
              </a:rPr>
              <a:t>[</a:t>
            </a:r>
            <a:r>
              <a:rPr lang="en-US" altLang="zh-CN" sz="3067" b="1" i="1">
                <a:cs typeface="Times New Roman" panose="02020603050405020304" pitchFamily="18" charset="0"/>
              </a:rPr>
              <a:t>B</a:t>
            </a:r>
            <a:r>
              <a:rPr lang="en-US" altLang="zh-CN" sz="3067" b="1">
                <a:cs typeface="Times New Roman" panose="02020603050405020304" pitchFamily="18" charset="0"/>
              </a:rPr>
              <a:t>]</a:t>
            </a:r>
            <a:r>
              <a:rPr lang="zh-CN" altLang="en-US" sz="3067" b="1">
                <a:cs typeface="Times New Roman" panose="02020603050405020304" pitchFamily="18" charset="0"/>
              </a:rPr>
              <a:t>和</a:t>
            </a:r>
            <a:r>
              <a:rPr lang="en-US" altLang="zh-CN" sz="3067" b="1" i="1">
                <a:cs typeface="Times New Roman" panose="02020603050405020304" pitchFamily="18" charset="0"/>
              </a:rPr>
              <a:t>OUT</a:t>
            </a:r>
            <a:r>
              <a:rPr lang="en-US" altLang="zh-CN" sz="3067" b="1">
                <a:cs typeface="Times New Roman" panose="02020603050405020304" pitchFamily="18" charset="0"/>
              </a:rPr>
              <a:t>[</a:t>
            </a:r>
            <a:r>
              <a:rPr lang="en-US" altLang="zh-CN" sz="3067" b="1" i="1">
                <a:cs typeface="Times New Roman" panose="02020603050405020304" pitchFamily="18" charset="0"/>
              </a:rPr>
              <a:t>B</a:t>
            </a:r>
            <a:r>
              <a:rPr lang="en-US" altLang="zh-CN" sz="3067" b="1">
                <a:cs typeface="Times New Roman" panose="02020603050405020304" pitchFamily="18" charset="0"/>
              </a:rPr>
              <a:t>]</a:t>
            </a:r>
          </a:p>
          <a:p>
            <a:pPr eaLnBrk="1" hangingPunct="1">
              <a:buClrTx/>
              <a:buFont typeface="Wingdings" panose="05000000000000000000" pitchFamily="2" charset="2"/>
              <a:buChar char="Ø"/>
            </a:pPr>
            <a:r>
              <a:rPr lang="zh-CN" altLang="en-US" sz="3067" b="1">
                <a:cs typeface="Times New Roman" panose="02020603050405020304" pitchFamily="18" charset="0"/>
              </a:rPr>
              <a:t>方法</a:t>
            </a:r>
            <a:r>
              <a:rPr lang="en-US" altLang="zh-CN" sz="3067" b="1">
                <a:cs typeface="Times New Roman" panose="02020603050405020304" pitchFamily="18" charset="0"/>
              </a:rPr>
              <a:t>: </a:t>
            </a:r>
          </a:p>
          <a:p>
            <a:pPr marL="0" lvl="1" indent="0">
              <a:buClr>
                <a:schemeClr val="folHlink"/>
              </a:buClr>
              <a:buSzPct val="60000"/>
              <a:buNone/>
            </a:pPr>
            <a:r>
              <a:rPr lang="en-US" altLang="zh-CN" b="1">
                <a:solidFill>
                  <a:schemeClr val="tx1"/>
                </a:solidFill>
                <a:cs typeface="Times New Roman" panose="02020603050405020304" pitchFamily="18" charset="0"/>
              </a:rPr>
              <a:t>	</a:t>
            </a:r>
            <a:endParaRPr lang="zh-CN" altLang="en-US" b="1">
              <a:solidFill>
                <a:schemeClr val="tx1"/>
              </a:solidFill>
              <a:cs typeface="Times New Roman" panose="02020603050405020304" pitchFamily="18" charset="0"/>
            </a:endParaRPr>
          </a:p>
        </p:txBody>
      </p:sp>
      <p:sp>
        <p:nvSpPr>
          <p:cNvPr id="51204" name="Rectangle 2">
            <a:extLst>
              <a:ext uri="{FF2B5EF4-FFF2-40B4-BE49-F238E27FC236}">
                <a16:creationId xmlns:a16="http://schemas.microsoft.com/office/drawing/2014/main" id="{2FE67AA1-B3F4-0524-B2DF-399B00AF92E0}"/>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计算可用表达式的迭代算法</a:t>
            </a:r>
            <a:endParaRPr lang="en-US" altLang="zh-CN" sz="4000">
              <a:solidFill>
                <a:schemeClr val="tx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3" name="Rectangle 3">
            <a:extLst>
              <a:ext uri="{FF2B5EF4-FFF2-40B4-BE49-F238E27FC236}">
                <a16:creationId xmlns:a16="http://schemas.microsoft.com/office/drawing/2014/main" id="{641B2EB9-A205-56EA-00A2-392AD0697E2B}"/>
              </a:ext>
            </a:extLst>
          </p:cNvPr>
          <p:cNvSpPr>
            <a:spLocks noGrp="1" noChangeArrowheads="1"/>
          </p:cNvSpPr>
          <p:nvPr>
            <p:ph idx="1"/>
          </p:nvPr>
        </p:nvSpPr>
        <p:spPr bwMode="auto">
          <a:xfrm>
            <a:off x="764118" y="1145117"/>
            <a:ext cx="9808633"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rmAutofit fontScale="77500" lnSpcReduction="20000"/>
          </a:bodyPr>
          <a:lstStyle/>
          <a:p>
            <a:pPr eaLnBrk="1" hangingPunct="1">
              <a:buClrTx/>
              <a:buFont typeface="Wingdings" panose="05000000000000000000" pitchFamily="2" charset="2"/>
              <a:buChar char="Ø"/>
            </a:pPr>
            <a:r>
              <a:rPr lang="zh-CN" altLang="en-US" sz="3333" b="1">
                <a:ea typeface="楷体" panose="02010609060101010101" pitchFamily="49" charset="-122"/>
                <a:cs typeface="Times New Roman" panose="02020603050405020304" pitchFamily="18" charset="0"/>
              </a:rPr>
              <a:t>将</a:t>
            </a:r>
            <a:r>
              <a:rPr lang="en-US" altLang="zh-CN" sz="3333" b="1" i="1">
                <a:ea typeface="楷体" panose="02010609060101010101" pitchFamily="49" charset="-122"/>
                <a:cs typeface="Times New Roman" panose="02020603050405020304" pitchFamily="18" charset="0"/>
              </a:rPr>
              <a:t>OUT</a:t>
            </a:r>
            <a:r>
              <a:rPr lang="zh-CN" altLang="en-US" sz="3333" b="1">
                <a:ea typeface="楷体" panose="02010609060101010101" pitchFamily="49" charset="-122"/>
                <a:cs typeface="Times New Roman" panose="02020603050405020304" pitchFamily="18" charset="0"/>
              </a:rPr>
              <a:t>集合初始化为</a:t>
            </a:r>
            <a:r>
              <a:rPr lang="el-GR" altLang="zh-CN" sz="3333" b="1" i="1">
                <a:ea typeface="楷体" panose="02010609060101010101" pitchFamily="49" charset="-122"/>
                <a:cs typeface="Times New Roman" panose="02020603050405020304" pitchFamily="18" charset="0"/>
              </a:rPr>
              <a:t>Φ</a:t>
            </a:r>
            <a:r>
              <a:rPr lang="zh-CN" altLang="en-US" sz="3333" b="1">
                <a:ea typeface="楷体" panose="02010609060101010101" pitchFamily="49" charset="-122"/>
                <a:cs typeface="Times New Roman" panose="02020603050405020304" pitchFamily="18" charset="0"/>
              </a:rPr>
              <a:t>局限性太大</a:t>
            </a:r>
            <a:endParaRPr lang="en-US" altLang="zh-CN" sz="3333" b="1">
              <a:ea typeface="楷体" panose="02010609060101010101" pitchFamily="49" charset="-122"/>
              <a:cs typeface="Times New Roman" panose="02020603050405020304" pitchFamily="18" charset="0"/>
            </a:endParaRPr>
          </a:p>
          <a:p>
            <a:pPr lvl="1" eaLnBrk="1" hangingPunct="1">
              <a:buClrTx/>
              <a:buFont typeface="Wingdings" panose="05000000000000000000" pitchFamily="2" charset="2"/>
              <a:buChar char="Ø"/>
            </a:pPr>
            <a:r>
              <a:rPr lang="zh-CN" altLang="en-US" sz="3333" b="1">
                <a:solidFill>
                  <a:schemeClr val="tx1"/>
                </a:solidFill>
                <a:ea typeface="楷体" panose="02010609060101010101" pitchFamily="49" charset="-122"/>
                <a:cs typeface="Times New Roman" panose="02020603050405020304" pitchFamily="18" charset="0"/>
              </a:rPr>
              <a:t>例</a:t>
            </a:r>
          </a:p>
          <a:p>
            <a:pPr lvl="2" eaLnBrk="1" hangingPunct="1">
              <a:buFont typeface="Symbol" panose="05050102010706020507" pitchFamily="18" charset="2"/>
              <a:buNone/>
            </a:pPr>
            <a:endParaRPr lang="zh-CN" altLang="en-US" sz="3333" b="1">
              <a:ea typeface="楷体_GB2312" pitchFamily="49" charset="-122"/>
            </a:endParaRPr>
          </a:p>
          <a:p>
            <a:pPr lvl="2" eaLnBrk="1" hangingPunct="1"/>
            <a:endParaRPr lang="zh-CN" altLang="en-US" sz="3333" b="1">
              <a:ea typeface="楷体_GB2312" pitchFamily="49" charset="-122"/>
            </a:endParaRPr>
          </a:p>
          <a:p>
            <a:pPr lvl="2" eaLnBrk="1" hangingPunct="1"/>
            <a:endParaRPr lang="zh-CN" altLang="en-US" sz="3333" b="1">
              <a:ea typeface="楷体_GB2312" pitchFamily="49" charset="-122"/>
            </a:endParaRPr>
          </a:p>
          <a:p>
            <a:pPr lvl="2" eaLnBrk="1" hangingPunct="1">
              <a:buClrTx/>
              <a:buFont typeface="Wingdings" panose="05000000000000000000" pitchFamily="2" charset="2"/>
              <a:buChar char="Ø"/>
            </a:pPr>
            <a:r>
              <a:rPr lang="zh-CN" altLang="en-US" sz="3333" b="1">
                <a:ea typeface="楷体" panose="02010609060101010101" pitchFamily="49" charset="-122"/>
              </a:rPr>
              <a:t>如果</a:t>
            </a:r>
            <a:r>
              <a:rPr lang="zh-CN" altLang="en-US" sz="3333" b="1">
                <a:ea typeface="楷体_GB2312" pitchFamily="49" charset="-122"/>
              </a:rPr>
              <a:t> </a:t>
            </a:r>
            <a:r>
              <a:rPr lang="en-US" altLang="zh-CN" sz="3333" b="1" i="1">
                <a:ea typeface="楷体_GB2312" pitchFamily="49" charset="-122"/>
              </a:rPr>
              <a:t>OUT</a:t>
            </a:r>
            <a:r>
              <a:rPr lang="en-US" altLang="zh-CN" sz="3333" b="1">
                <a:ea typeface="楷体_GB2312" pitchFamily="49" charset="-122"/>
              </a:rPr>
              <a:t>[</a:t>
            </a:r>
            <a:r>
              <a:rPr lang="en-US" altLang="zh-CN" sz="3333" b="1" i="1">
                <a:ea typeface="楷体_GB2312" pitchFamily="49" charset="-122"/>
              </a:rPr>
              <a:t>B</a:t>
            </a:r>
            <a:r>
              <a:rPr lang="en-US" altLang="zh-CN" sz="3333" b="1" i="1" baseline="-30000">
                <a:ea typeface="楷体_GB2312" pitchFamily="49" charset="-122"/>
              </a:rPr>
              <a:t>2</a:t>
            </a:r>
            <a:r>
              <a:rPr lang="en-US" altLang="zh-CN" sz="3333" b="1">
                <a:ea typeface="楷体_GB2312" pitchFamily="49" charset="-122"/>
              </a:rPr>
              <a:t>]</a:t>
            </a:r>
            <a:r>
              <a:rPr lang="en-US" altLang="zh-CN" sz="3333" b="1" i="1" baseline="30000">
                <a:ea typeface="楷体_GB2312" pitchFamily="49" charset="-122"/>
              </a:rPr>
              <a:t>0</a:t>
            </a:r>
            <a:r>
              <a:rPr lang="en-US" altLang="zh-CN" sz="3333" b="1">
                <a:ea typeface="楷体_GB2312" pitchFamily="49" charset="-122"/>
              </a:rPr>
              <a:t>=</a:t>
            </a:r>
            <a:r>
              <a:rPr lang="el-GR" altLang="zh-CN" sz="3333" b="1" i="1">
                <a:ea typeface="楷体_GB2312" pitchFamily="49" charset="-122"/>
              </a:rPr>
              <a:t> Φ</a:t>
            </a:r>
            <a:endParaRPr lang="en-US" altLang="zh-CN" sz="3333" b="1">
              <a:ea typeface="楷体_GB2312" pitchFamily="49" charset="-122"/>
            </a:endParaRPr>
          </a:p>
          <a:p>
            <a:pPr lvl="2" eaLnBrk="1" hangingPunct="1">
              <a:buFont typeface="Symbol" panose="05050102010706020507" pitchFamily="18" charset="2"/>
              <a:buNone/>
            </a:pPr>
            <a:r>
              <a:rPr lang="zh-CN" altLang="en-US" sz="3333" b="1">
                <a:ea typeface="楷体_GB2312" pitchFamily="49" charset="-122"/>
              </a:rPr>
              <a:t>	</a:t>
            </a:r>
            <a:r>
              <a:rPr lang="zh-CN" altLang="en-US" sz="3333" b="1">
                <a:ea typeface="楷体" panose="02010609060101010101" pitchFamily="49" charset="-122"/>
              </a:rPr>
              <a:t>那么 </a:t>
            </a:r>
            <a:r>
              <a:rPr lang="en-US" altLang="zh-CN" sz="3333" b="1" i="1">
                <a:ea typeface="楷体_GB2312" pitchFamily="49" charset="-122"/>
              </a:rPr>
              <a:t>IN</a:t>
            </a:r>
            <a:r>
              <a:rPr lang="en-US" altLang="zh-CN" sz="3333" b="1">
                <a:ea typeface="楷体_GB2312" pitchFamily="49" charset="-122"/>
              </a:rPr>
              <a:t>[</a:t>
            </a:r>
            <a:r>
              <a:rPr lang="en-US" altLang="zh-CN" sz="3333" b="1" i="1">
                <a:ea typeface="楷体_GB2312" pitchFamily="49" charset="-122"/>
              </a:rPr>
              <a:t>B</a:t>
            </a:r>
            <a:r>
              <a:rPr lang="en-US" altLang="zh-CN" sz="3333" b="1" i="1" baseline="-30000">
                <a:ea typeface="楷体_GB2312" pitchFamily="49" charset="-122"/>
              </a:rPr>
              <a:t>2</a:t>
            </a:r>
            <a:r>
              <a:rPr lang="en-US" altLang="zh-CN" sz="3333" b="1">
                <a:ea typeface="楷体_GB2312" pitchFamily="49" charset="-122"/>
              </a:rPr>
              <a:t>]</a:t>
            </a:r>
            <a:r>
              <a:rPr lang="en-US" altLang="zh-CN" sz="3333" b="1" i="1" baseline="30000">
                <a:ea typeface="楷体_GB2312" pitchFamily="49" charset="-122"/>
              </a:rPr>
              <a:t>1</a:t>
            </a:r>
            <a:r>
              <a:rPr lang="en-US" altLang="zh-CN" sz="3333" b="1">
                <a:ea typeface="楷体_GB2312" pitchFamily="49" charset="-122"/>
              </a:rPr>
              <a:t>= </a:t>
            </a:r>
            <a:r>
              <a:rPr lang="en-US" altLang="zh-CN" sz="3333" b="1" i="1">
                <a:ea typeface="楷体_GB2312" pitchFamily="49" charset="-122"/>
              </a:rPr>
              <a:t>OUT</a:t>
            </a:r>
            <a:r>
              <a:rPr lang="en-US" altLang="zh-CN" sz="3333" b="1">
                <a:ea typeface="楷体_GB2312" pitchFamily="49" charset="-122"/>
              </a:rPr>
              <a:t>[</a:t>
            </a:r>
            <a:r>
              <a:rPr lang="en-US" altLang="zh-CN" sz="3333" b="1" i="1">
                <a:ea typeface="楷体_GB2312" pitchFamily="49" charset="-122"/>
              </a:rPr>
              <a:t>B</a:t>
            </a:r>
            <a:r>
              <a:rPr lang="en-US" altLang="zh-CN" sz="3333" b="1" i="1" baseline="-30000">
                <a:ea typeface="楷体_GB2312" pitchFamily="49" charset="-122"/>
              </a:rPr>
              <a:t>1</a:t>
            </a:r>
            <a:r>
              <a:rPr lang="en-US" altLang="zh-CN" sz="3333" b="1">
                <a:ea typeface="楷体_GB2312" pitchFamily="49" charset="-122"/>
              </a:rPr>
              <a:t>]</a:t>
            </a:r>
            <a:r>
              <a:rPr lang="en-US" altLang="zh-CN" sz="3333" b="1" i="1" baseline="30000">
                <a:ea typeface="楷体_GB2312" pitchFamily="49" charset="-122"/>
              </a:rPr>
              <a:t>1</a:t>
            </a:r>
            <a:r>
              <a:rPr lang="en-US" altLang="zh-CN" sz="3333" b="1">
                <a:ea typeface="楷体_GB2312" pitchFamily="49" charset="-122"/>
              </a:rPr>
              <a:t>∩</a:t>
            </a:r>
            <a:r>
              <a:rPr lang="en-US" altLang="zh-CN" sz="3333" b="1" i="1">
                <a:ea typeface="楷体_GB2312" pitchFamily="49" charset="-122"/>
              </a:rPr>
              <a:t>OUT</a:t>
            </a:r>
            <a:r>
              <a:rPr lang="en-US" altLang="zh-CN" sz="3333" b="1">
                <a:ea typeface="楷体_GB2312" pitchFamily="49" charset="-122"/>
              </a:rPr>
              <a:t>[</a:t>
            </a:r>
            <a:r>
              <a:rPr lang="en-US" altLang="zh-CN" sz="3333" b="1" i="1">
                <a:ea typeface="楷体_GB2312" pitchFamily="49" charset="-122"/>
              </a:rPr>
              <a:t>B</a:t>
            </a:r>
            <a:r>
              <a:rPr lang="en-US" altLang="zh-CN" sz="3333" b="1" i="1" baseline="-30000">
                <a:ea typeface="楷体_GB2312" pitchFamily="49" charset="-122"/>
              </a:rPr>
              <a:t>2</a:t>
            </a:r>
            <a:r>
              <a:rPr lang="en-US" altLang="zh-CN" sz="3333" b="1">
                <a:ea typeface="楷体_GB2312" pitchFamily="49" charset="-122"/>
              </a:rPr>
              <a:t>]</a:t>
            </a:r>
            <a:r>
              <a:rPr lang="en-US" altLang="zh-CN" sz="3333" b="1" i="1" baseline="30000">
                <a:ea typeface="楷体_GB2312" pitchFamily="49" charset="-122"/>
              </a:rPr>
              <a:t>0</a:t>
            </a:r>
            <a:r>
              <a:rPr lang="en-US" altLang="zh-CN" sz="3333" b="1">
                <a:ea typeface="楷体_GB2312" pitchFamily="49" charset="-122"/>
              </a:rPr>
              <a:t>=</a:t>
            </a:r>
            <a:r>
              <a:rPr lang="el-GR" altLang="zh-CN" sz="3333" b="1" i="1">
                <a:ea typeface="楷体_GB2312" pitchFamily="49" charset="-122"/>
              </a:rPr>
              <a:t> Φ</a:t>
            </a:r>
            <a:endParaRPr lang="en-US" altLang="zh-CN" sz="3333" b="1">
              <a:ea typeface="楷体_GB2312" pitchFamily="49" charset="-122"/>
            </a:endParaRPr>
          </a:p>
          <a:p>
            <a:pPr lvl="2" eaLnBrk="1" hangingPunct="1">
              <a:buClrTx/>
              <a:buFont typeface="Wingdings" panose="05000000000000000000" pitchFamily="2" charset="2"/>
              <a:buChar char="Ø"/>
            </a:pPr>
            <a:r>
              <a:rPr lang="zh-CN" altLang="en-US" sz="3333" b="1">
                <a:ea typeface="楷体" panose="02010609060101010101" pitchFamily="49" charset="-122"/>
              </a:rPr>
              <a:t>如果</a:t>
            </a:r>
            <a:r>
              <a:rPr lang="en-US" altLang="zh-CN" sz="3333" b="1" i="1">
                <a:ea typeface="楷体_GB2312" pitchFamily="49" charset="-122"/>
              </a:rPr>
              <a:t>OUT</a:t>
            </a:r>
            <a:r>
              <a:rPr lang="en-US" altLang="zh-CN" sz="3333" b="1">
                <a:ea typeface="楷体_GB2312" pitchFamily="49" charset="-122"/>
              </a:rPr>
              <a:t>[</a:t>
            </a:r>
            <a:r>
              <a:rPr lang="en-US" altLang="zh-CN" sz="3333" b="1" i="1">
                <a:ea typeface="楷体_GB2312" pitchFamily="49" charset="-122"/>
              </a:rPr>
              <a:t>B</a:t>
            </a:r>
            <a:r>
              <a:rPr lang="en-US" altLang="zh-CN" sz="3333" b="1" i="1" baseline="-30000">
                <a:ea typeface="楷体_GB2312" pitchFamily="49" charset="-122"/>
              </a:rPr>
              <a:t>2</a:t>
            </a:r>
            <a:r>
              <a:rPr lang="en-US" altLang="zh-CN" sz="3333" b="1">
                <a:ea typeface="楷体_GB2312" pitchFamily="49" charset="-122"/>
              </a:rPr>
              <a:t>]</a:t>
            </a:r>
            <a:r>
              <a:rPr lang="en-US" altLang="zh-CN" sz="3333" b="1" i="1" baseline="30000">
                <a:ea typeface="楷体_GB2312" pitchFamily="49" charset="-122"/>
              </a:rPr>
              <a:t>0</a:t>
            </a:r>
            <a:r>
              <a:rPr lang="en-US" altLang="zh-CN" sz="3333" b="1">
                <a:ea typeface="楷体_GB2312" pitchFamily="49" charset="-122"/>
              </a:rPr>
              <a:t>=</a:t>
            </a:r>
            <a:r>
              <a:rPr lang="en-US" altLang="zh-CN" sz="3333" b="1" i="1">
                <a:ea typeface="楷体_GB2312" pitchFamily="49" charset="-122"/>
              </a:rPr>
              <a:t>U</a:t>
            </a:r>
          </a:p>
          <a:p>
            <a:pPr lvl="2" eaLnBrk="1" hangingPunct="1">
              <a:buFont typeface="Symbol" panose="05050102010706020507" pitchFamily="18" charset="2"/>
              <a:buNone/>
            </a:pPr>
            <a:r>
              <a:rPr lang="zh-CN" altLang="en-US" sz="3333" b="1">
                <a:ea typeface="楷体_GB2312" pitchFamily="49" charset="-122"/>
              </a:rPr>
              <a:t>	</a:t>
            </a:r>
            <a:r>
              <a:rPr lang="zh-CN" altLang="en-US" sz="3333" b="1">
                <a:ea typeface="楷体" panose="02010609060101010101" pitchFamily="49" charset="-122"/>
              </a:rPr>
              <a:t>那么 </a:t>
            </a:r>
            <a:r>
              <a:rPr lang="en-US" altLang="zh-CN" sz="3333" b="1" i="1">
                <a:ea typeface="楷体_GB2312" pitchFamily="49" charset="-122"/>
              </a:rPr>
              <a:t>IN</a:t>
            </a:r>
            <a:r>
              <a:rPr lang="en-US" altLang="zh-CN" sz="3333" b="1">
                <a:ea typeface="楷体_GB2312" pitchFamily="49" charset="-122"/>
              </a:rPr>
              <a:t>[</a:t>
            </a:r>
            <a:r>
              <a:rPr lang="en-US" altLang="zh-CN" sz="3333" b="1" i="1">
                <a:ea typeface="楷体_GB2312" pitchFamily="49" charset="-122"/>
              </a:rPr>
              <a:t>B</a:t>
            </a:r>
            <a:r>
              <a:rPr lang="en-US" altLang="zh-CN" sz="3333" b="1" i="1" baseline="-30000">
                <a:ea typeface="楷体_GB2312" pitchFamily="49" charset="-122"/>
              </a:rPr>
              <a:t>2</a:t>
            </a:r>
            <a:r>
              <a:rPr lang="en-US" altLang="zh-CN" sz="3333" b="1">
                <a:ea typeface="楷体_GB2312" pitchFamily="49" charset="-122"/>
              </a:rPr>
              <a:t>]</a:t>
            </a:r>
            <a:r>
              <a:rPr lang="en-US" altLang="zh-CN" sz="3333" b="1" i="1" baseline="30000">
                <a:ea typeface="楷体_GB2312" pitchFamily="49" charset="-122"/>
              </a:rPr>
              <a:t>1</a:t>
            </a:r>
            <a:r>
              <a:rPr lang="en-US" altLang="zh-CN" sz="3333" b="1">
                <a:ea typeface="楷体_GB2312" pitchFamily="49" charset="-122"/>
              </a:rPr>
              <a:t>= </a:t>
            </a:r>
            <a:r>
              <a:rPr lang="en-US" altLang="zh-CN" sz="3333" b="1" i="1">
                <a:ea typeface="楷体_GB2312" pitchFamily="49" charset="-122"/>
              </a:rPr>
              <a:t>OUT</a:t>
            </a:r>
            <a:r>
              <a:rPr lang="en-US" altLang="zh-CN" sz="3333" b="1">
                <a:ea typeface="楷体_GB2312" pitchFamily="49" charset="-122"/>
              </a:rPr>
              <a:t>[</a:t>
            </a:r>
            <a:r>
              <a:rPr lang="en-US" altLang="zh-CN" sz="3333" b="1" i="1">
                <a:ea typeface="楷体_GB2312" pitchFamily="49" charset="-122"/>
              </a:rPr>
              <a:t>B</a:t>
            </a:r>
            <a:r>
              <a:rPr lang="en-US" altLang="zh-CN" sz="3333" b="1" i="1" baseline="-30000">
                <a:ea typeface="楷体_GB2312" pitchFamily="49" charset="-122"/>
              </a:rPr>
              <a:t>1</a:t>
            </a:r>
            <a:r>
              <a:rPr lang="en-US" altLang="zh-CN" sz="3333" b="1">
                <a:ea typeface="楷体_GB2312" pitchFamily="49" charset="-122"/>
              </a:rPr>
              <a:t>]</a:t>
            </a:r>
            <a:r>
              <a:rPr lang="en-US" altLang="zh-CN" sz="3333" b="1" i="1" baseline="30000">
                <a:ea typeface="楷体_GB2312" pitchFamily="49" charset="-122"/>
              </a:rPr>
              <a:t>1</a:t>
            </a:r>
            <a:r>
              <a:rPr lang="en-US" altLang="zh-CN" sz="3333" b="1">
                <a:ea typeface="楷体_GB2312" pitchFamily="49" charset="-122"/>
              </a:rPr>
              <a:t>∩</a:t>
            </a:r>
            <a:r>
              <a:rPr lang="en-US" altLang="zh-CN" sz="3333" b="1" i="1">
                <a:ea typeface="楷体_GB2312" pitchFamily="49" charset="-122"/>
              </a:rPr>
              <a:t>OUT</a:t>
            </a:r>
            <a:r>
              <a:rPr lang="en-US" altLang="zh-CN" sz="3333" b="1">
                <a:ea typeface="楷体_GB2312" pitchFamily="49" charset="-122"/>
              </a:rPr>
              <a:t>[</a:t>
            </a:r>
            <a:r>
              <a:rPr lang="en-US" altLang="zh-CN" sz="3333" b="1" i="1">
                <a:ea typeface="楷体_GB2312" pitchFamily="49" charset="-122"/>
              </a:rPr>
              <a:t>B</a:t>
            </a:r>
            <a:r>
              <a:rPr lang="en-US" altLang="zh-CN" sz="3333" b="1" i="1" baseline="-30000">
                <a:ea typeface="楷体_GB2312" pitchFamily="49" charset="-122"/>
              </a:rPr>
              <a:t>2</a:t>
            </a:r>
            <a:r>
              <a:rPr lang="en-US" altLang="zh-CN" sz="3333" b="1">
                <a:ea typeface="楷体_GB2312" pitchFamily="49" charset="-122"/>
              </a:rPr>
              <a:t>]</a:t>
            </a:r>
            <a:r>
              <a:rPr lang="en-US" altLang="zh-CN" sz="3333" b="1" i="1" baseline="30000">
                <a:ea typeface="楷体_GB2312" pitchFamily="49" charset="-122"/>
              </a:rPr>
              <a:t>0</a:t>
            </a:r>
            <a:r>
              <a:rPr lang="en-US" altLang="zh-CN" sz="3333" b="1">
                <a:ea typeface="楷体_GB2312" pitchFamily="49" charset="-122"/>
              </a:rPr>
              <a:t>= </a:t>
            </a:r>
            <a:r>
              <a:rPr lang="en-US" altLang="zh-CN" sz="3333" b="1" i="1">
                <a:ea typeface="楷体_GB2312" pitchFamily="49" charset="-122"/>
              </a:rPr>
              <a:t>OUT</a:t>
            </a:r>
            <a:r>
              <a:rPr lang="en-US" altLang="zh-CN" sz="3333" b="1">
                <a:ea typeface="楷体_GB2312" pitchFamily="49" charset="-122"/>
              </a:rPr>
              <a:t>[</a:t>
            </a:r>
            <a:r>
              <a:rPr lang="en-US" altLang="zh-CN" sz="3333" b="1" i="1">
                <a:ea typeface="楷体_GB2312" pitchFamily="49" charset="-122"/>
              </a:rPr>
              <a:t>B</a:t>
            </a:r>
            <a:r>
              <a:rPr lang="en-US" altLang="zh-CN" sz="3333" b="1" i="1" baseline="-30000">
                <a:ea typeface="楷体_GB2312" pitchFamily="49" charset="-122"/>
              </a:rPr>
              <a:t>1</a:t>
            </a:r>
            <a:r>
              <a:rPr lang="en-US" altLang="zh-CN" sz="3333" b="1">
                <a:ea typeface="楷体_GB2312" pitchFamily="49" charset="-122"/>
              </a:rPr>
              <a:t>]</a:t>
            </a:r>
          </a:p>
        </p:txBody>
      </p:sp>
      <p:sp>
        <p:nvSpPr>
          <p:cNvPr id="53251" name="Rectangle 9">
            <a:extLst>
              <a:ext uri="{FF2B5EF4-FFF2-40B4-BE49-F238E27FC236}">
                <a16:creationId xmlns:a16="http://schemas.microsoft.com/office/drawing/2014/main" id="{55091780-4A8D-02BF-1DAA-921D809CD84B}"/>
              </a:ext>
            </a:extLst>
          </p:cNvPr>
          <p:cNvSpPr>
            <a:spLocks noChangeArrowheads="1"/>
          </p:cNvSpPr>
          <p:nvPr/>
        </p:nvSpPr>
        <p:spPr bwMode="auto">
          <a:xfrm>
            <a:off x="2207685" y="764118"/>
            <a:ext cx="3822700" cy="86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marL="257175" indent="-257175">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Char char="n"/>
            </a:pPr>
            <a:endParaRPr lang="en-US" altLang="zh-CN" sz="2400">
              <a:latin typeface="楷体_GB2312" pitchFamily="49" charset="-122"/>
              <a:ea typeface="楷体_GB2312" pitchFamily="49" charset="-122"/>
            </a:endParaRPr>
          </a:p>
        </p:txBody>
      </p:sp>
      <p:grpSp>
        <p:nvGrpSpPr>
          <p:cNvPr id="2" name="组合 1">
            <a:extLst>
              <a:ext uri="{FF2B5EF4-FFF2-40B4-BE49-F238E27FC236}">
                <a16:creationId xmlns:a16="http://schemas.microsoft.com/office/drawing/2014/main" id="{1E7A4ACB-1F35-4514-E9CE-DDEA661473B7}"/>
              </a:ext>
            </a:extLst>
          </p:cNvPr>
          <p:cNvGrpSpPr>
            <a:grpSpLocks/>
          </p:cNvGrpSpPr>
          <p:nvPr/>
        </p:nvGrpSpPr>
        <p:grpSpPr bwMode="auto">
          <a:xfrm>
            <a:off x="4078818" y="2065868"/>
            <a:ext cx="1932516" cy="1843617"/>
            <a:chOff x="3991539" y="1357313"/>
            <a:chExt cx="1448824" cy="1382294"/>
          </a:xfrm>
        </p:grpSpPr>
        <p:sp>
          <p:nvSpPr>
            <p:cNvPr id="7" name="Rectangle 23">
              <a:extLst>
                <a:ext uri="{FF2B5EF4-FFF2-40B4-BE49-F238E27FC236}">
                  <a16:creationId xmlns:a16="http://schemas.microsoft.com/office/drawing/2014/main" id="{C5F552F1-8BF0-21BB-812C-279761BABBB7}"/>
                </a:ext>
              </a:extLst>
            </p:cNvPr>
            <p:cNvSpPr>
              <a:spLocks noChangeArrowheads="1"/>
            </p:cNvSpPr>
            <p:nvPr/>
          </p:nvSpPr>
          <p:spPr bwMode="auto">
            <a:xfrm>
              <a:off x="4297807" y="1357313"/>
              <a:ext cx="1142556" cy="428495"/>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latin typeface="Times New Roman" pitchFamily="18" charset="0"/>
                </a:rPr>
                <a:t>B</a:t>
              </a:r>
              <a:r>
                <a:rPr lang="en-US" altLang="zh-CN" sz="2000" baseline="-25000" dirty="0">
                  <a:latin typeface="Times New Roman" pitchFamily="18" charset="0"/>
                </a:rPr>
                <a:t>1</a:t>
              </a:r>
              <a:endParaRPr lang="en-US" altLang="zh-CN" sz="2000" dirty="0">
                <a:latin typeface="Times New Roman" pitchFamily="18" charset="0"/>
              </a:endParaRPr>
            </a:p>
          </p:txBody>
        </p:sp>
        <p:sp>
          <p:nvSpPr>
            <p:cNvPr id="53255" name="Line 31">
              <a:extLst>
                <a:ext uri="{FF2B5EF4-FFF2-40B4-BE49-F238E27FC236}">
                  <a16:creationId xmlns:a16="http://schemas.microsoft.com/office/drawing/2014/main" id="{23499953-27B3-F773-52CF-0348123F9DBE}"/>
                </a:ext>
              </a:extLst>
            </p:cNvPr>
            <p:cNvSpPr>
              <a:spLocks noChangeShapeType="1"/>
            </p:cNvSpPr>
            <p:nvPr/>
          </p:nvSpPr>
          <p:spPr bwMode="auto">
            <a:xfrm>
              <a:off x="4868714" y="1785931"/>
              <a:ext cx="0" cy="43199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1" name="Rectangle 30">
              <a:extLst>
                <a:ext uri="{FF2B5EF4-FFF2-40B4-BE49-F238E27FC236}">
                  <a16:creationId xmlns:a16="http://schemas.microsoft.com/office/drawing/2014/main" id="{100637A7-574C-E073-1142-BAAB6BCD49A6}"/>
                </a:ext>
              </a:extLst>
            </p:cNvPr>
            <p:cNvSpPr>
              <a:spLocks noChangeArrowheads="1"/>
            </p:cNvSpPr>
            <p:nvPr/>
          </p:nvSpPr>
          <p:spPr bwMode="auto">
            <a:xfrm>
              <a:off x="4297807" y="2214303"/>
              <a:ext cx="1142556" cy="428495"/>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latin typeface="Times New Roman" pitchFamily="18" charset="0"/>
                </a:rPr>
                <a:t>B</a:t>
              </a:r>
              <a:r>
                <a:rPr lang="en-US" altLang="zh-CN" sz="2000" baseline="-25000" dirty="0">
                  <a:latin typeface="Times New Roman" pitchFamily="18" charset="0"/>
                </a:rPr>
                <a:t>2</a:t>
              </a:r>
              <a:endParaRPr lang="en-US" altLang="zh-CN" sz="2000" dirty="0">
                <a:latin typeface="Times New Roman" pitchFamily="18" charset="0"/>
              </a:endParaRPr>
            </a:p>
          </p:txBody>
        </p:sp>
        <p:sp>
          <p:nvSpPr>
            <p:cNvPr id="53257" name="Freeform 21">
              <a:extLst>
                <a:ext uri="{FF2B5EF4-FFF2-40B4-BE49-F238E27FC236}">
                  <a16:creationId xmlns:a16="http://schemas.microsoft.com/office/drawing/2014/main" id="{3F1946F1-B623-F739-DF1C-378A243CCF12}"/>
                </a:ext>
              </a:extLst>
            </p:cNvPr>
            <p:cNvSpPr>
              <a:spLocks/>
            </p:cNvSpPr>
            <p:nvPr/>
          </p:nvSpPr>
          <p:spPr bwMode="auto">
            <a:xfrm rot="367755">
              <a:off x="3991539" y="2079862"/>
              <a:ext cx="488134" cy="659745"/>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grpSp>
      <p:sp>
        <p:nvSpPr>
          <p:cNvPr id="53253" name="Rectangle 2">
            <a:extLst>
              <a:ext uri="{FF2B5EF4-FFF2-40B4-BE49-F238E27FC236}">
                <a16:creationId xmlns:a16="http://schemas.microsoft.com/office/drawing/2014/main" id="{C2B35F47-08A5-FDB1-77DC-28449A965CD0}"/>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为什么将</a:t>
            </a:r>
            <a:r>
              <a:rPr lang="en-US" altLang="zh-CN" sz="4000" i="1">
                <a:solidFill>
                  <a:schemeClr val="tx1"/>
                </a:solidFill>
                <a:cs typeface="Times New Roman" panose="02020603050405020304" pitchFamily="18" charset="0"/>
              </a:rPr>
              <a:t>OUT</a:t>
            </a:r>
            <a:r>
              <a:rPr lang="en-US" altLang="zh-CN" sz="4000">
                <a:solidFill>
                  <a:schemeClr val="tx1"/>
                </a:solidFill>
              </a:rPr>
              <a:t>[</a:t>
            </a:r>
            <a:r>
              <a:rPr lang="en-US" altLang="zh-CN" sz="4000" i="1">
                <a:solidFill>
                  <a:schemeClr val="tx1"/>
                </a:solidFill>
              </a:rPr>
              <a:t>B</a:t>
            </a:r>
            <a:r>
              <a:rPr lang="en-US" altLang="zh-CN" sz="4000">
                <a:solidFill>
                  <a:schemeClr val="tx1"/>
                </a:solidFill>
              </a:rPr>
              <a:t>]</a:t>
            </a:r>
            <a:r>
              <a:rPr lang="zh-CN" altLang="en-US" sz="4000">
                <a:solidFill>
                  <a:schemeClr val="tx1"/>
                </a:solidFill>
              </a:rPr>
              <a:t>集合初始化为</a:t>
            </a:r>
            <a:r>
              <a:rPr lang="en-US" altLang="zh-CN" sz="4000" i="1">
                <a:solidFill>
                  <a:schemeClr val="tx1"/>
                </a:solidFill>
              </a:rPr>
              <a:t>U</a:t>
            </a:r>
            <a:r>
              <a:rPr lang="zh-CN" altLang="en-US" sz="4000">
                <a:solidFill>
                  <a:schemeClr val="tx1"/>
                </a:solidFill>
              </a:rPr>
              <a:t>？</a:t>
            </a:r>
            <a:endParaRPr lang="en-US" altLang="zh-CN" sz="4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1034243">
                                            <p:txEl>
                                              <p:pRg st="0" end="0"/>
                                            </p:txEl>
                                          </p:spTgt>
                                        </p:tgtEl>
                                        <p:attrNameLst>
                                          <p:attrName>style.visibility</p:attrName>
                                        </p:attrNameLst>
                                      </p:cBhvr>
                                      <p:to>
                                        <p:strVal val="visible"/>
                                      </p:to>
                                    </p:set>
                                    <p:anim calcmode="lin" valueType="num">
                                      <p:cBhvr>
                                        <p:cTn id="7" dur="500" fill="hold"/>
                                        <p:tgtEl>
                                          <p:spTgt spid="103424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3424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03424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1034243">
                                            <p:txEl>
                                              <p:pRg st="1" end="1"/>
                                            </p:txEl>
                                          </p:spTgt>
                                        </p:tgtEl>
                                        <p:attrNameLst>
                                          <p:attrName>style.visibility</p:attrName>
                                        </p:attrNameLst>
                                      </p:cBhvr>
                                      <p:to>
                                        <p:strVal val="visible"/>
                                      </p:to>
                                    </p:set>
                                    <p:anim calcmode="lin" valueType="num">
                                      <p:cBhvr>
                                        <p:cTn id="14" dur="500" fill="hold"/>
                                        <p:tgtEl>
                                          <p:spTgt spid="103424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03424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034243">
                                            <p:txEl>
                                              <p:pRg st="1" end="1"/>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nodeType="clickEffect">
                                  <p:stCondLst>
                                    <p:cond delay="0"/>
                                  </p:stCondLst>
                                  <p:childTnLst>
                                    <p:set>
                                      <p:cBhvr>
                                        <p:cTn id="25" dur="1" fill="hold">
                                          <p:stCondLst>
                                            <p:cond delay="0"/>
                                          </p:stCondLst>
                                        </p:cTn>
                                        <p:tgtEl>
                                          <p:spTgt spid="1034243">
                                            <p:txEl>
                                              <p:pRg st="5" end="5"/>
                                            </p:txEl>
                                          </p:spTgt>
                                        </p:tgtEl>
                                        <p:attrNameLst>
                                          <p:attrName>style.visibility</p:attrName>
                                        </p:attrNameLst>
                                      </p:cBhvr>
                                      <p:to>
                                        <p:strVal val="visible"/>
                                      </p:to>
                                    </p:set>
                                    <p:anim calcmode="lin" valueType="num">
                                      <p:cBhvr>
                                        <p:cTn id="26" dur="500" fill="hold"/>
                                        <p:tgtEl>
                                          <p:spTgt spid="1034243">
                                            <p:txEl>
                                              <p:pRg st="5" end="5"/>
                                            </p:txEl>
                                          </p:spTgt>
                                        </p:tgtEl>
                                        <p:attrNameLst>
                                          <p:attrName>ppt_w</p:attrName>
                                        </p:attrNameLst>
                                      </p:cBhvr>
                                      <p:tavLst>
                                        <p:tav tm="0">
                                          <p:val>
                                            <p:fltVal val="0"/>
                                          </p:val>
                                        </p:tav>
                                        <p:tav tm="100000">
                                          <p:val>
                                            <p:strVal val="#ppt_w"/>
                                          </p:val>
                                        </p:tav>
                                      </p:tavLst>
                                    </p:anim>
                                    <p:anim calcmode="lin" valueType="num">
                                      <p:cBhvr>
                                        <p:cTn id="27" dur="500" fill="hold"/>
                                        <p:tgtEl>
                                          <p:spTgt spid="1034243">
                                            <p:txEl>
                                              <p:pRg st="5" end="5"/>
                                            </p:txEl>
                                          </p:spTgt>
                                        </p:tgtEl>
                                        <p:attrNameLst>
                                          <p:attrName>ppt_h</p:attrName>
                                        </p:attrNameLst>
                                      </p:cBhvr>
                                      <p:tavLst>
                                        <p:tav tm="0">
                                          <p:val>
                                            <p:fltVal val="0"/>
                                          </p:val>
                                        </p:tav>
                                        <p:tav tm="100000">
                                          <p:val>
                                            <p:strVal val="#ppt_h"/>
                                          </p:val>
                                        </p:tav>
                                      </p:tavLst>
                                    </p:anim>
                                    <p:animEffect transition="in" filter="fade">
                                      <p:cBhvr>
                                        <p:cTn id="28" dur="500"/>
                                        <p:tgtEl>
                                          <p:spTgt spid="1034243">
                                            <p:txEl>
                                              <p:pRg st="5" end="5"/>
                                            </p:txEl>
                                          </p:spTgt>
                                        </p:tgtEl>
                                      </p:cBhvr>
                                    </p:animEffect>
                                  </p:childTnLst>
                                </p:cTn>
                              </p:par>
                              <p:par>
                                <p:cTn id="29" presetID="53" presetClass="entr" presetSubtype="0" fill="hold" nodeType="withEffect">
                                  <p:stCondLst>
                                    <p:cond delay="0"/>
                                  </p:stCondLst>
                                  <p:childTnLst>
                                    <p:set>
                                      <p:cBhvr>
                                        <p:cTn id="30" dur="1" fill="hold">
                                          <p:stCondLst>
                                            <p:cond delay="0"/>
                                          </p:stCondLst>
                                        </p:cTn>
                                        <p:tgtEl>
                                          <p:spTgt spid="1034243">
                                            <p:txEl>
                                              <p:pRg st="6" end="6"/>
                                            </p:txEl>
                                          </p:spTgt>
                                        </p:tgtEl>
                                        <p:attrNameLst>
                                          <p:attrName>style.visibility</p:attrName>
                                        </p:attrNameLst>
                                      </p:cBhvr>
                                      <p:to>
                                        <p:strVal val="visible"/>
                                      </p:to>
                                    </p:set>
                                    <p:anim calcmode="lin" valueType="num">
                                      <p:cBhvr>
                                        <p:cTn id="31" dur="500" fill="hold"/>
                                        <p:tgtEl>
                                          <p:spTgt spid="1034243">
                                            <p:txEl>
                                              <p:pRg st="6" end="6"/>
                                            </p:txEl>
                                          </p:spTgt>
                                        </p:tgtEl>
                                        <p:attrNameLst>
                                          <p:attrName>ppt_w</p:attrName>
                                        </p:attrNameLst>
                                      </p:cBhvr>
                                      <p:tavLst>
                                        <p:tav tm="0">
                                          <p:val>
                                            <p:fltVal val="0"/>
                                          </p:val>
                                        </p:tav>
                                        <p:tav tm="100000">
                                          <p:val>
                                            <p:strVal val="#ppt_w"/>
                                          </p:val>
                                        </p:tav>
                                      </p:tavLst>
                                    </p:anim>
                                    <p:anim calcmode="lin" valueType="num">
                                      <p:cBhvr>
                                        <p:cTn id="32" dur="500" fill="hold"/>
                                        <p:tgtEl>
                                          <p:spTgt spid="1034243">
                                            <p:txEl>
                                              <p:pRg st="6" end="6"/>
                                            </p:txEl>
                                          </p:spTgt>
                                        </p:tgtEl>
                                        <p:attrNameLst>
                                          <p:attrName>ppt_h</p:attrName>
                                        </p:attrNameLst>
                                      </p:cBhvr>
                                      <p:tavLst>
                                        <p:tav tm="0">
                                          <p:val>
                                            <p:fltVal val="0"/>
                                          </p:val>
                                        </p:tav>
                                        <p:tav tm="100000">
                                          <p:val>
                                            <p:strVal val="#ppt_h"/>
                                          </p:val>
                                        </p:tav>
                                      </p:tavLst>
                                    </p:anim>
                                    <p:animEffect transition="in" filter="fade">
                                      <p:cBhvr>
                                        <p:cTn id="33" dur="500"/>
                                        <p:tgtEl>
                                          <p:spTgt spid="1034243">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3" presetClass="entr" presetSubtype="0" fill="hold" nodeType="clickEffect">
                                  <p:stCondLst>
                                    <p:cond delay="0"/>
                                  </p:stCondLst>
                                  <p:childTnLst>
                                    <p:set>
                                      <p:cBhvr>
                                        <p:cTn id="37" dur="1" fill="hold">
                                          <p:stCondLst>
                                            <p:cond delay="0"/>
                                          </p:stCondLst>
                                        </p:cTn>
                                        <p:tgtEl>
                                          <p:spTgt spid="1034243">
                                            <p:txEl>
                                              <p:pRg st="7" end="7"/>
                                            </p:txEl>
                                          </p:spTgt>
                                        </p:tgtEl>
                                        <p:attrNameLst>
                                          <p:attrName>style.visibility</p:attrName>
                                        </p:attrNameLst>
                                      </p:cBhvr>
                                      <p:to>
                                        <p:strVal val="visible"/>
                                      </p:to>
                                    </p:set>
                                    <p:anim calcmode="lin" valueType="num">
                                      <p:cBhvr>
                                        <p:cTn id="38" dur="500" fill="hold"/>
                                        <p:tgtEl>
                                          <p:spTgt spid="1034243">
                                            <p:txEl>
                                              <p:pRg st="7" end="7"/>
                                            </p:txEl>
                                          </p:spTgt>
                                        </p:tgtEl>
                                        <p:attrNameLst>
                                          <p:attrName>ppt_w</p:attrName>
                                        </p:attrNameLst>
                                      </p:cBhvr>
                                      <p:tavLst>
                                        <p:tav tm="0">
                                          <p:val>
                                            <p:fltVal val="0"/>
                                          </p:val>
                                        </p:tav>
                                        <p:tav tm="100000">
                                          <p:val>
                                            <p:strVal val="#ppt_w"/>
                                          </p:val>
                                        </p:tav>
                                      </p:tavLst>
                                    </p:anim>
                                    <p:anim calcmode="lin" valueType="num">
                                      <p:cBhvr>
                                        <p:cTn id="39" dur="500" fill="hold"/>
                                        <p:tgtEl>
                                          <p:spTgt spid="1034243">
                                            <p:txEl>
                                              <p:pRg st="7" end="7"/>
                                            </p:txEl>
                                          </p:spTgt>
                                        </p:tgtEl>
                                        <p:attrNameLst>
                                          <p:attrName>ppt_h</p:attrName>
                                        </p:attrNameLst>
                                      </p:cBhvr>
                                      <p:tavLst>
                                        <p:tav tm="0">
                                          <p:val>
                                            <p:fltVal val="0"/>
                                          </p:val>
                                        </p:tav>
                                        <p:tav tm="100000">
                                          <p:val>
                                            <p:strVal val="#ppt_h"/>
                                          </p:val>
                                        </p:tav>
                                      </p:tavLst>
                                    </p:anim>
                                    <p:animEffect transition="in" filter="fade">
                                      <p:cBhvr>
                                        <p:cTn id="40" dur="500"/>
                                        <p:tgtEl>
                                          <p:spTgt spid="1034243">
                                            <p:txEl>
                                              <p:pRg st="7" end="7"/>
                                            </p:txEl>
                                          </p:spTgt>
                                        </p:tgtEl>
                                      </p:cBhvr>
                                    </p:animEffect>
                                  </p:childTnLst>
                                </p:cTn>
                              </p:par>
                              <p:par>
                                <p:cTn id="41" presetID="53" presetClass="entr" presetSubtype="0" fill="hold" nodeType="withEffect">
                                  <p:stCondLst>
                                    <p:cond delay="0"/>
                                  </p:stCondLst>
                                  <p:childTnLst>
                                    <p:set>
                                      <p:cBhvr>
                                        <p:cTn id="42" dur="1" fill="hold">
                                          <p:stCondLst>
                                            <p:cond delay="0"/>
                                          </p:stCondLst>
                                        </p:cTn>
                                        <p:tgtEl>
                                          <p:spTgt spid="1034243">
                                            <p:txEl>
                                              <p:pRg st="8" end="8"/>
                                            </p:txEl>
                                          </p:spTgt>
                                        </p:tgtEl>
                                        <p:attrNameLst>
                                          <p:attrName>style.visibility</p:attrName>
                                        </p:attrNameLst>
                                      </p:cBhvr>
                                      <p:to>
                                        <p:strVal val="visible"/>
                                      </p:to>
                                    </p:set>
                                    <p:anim calcmode="lin" valueType="num">
                                      <p:cBhvr>
                                        <p:cTn id="43" dur="500" fill="hold"/>
                                        <p:tgtEl>
                                          <p:spTgt spid="1034243">
                                            <p:txEl>
                                              <p:pRg st="8" end="8"/>
                                            </p:txEl>
                                          </p:spTgt>
                                        </p:tgtEl>
                                        <p:attrNameLst>
                                          <p:attrName>ppt_w</p:attrName>
                                        </p:attrNameLst>
                                      </p:cBhvr>
                                      <p:tavLst>
                                        <p:tav tm="0">
                                          <p:val>
                                            <p:fltVal val="0"/>
                                          </p:val>
                                        </p:tav>
                                        <p:tav tm="100000">
                                          <p:val>
                                            <p:strVal val="#ppt_w"/>
                                          </p:val>
                                        </p:tav>
                                      </p:tavLst>
                                    </p:anim>
                                    <p:anim calcmode="lin" valueType="num">
                                      <p:cBhvr>
                                        <p:cTn id="44" dur="500" fill="hold"/>
                                        <p:tgtEl>
                                          <p:spTgt spid="1034243">
                                            <p:txEl>
                                              <p:pRg st="8" end="8"/>
                                            </p:txEl>
                                          </p:spTgt>
                                        </p:tgtEl>
                                        <p:attrNameLst>
                                          <p:attrName>ppt_h</p:attrName>
                                        </p:attrNameLst>
                                      </p:cBhvr>
                                      <p:tavLst>
                                        <p:tav tm="0">
                                          <p:val>
                                            <p:fltVal val="0"/>
                                          </p:val>
                                        </p:tav>
                                        <p:tav tm="100000">
                                          <p:val>
                                            <p:strVal val="#ppt_h"/>
                                          </p:val>
                                        </p:tav>
                                      </p:tavLst>
                                    </p:anim>
                                    <p:animEffect transition="in" filter="fade">
                                      <p:cBhvr>
                                        <p:cTn id="45" dur="500"/>
                                        <p:tgtEl>
                                          <p:spTgt spid="103424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1F9A17-3C8B-AB6A-87D2-626E00D635F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AAF4551-8DF6-858F-AAA1-F3CD7E91C0F5}"/>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98D30F31-132D-4D9E-D46E-9C4A1675CAAE}"/>
              </a:ext>
            </a:extLst>
          </p:cNvPr>
          <p:cNvSpPr>
            <a:spLocks noGrp="1"/>
          </p:cNvSpPr>
          <p:nvPr>
            <p:ph type="sldNum" sz="quarter" idx="4"/>
          </p:nvPr>
        </p:nvSpPr>
        <p:spPr/>
        <p:txBody>
          <a:bodyPr/>
          <a:lstStyle/>
          <a:p>
            <a:fld id="{E3A857A3-1012-4184-86F6-41658C62E65F}" type="slidenum">
              <a:rPr lang="en-US" smtClean="0"/>
              <a:pPr/>
              <a:t>115</a:t>
            </a:fld>
            <a:endParaRPr lang="en-US" dirty="0"/>
          </a:p>
        </p:txBody>
      </p:sp>
    </p:spTree>
    <p:extLst>
      <p:ext uri="{BB962C8B-B14F-4D97-AF65-F5344CB8AC3E}">
        <p14:creationId xmlns:p14="http://schemas.microsoft.com/office/powerpoint/2010/main" val="36676067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dirty="0"/>
              <a:t>10.1</a:t>
            </a:r>
            <a:r>
              <a:rPr lang="zh-CN" altLang="en-US" b="1" dirty="0"/>
              <a:t>　优化技术介绍</a:t>
            </a:r>
          </a:p>
          <a:p>
            <a:pPr>
              <a:lnSpc>
                <a:spcPct val="150000"/>
              </a:lnSpc>
              <a:defRPr/>
            </a:pPr>
            <a:r>
              <a:rPr lang="en-US" altLang="zh-CN" b="1" dirty="0"/>
              <a:t>10.2</a:t>
            </a:r>
            <a:r>
              <a:rPr lang="zh-CN" altLang="en-US" b="1" dirty="0"/>
              <a:t>　基本块、流图和循环 </a:t>
            </a:r>
          </a:p>
          <a:p>
            <a:pPr>
              <a:lnSpc>
                <a:spcPct val="150000"/>
              </a:lnSpc>
              <a:defRPr/>
            </a:pPr>
            <a:r>
              <a:rPr lang="en-US" altLang="zh-CN" b="1" dirty="0"/>
              <a:t>10.3</a:t>
            </a:r>
            <a:r>
              <a:rPr lang="zh-CN" altLang="en-US" b="1" dirty="0"/>
              <a:t>　数据流分析基础 </a:t>
            </a:r>
            <a:endParaRPr lang="en-US" altLang="zh-CN" b="1" dirty="0"/>
          </a:p>
          <a:p>
            <a:pPr>
              <a:lnSpc>
                <a:spcPct val="150000"/>
              </a:lnSpc>
              <a:defRPr/>
            </a:pPr>
            <a:r>
              <a:rPr lang="en-US" altLang="zh-CN" b="1" u="sng" dirty="0">
                <a:solidFill>
                  <a:srgbClr val="C00000"/>
                </a:solidFill>
              </a:rPr>
              <a:t>10.4</a:t>
            </a:r>
            <a:r>
              <a:rPr lang="zh-CN" altLang="en-US" b="1" u="sng" dirty="0">
                <a:solidFill>
                  <a:srgbClr val="C00000"/>
                </a:solidFill>
              </a:rPr>
              <a:t>　代码优化技术</a:t>
            </a:r>
          </a:p>
          <a:p>
            <a:pPr>
              <a:lnSpc>
                <a:spcPct val="150000"/>
              </a:lnSpc>
              <a:defRPr/>
            </a:pPr>
            <a:r>
              <a:rPr lang="en-US" altLang="zh-CN" b="1" dirty="0"/>
              <a:t>10.5</a:t>
            </a:r>
            <a:r>
              <a:rPr lang="zh-CN" altLang="en-US" b="1" dirty="0"/>
              <a:t>　目标代码生成技术</a:t>
            </a:r>
          </a:p>
        </p:txBody>
      </p:sp>
      <p:sp>
        <p:nvSpPr>
          <p:cNvPr id="5" name="灯片编号占位符 4">
            <a:extLst>
              <a:ext uri="{FF2B5EF4-FFF2-40B4-BE49-F238E27FC236}">
                <a16:creationId xmlns:a16="http://schemas.microsoft.com/office/drawing/2014/main" id="{6A38DB38-50D6-419C-B6D1-AFA62C7D99F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857A3-1012-4184-86F6-41658C62E65F}" type="slidenum">
              <a:rPr kumimoji="0" lang="en-US" sz="1200" b="0" i="0" u="none" strike="noStrike" kern="120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833478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0A3EE-5B9C-4041-9E69-6849CF5EAEE0}"/>
              </a:ext>
            </a:extLst>
          </p:cNvPr>
          <p:cNvSpPr>
            <a:spLocks noGrp="1"/>
          </p:cNvSpPr>
          <p:nvPr>
            <p:ph type="title"/>
          </p:nvPr>
        </p:nvSpPr>
        <p:spPr/>
        <p:txBody>
          <a:bodyPr>
            <a:normAutofit/>
          </a:bodyPr>
          <a:lstStyle/>
          <a:p>
            <a:r>
              <a:rPr lang="en-US" altLang="zh-CN" dirty="0"/>
              <a:t>10.4</a:t>
            </a:r>
            <a:r>
              <a:rPr lang="zh-CN" altLang="en-US" dirty="0"/>
              <a:t>　代码优化技术 </a:t>
            </a:r>
          </a:p>
        </p:txBody>
      </p:sp>
      <p:sp>
        <p:nvSpPr>
          <p:cNvPr id="3" name="内容占位符 2">
            <a:extLst>
              <a:ext uri="{FF2B5EF4-FFF2-40B4-BE49-F238E27FC236}">
                <a16:creationId xmlns:a16="http://schemas.microsoft.com/office/drawing/2014/main" id="{0BF38FD2-2BEC-4B54-8400-23FE6D88FB30}"/>
              </a:ext>
            </a:extLst>
          </p:cNvPr>
          <p:cNvSpPr>
            <a:spLocks noGrp="1"/>
          </p:cNvSpPr>
          <p:nvPr>
            <p:ph idx="1"/>
          </p:nvPr>
        </p:nvSpPr>
        <p:spPr/>
        <p:txBody>
          <a:bodyPr/>
          <a:lstStyle/>
          <a:p>
            <a:pPr>
              <a:lnSpc>
                <a:spcPct val="150000"/>
              </a:lnSpc>
            </a:pPr>
            <a:r>
              <a:rPr lang="en-US" altLang="zh-CN" b="1" u="sng" dirty="0">
                <a:solidFill>
                  <a:srgbClr val="C00000"/>
                </a:solidFill>
              </a:rPr>
              <a:t>10.4.1 </a:t>
            </a:r>
            <a:r>
              <a:rPr lang="zh-CN" altLang="en-US" b="1" u="sng" dirty="0">
                <a:solidFill>
                  <a:srgbClr val="C00000"/>
                </a:solidFill>
              </a:rPr>
              <a:t>窥孔优化</a:t>
            </a:r>
            <a:endParaRPr lang="en-US" altLang="zh-CN" b="1" u="sng" dirty="0">
              <a:solidFill>
                <a:srgbClr val="C00000"/>
              </a:solidFill>
            </a:endParaRPr>
          </a:p>
          <a:p>
            <a:pPr>
              <a:lnSpc>
                <a:spcPct val="150000"/>
              </a:lnSpc>
            </a:pPr>
            <a:r>
              <a:rPr lang="en-US" altLang="zh-CN" b="1" dirty="0"/>
              <a:t>10.4.2 </a:t>
            </a:r>
            <a:r>
              <a:rPr lang="zh-CN" altLang="en-US" b="1" dirty="0"/>
              <a:t>局部优化</a:t>
            </a:r>
            <a:endParaRPr lang="en-US" altLang="zh-CN" b="1" dirty="0"/>
          </a:p>
          <a:p>
            <a:pPr>
              <a:lnSpc>
                <a:spcPct val="150000"/>
              </a:lnSpc>
            </a:pPr>
            <a:r>
              <a:rPr lang="en-US" altLang="zh-CN" b="1" dirty="0"/>
              <a:t>10.4.3 </a:t>
            </a:r>
            <a:r>
              <a:rPr lang="zh-CN" altLang="en-US" b="1" dirty="0"/>
              <a:t>循环优化</a:t>
            </a:r>
            <a:endParaRPr lang="en-US" altLang="zh-CN" b="1" dirty="0"/>
          </a:p>
          <a:p>
            <a:pPr>
              <a:lnSpc>
                <a:spcPct val="150000"/>
              </a:lnSpc>
            </a:pPr>
            <a:r>
              <a:rPr lang="en-US" altLang="zh-CN" b="1" dirty="0"/>
              <a:t>10.4.4 </a:t>
            </a:r>
            <a:r>
              <a:rPr lang="zh-CN" altLang="en-US" b="1" dirty="0"/>
              <a:t>全局优化 </a:t>
            </a:r>
          </a:p>
          <a:p>
            <a:endParaRPr lang="zh-CN" altLang="en-US" dirty="0"/>
          </a:p>
        </p:txBody>
      </p:sp>
      <p:sp>
        <p:nvSpPr>
          <p:cNvPr id="4" name="灯片编号占位符 3">
            <a:extLst>
              <a:ext uri="{FF2B5EF4-FFF2-40B4-BE49-F238E27FC236}">
                <a16:creationId xmlns:a16="http://schemas.microsoft.com/office/drawing/2014/main" id="{F7BB90A5-2484-4301-87F1-580DAB2F9C12}"/>
              </a:ext>
            </a:extLst>
          </p:cNvPr>
          <p:cNvSpPr>
            <a:spLocks noGrp="1"/>
          </p:cNvSpPr>
          <p:nvPr>
            <p:ph type="sldNum" sz="quarter" idx="4"/>
          </p:nvPr>
        </p:nvSpPr>
        <p:spPr/>
        <p:txBody>
          <a:bodyPr/>
          <a:lstStyle/>
          <a:p>
            <a:fld id="{E3A857A3-1012-4184-86F6-41658C62E65F}" type="slidenum">
              <a:rPr lang="en-US" smtClean="0"/>
              <a:pPr/>
              <a:t>117</a:t>
            </a:fld>
            <a:endParaRPr lang="en-US" dirty="0"/>
          </a:p>
        </p:txBody>
      </p:sp>
    </p:spTree>
    <p:extLst>
      <p:ext uri="{BB962C8B-B14F-4D97-AF65-F5344CB8AC3E}">
        <p14:creationId xmlns:p14="http://schemas.microsoft.com/office/powerpoint/2010/main" val="2044830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F48992-7802-4E62-893D-241AA9663ADB}"/>
              </a:ext>
            </a:extLst>
          </p:cNvPr>
          <p:cNvSpPr>
            <a:spLocks noGrp="1"/>
          </p:cNvSpPr>
          <p:nvPr>
            <p:ph type="title"/>
          </p:nvPr>
        </p:nvSpPr>
        <p:spPr/>
        <p:txBody>
          <a:bodyPr>
            <a:normAutofit/>
          </a:bodyPr>
          <a:lstStyle/>
          <a:p>
            <a:r>
              <a:rPr lang="en-US" altLang="zh-CN" dirty="0"/>
              <a:t>10.4.1 </a:t>
            </a:r>
            <a:r>
              <a:rPr lang="zh-CN" altLang="en-US" dirty="0"/>
              <a:t>窥孔优化</a:t>
            </a:r>
          </a:p>
        </p:txBody>
      </p:sp>
      <p:sp>
        <p:nvSpPr>
          <p:cNvPr id="3" name="内容占位符 2">
            <a:extLst>
              <a:ext uri="{FF2B5EF4-FFF2-40B4-BE49-F238E27FC236}">
                <a16:creationId xmlns:a16="http://schemas.microsoft.com/office/drawing/2014/main" id="{3036803B-899B-4ABE-9D59-50EFA24DB249}"/>
              </a:ext>
            </a:extLst>
          </p:cNvPr>
          <p:cNvSpPr>
            <a:spLocks noGrp="1"/>
          </p:cNvSpPr>
          <p:nvPr>
            <p:ph idx="1"/>
          </p:nvPr>
        </p:nvSpPr>
        <p:spPr>
          <a:xfrm>
            <a:off x="487822" y="942764"/>
            <a:ext cx="5608178" cy="617641"/>
          </a:xfrm>
        </p:spPr>
        <p:txBody>
          <a:bodyPr>
            <a:normAutofit/>
          </a:bodyPr>
          <a:lstStyle/>
          <a:p>
            <a:pPr>
              <a:buFont typeface="Wingdings" panose="05000000000000000000" pitchFamily="2" charset="2"/>
              <a:buChar char="p"/>
            </a:pPr>
            <a:r>
              <a:rPr lang="zh-CN" altLang="en-US" sz="2400" dirty="0"/>
              <a:t>删除冗余的存</a:t>
            </a:r>
            <a:r>
              <a:rPr lang="en-US" altLang="zh-CN" sz="2400" dirty="0"/>
              <a:t>(store)</a:t>
            </a:r>
            <a:r>
              <a:rPr lang="zh-CN" altLang="en-US" sz="2400" dirty="0"/>
              <a:t>或取</a:t>
            </a:r>
            <a:r>
              <a:rPr lang="en-US" altLang="zh-CN" sz="2400" dirty="0"/>
              <a:t>(load)</a:t>
            </a:r>
            <a:r>
              <a:rPr lang="zh-CN" altLang="en-US" sz="2400" dirty="0"/>
              <a:t>操作</a:t>
            </a:r>
            <a:endParaRPr lang="en-US" altLang="zh-CN" sz="2400" dirty="0"/>
          </a:p>
          <a:p>
            <a:pPr marL="457200" lvl="1" indent="0">
              <a:buNone/>
            </a:pPr>
            <a:endParaRPr lang="zh-CN" altLang="en-US" sz="2400" dirty="0">
              <a:solidFill>
                <a:schemeClr val="tx1"/>
              </a:solidFill>
            </a:endParaRPr>
          </a:p>
        </p:txBody>
      </p:sp>
      <p:sp>
        <p:nvSpPr>
          <p:cNvPr id="4" name="灯片编号占位符 3">
            <a:extLst>
              <a:ext uri="{FF2B5EF4-FFF2-40B4-BE49-F238E27FC236}">
                <a16:creationId xmlns:a16="http://schemas.microsoft.com/office/drawing/2014/main" id="{D093A39D-8C4D-489B-A32B-5D9080F09B57}"/>
              </a:ext>
            </a:extLst>
          </p:cNvPr>
          <p:cNvSpPr>
            <a:spLocks noGrp="1"/>
          </p:cNvSpPr>
          <p:nvPr>
            <p:ph type="sldNum" sz="quarter" idx="4"/>
          </p:nvPr>
        </p:nvSpPr>
        <p:spPr/>
        <p:txBody>
          <a:bodyPr/>
          <a:lstStyle/>
          <a:p>
            <a:fld id="{E3A857A3-1012-4184-86F6-41658C62E65F}" type="slidenum">
              <a:rPr lang="en-US" smtClean="0"/>
              <a:pPr/>
              <a:t>118</a:t>
            </a:fld>
            <a:endParaRPr lang="en-US" dirty="0"/>
          </a:p>
        </p:txBody>
      </p:sp>
      <p:sp>
        <p:nvSpPr>
          <p:cNvPr id="8" name="文本框 7">
            <a:extLst>
              <a:ext uri="{FF2B5EF4-FFF2-40B4-BE49-F238E27FC236}">
                <a16:creationId xmlns:a16="http://schemas.microsoft.com/office/drawing/2014/main" id="{40A66E0B-DCE7-4B79-B1C0-A69D8A36C0E3}"/>
              </a:ext>
            </a:extLst>
          </p:cNvPr>
          <p:cNvSpPr txBox="1"/>
          <p:nvPr/>
        </p:nvSpPr>
        <p:spPr>
          <a:xfrm>
            <a:off x="4248157" y="1627914"/>
            <a:ext cx="6995160" cy="5016758"/>
          </a:xfrm>
          <a:prstGeom prst="rect">
            <a:avLst/>
          </a:prstGeom>
          <a:noFill/>
          <a:ln>
            <a:solidFill>
              <a:srgbClr val="0000FF"/>
            </a:solidFill>
          </a:ln>
        </p:spPr>
        <p:txBody>
          <a:bodyPr wrap="square">
            <a:spAutoFit/>
          </a:bodyPr>
          <a:lstStyle/>
          <a:p>
            <a:r>
              <a:rPr lang="en-US" altLang="zh-CN" sz="2000" dirty="0"/>
              <a:t>//ARM</a:t>
            </a:r>
            <a:r>
              <a:rPr lang="zh-CN" altLang="en-US" sz="2000" dirty="0"/>
              <a:t>汇编：</a:t>
            </a:r>
            <a:endParaRPr lang="en-US" altLang="zh-CN" sz="2000" dirty="0"/>
          </a:p>
          <a:p>
            <a:endParaRPr lang="en-US" altLang="zh-CN" sz="2000" dirty="0"/>
          </a:p>
          <a:p>
            <a:r>
              <a:rPr lang="en-US" altLang="zh-CN" sz="2000" dirty="0"/>
              <a:t>//</a:t>
            </a:r>
            <a:r>
              <a:rPr lang="zh-CN" altLang="en-US" sz="2000" dirty="0"/>
              <a:t>序曲</a:t>
            </a:r>
          </a:p>
          <a:p>
            <a:r>
              <a:rPr lang="en-US" altLang="zh-CN" sz="2000" dirty="0"/>
              <a:t>sub </a:t>
            </a:r>
            <a:r>
              <a:rPr lang="en-US" altLang="zh-CN" sz="2000" dirty="0" err="1"/>
              <a:t>sp</a:t>
            </a:r>
            <a:r>
              <a:rPr lang="en-US" altLang="zh-CN" sz="2000" dirty="0"/>
              <a:t>, </a:t>
            </a:r>
            <a:r>
              <a:rPr lang="en-US" altLang="zh-CN" sz="2000" dirty="0" err="1"/>
              <a:t>sp</a:t>
            </a:r>
            <a:r>
              <a:rPr lang="en-US" altLang="zh-CN" sz="2000" dirty="0"/>
              <a:t>, #8    //</a:t>
            </a:r>
            <a:r>
              <a:rPr lang="zh-CN" altLang="en-US" sz="2000" dirty="0"/>
              <a:t>把栈扩展</a:t>
            </a:r>
            <a:r>
              <a:rPr lang="en-US" altLang="zh-CN" sz="2000" dirty="0"/>
              <a:t>8</a:t>
            </a:r>
            <a:r>
              <a:rPr lang="zh-CN" altLang="en-US" sz="2000" dirty="0"/>
              <a:t>个字节，用于放两个参数，</a:t>
            </a:r>
          </a:p>
          <a:p>
            <a:endParaRPr lang="zh-CN" altLang="en-US" sz="2000" dirty="0"/>
          </a:p>
          <a:p>
            <a:r>
              <a:rPr lang="en-US" altLang="zh-CN" sz="2000" dirty="0"/>
              <a:t>//</a:t>
            </a:r>
            <a:r>
              <a:rPr lang="zh-CN" altLang="en-US" sz="2000" dirty="0"/>
              <a:t>函数体</a:t>
            </a:r>
          </a:p>
          <a:p>
            <a:r>
              <a:rPr lang="en-US" altLang="zh-CN" sz="2000" dirty="0"/>
              <a:t>str r0, [</a:t>
            </a:r>
            <a:r>
              <a:rPr lang="en-US" altLang="zh-CN" sz="2000" dirty="0" err="1"/>
              <a:t>sp</a:t>
            </a:r>
            <a:r>
              <a:rPr lang="en-US" altLang="zh-CN" sz="2000" dirty="0"/>
              <a:t>, #4]  //</a:t>
            </a:r>
            <a:r>
              <a:rPr lang="zh-CN" altLang="en-US" sz="2000" dirty="0"/>
              <a:t>把第</a:t>
            </a:r>
            <a:r>
              <a:rPr lang="en-US" altLang="zh-CN" sz="2000" dirty="0"/>
              <a:t>1</a:t>
            </a:r>
            <a:r>
              <a:rPr lang="zh-CN" altLang="en-US" sz="2000" dirty="0"/>
              <a:t>个参数写到栈顶</a:t>
            </a:r>
            <a:r>
              <a:rPr lang="en-US" altLang="zh-CN" sz="2000" dirty="0"/>
              <a:t>+4</a:t>
            </a:r>
            <a:r>
              <a:rPr lang="zh-CN" altLang="en-US" sz="2000" dirty="0"/>
              <a:t>的位置</a:t>
            </a:r>
          </a:p>
          <a:p>
            <a:r>
              <a:rPr lang="en-US" altLang="zh-CN" sz="2000" dirty="0"/>
              <a:t>str r1, [</a:t>
            </a:r>
            <a:r>
              <a:rPr lang="en-US" altLang="zh-CN" sz="2000" dirty="0" err="1"/>
              <a:t>sp</a:t>
            </a:r>
            <a:r>
              <a:rPr lang="en-US" altLang="zh-CN" sz="2000" dirty="0"/>
              <a:t>]      //</a:t>
            </a:r>
            <a:r>
              <a:rPr lang="zh-CN" altLang="en-US" sz="2000" dirty="0"/>
              <a:t>把第</a:t>
            </a:r>
            <a:r>
              <a:rPr lang="en-US" altLang="zh-CN" sz="2000" dirty="0"/>
              <a:t>2</a:t>
            </a:r>
            <a:r>
              <a:rPr lang="zh-CN" altLang="en-US" sz="2000" dirty="0"/>
              <a:t>个参数写到栈顶位置</a:t>
            </a:r>
          </a:p>
          <a:p>
            <a:r>
              <a:rPr lang="en-US" altLang="zh-CN" sz="2000" dirty="0" err="1"/>
              <a:t>ldr</a:t>
            </a:r>
            <a:r>
              <a:rPr lang="en-US" altLang="zh-CN" sz="2000" dirty="0"/>
              <a:t> r0, [</a:t>
            </a:r>
            <a:r>
              <a:rPr lang="en-US" altLang="zh-CN" sz="2000" dirty="0" err="1"/>
              <a:t>sp</a:t>
            </a:r>
            <a:r>
              <a:rPr lang="en-US" altLang="zh-CN" sz="2000" dirty="0"/>
              <a:t>, #4]  //</a:t>
            </a:r>
            <a:r>
              <a:rPr lang="zh-CN" altLang="en-US" sz="2000" dirty="0"/>
              <a:t>把第</a:t>
            </a:r>
            <a:r>
              <a:rPr lang="en-US" altLang="zh-CN" sz="2000" dirty="0"/>
              <a:t>1</a:t>
            </a:r>
            <a:r>
              <a:rPr lang="zh-CN" altLang="en-US" sz="2000" dirty="0"/>
              <a:t>个参数从栈里加载到</a:t>
            </a:r>
            <a:r>
              <a:rPr lang="en-US" altLang="zh-CN" sz="2000" dirty="0"/>
              <a:t>r0</a:t>
            </a:r>
            <a:r>
              <a:rPr lang="zh-CN" altLang="en-US" sz="2000" dirty="0"/>
              <a:t>寄存器</a:t>
            </a:r>
          </a:p>
          <a:p>
            <a:r>
              <a:rPr lang="en-US" altLang="zh-CN" sz="2000" dirty="0" err="1"/>
              <a:t>ldr</a:t>
            </a:r>
            <a:r>
              <a:rPr lang="en-US" altLang="zh-CN" sz="2000" dirty="0"/>
              <a:t> r1, [</a:t>
            </a:r>
            <a:r>
              <a:rPr lang="en-US" altLang="zh-CN" sz="2000" dirty="0" err="1"/>
              <a:t>sp</a:t>
            </a:r>
            <a:r>
              <a:rPr lang="en-US" altLang="zh-CN" sz="2000" dirty="0"/>
              <a:t>]      //</a:t>
            </a:r>
            <a:r>
              <a:rPr lang="zh-CN" altLang="en-US" sz="2000" dirty="0"/>
              <a:t>把第</a:t>
            </a:r>
            <a:r>
              <a:rPr lang="en-US" altLang="zh-CN" sz="2000" dirty="0"/>
              <a:t>2</a:t>
            </a:r>
            <a:r>
              <a:rPr lang="zh-CN" altLang="en-US" sz="2000" dirty="0"/>
              <a:t>个参数从站立加载到</a:t>
            </a:r>
            <a:r>
              <a:rPr lang="en-US" altLang="zh-CN" sz="2000" dirty="0"/>
              <a:t>r1</a:t>
            </a:r>
            <a:r>
              <a:rPr lang="zh-CN" altLang="en-US" sz="2000" dirty="0"/>
              <a:t>寄存器</a:t>
            </a:r>
          </a:p>
          <a:p>
            <a:r>
              <a:rPr lang="en-US" altLang="zh-CN" sz="2000" dirty="0"/>
              <a:t>add r0, r0, r1    //</a:t>
            </a:r>
            <a:r>
              <a:rPr lang="zh-CN" altLang="en-US" sz="2000" dirty="0"/>
              <a:t>把</a:t>
            </a:r>
            <a:r>
              <a:rPr lang="en-US" altLang="zh-CN" sz="2000" dirty="0"/>
              <a:t>r1</a:t>
            </a:r>
            <a:r>
              <a:rPr lang="zh-CN" altLang="en-US" sz="2000" dirty="0"/>
              <a:t>加到</a:t>
            </a:r>
            <a:r>
              <a:rPr lang="en-US" altLang="zh-CN" sz="2000" dirty="0"/>
              <a:t>r0,</a:t>
            </a:r>
            <a:r>
              <a:rPr lang="zh-CN" altLang="en-US" sz="2000" dirty="0"/>
              <a:t>结果保存在</a:t>
            </a:r>
            <a:r>
              <a:rPr lang="en-US" altLang="zh-CN" sz="2000" dirty="0"/>
              <a:t>r0</a:t>
            </a:r>
          </a:p>
          <a:p>
            <a:r>
              <a:rPr lang="en-US" altLang="zh-CN" sz="2000" dirty="0"/>
              <a:t>add r0, r0, #10</a:t>
            </a:r>
            <a:endParaRPr lang="zh-CN" altLang="en-US" sz="2000" dirty="0"/>
          </a:p>
          <a:p>
            <a:endParaRPr lang="zh-CN" altLang="en-US" sz="2000" dirty="0"/>
          </a:p>
          <a:p>
            <a:r>
              <a:rPr lang="en-US" altLang="zh-CN" sz="2000" dirty="0"/>
              <a:t>//</a:t>
            </a:r>
            <a:r>
              <a:rPr lang="zh-CN" altLang="en-US" sz="2000" dirty="0"/>
              <a:t>尾声</a:t>
            </a:r>
          </a:p>
          <a:p>
            <a:r>
              <a:rPr lang="en-US" altLang="zh-CN" sz="2000" dirty="0"/>
              <a:t>add </a:t>
            </a:r>
            <a:r>
              <a:rPr lang="en-US" altLang="zh-CN" sz="2000" dirty="0" err="1"/>
              <a:t>sp</a:t>
            </a:r>
            <a:r>
              <a:rPr lang="en-US" altLang="zh-CN" sz="2000" dirty="0"/>
              <a:t>, </a:t>
            </a:r>
            <a:r>
              <a:rPr lang="en-US" altLang="zh-CN" sz="2000" dirty="0" err="1"/>
              <a:t>sp</a:t>
            </a:r>
            <a:r>
              <a:rPr lang="en-US" altLang="zh-CN" sz="2000" dirty="0"/>
              <a:t>, #8    //</a:t>
            </a:r>
            <a:r>
              <a:rPr lang="zh-CN" altLang="en-US" sz="2000" dirty="0"/>
              <a:t>缩减栈</a:t>
            </a:r>
          </a:p>
          <a:p>
            <a:r>
              <a:rPr lang="en-US" altLang="zh-CN" sz="2000" dirty="0"/>
              <a:t>bx  </a:t>
            </a:r>
            <a:r>
              <a:rPr lang="en-US" altLang="zh-CN" sz="2000" dirty="0" err="1"/>
              <a:t>lr</a:t>
            </a:r>
            <a:r>
              <a:rPr lang="en-US" altLang="zh-CN" sz="2000" dirty="0"/>
              <a:t>            //</a:t>
            </a:r>
            <a:r>
              <a:rPr lang="zh-CN" altLang="en-US" sz="2000" dirty="0"/>
              <a:t>返回</a:t>
            </a:r>
          </a:p>
        </p:txBody>
      </p:sp>
      <p:sp>
        <p:nvSpPr>
          <p:cNvPr id="10" name="文本框 9">
            <a:extLst>
              <a:ext uri="{FF2B5EF4-FFF2-40B4-BE49-F238E27FC236}">
                <a16:creationId xmlns:a16="http://schemas.microsoft.com/office/drawing/2014/main" id="{9A68DC49-4905-463A-9C17-A1DFDAE1D926}"/>
              </a:ext>
            </a:extLst>
          </p:cNvPr>
          <p:cNvSpPr txBox="1"/>
          <p:nvPr/>
        </p:nvSpPr>
        <p:spPr>
          <a:xfrm>
            <a:off x="0" y="2672703"/>
            <a:ext cx="3783605" cy="1512594"/>
          </a:xfrm>
          <a:prstGeom prst="rect">
            <a:avLst/>
          </a:prstGeom>
          <a:noFill/>
        </p:spPr>
        <p:txBody>
          <a:bodyPr wrap="square">
            <a:spAutoFit/>
          </a:bodyPr>
          <a:lstStyle/>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int foo(int a, int b){</a:t>
            </a:r>
          </a:p>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return a + b + 10;</a:t>
            </a:r>
          </a:p>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61296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0895795" cy="5637024"/>
          </a:xfrm>
        </p:spPr>
        <p:txBody>
          <a:bodyPr>
            <a:normAutofit/>
          </a:bodyPr>
          <a:lstStyle/>
          <a:p>
            <a:r>
              <a:rPr lang="zh-CN" altLang="en-US" dirty="0"/>
              <a:t>思路</a:t>
            </a:r>
            <a:r>
              <a:rPr lang="en-US" altLang="zh-CN" dirty="0"/>
              <a:t>3</a:t>
            </a:r>
            <a:r>
              <a:rPr lang="zh-CN" altLang="en-US" dirty="0"/>
              <a:t>：消除重复的计算</a:t>
            </a:r>
            <a:r>
              <a:rPr lang="en-US" altLang="zh-CN" dirty="0"/>
              <a:t>(</a:t>
            </a:r>
            <a:r>
              <a:rPr lang="zh-CN" altLang="en-US" dirty="0"/>
              <a:t>续</a:t>
            </a:r>
            <a:r>
              <a:rPr lang="en-US" altLang="zh-CN" dirty="0"/>
              <a:t>)</a:t>
            </a:r>
          </a:p>
          <a:p>
            <a:pPr lvl="1"/>
            <a:r>
              <a:rPr lang="zh-CN" altLang="en-US" sz="2600" dirty="0"/>
              <a:t>公共子表达式删除</a:t>
            </a:r>
            <a:r>
              <a:rPr lang="en-US" altLang="zh-CN" sz="2600" dirty="0"/>
              <a:t>(Common Subexpression Elimination</a:t>
            </a:r>
            <a:r>
              <a:rPr lang="zh-CN" altLang="en-US" sz="2600" dirty="0"/>
              <a:t>，</a:t>
            </a:r>
            <a:r>
              <a:rPr lang="en-US" altLang="zh-CN" sz="2600" dirty="0"/>
              <a:t>CSE)</a:t>
            </a:r>
          </a:p>
          <a:p>
            <a:pPr marL="457200" lvl="1" indent="0">
              <a:buNone/>
            </a:pPr>
            <a:r>
              <a:rPr lang="en-US" altLang="zh-CN" sz="2600" dirty="0">
                <a:solidFill>
                  <a:schemeClr val="tx1"/>
                </a:solidFill>
              </a:rPr>
              <a:t>(1) </a:t>
            </a:r>
            <a:r>
              <a:rPr lang="es-ES" altLang="zh-CN" sz="2600" dirty="0">
                <a:solidFill>
                  <a:schemeClr val="tx1"/>
                </a:solidFill>
              </a:rPr>
              <a:t>x = a + b</a:t>
            </a:r>
          </a:p>
          <a:p>
            <a:pPr marL="457200" lvl="1" indent="0">
              <a:buNone/>
            </a:pPr>
            <a:r>
              <a:rPr lang="es-ES" altLang="zh-CN" sz="2600" dirty="0">
                <a:solidFill>
                  <a:schemeClr val="tx1"/>
                </a:solidFill>
              </a:rPr>
              <a:t>(2) y = a + b</a:t>
            </a:r>
          </a:p>
          <a:p>
            <a:pPr marL="457200" lvl="1" indent="0">
              <a:buNone/>
            </a:pPr>
            <a:r>
              <a:rPr lang="es-ES" altLang="zh-CN" sz="2600" dirty="0">
                <a:solidFill>
                  <a:schemeClr val="tx1"/>
                </a:solidFill>
              </a:rPr>
              <a:t>(1)(2)</a:t>
            </a:r>
            <a:r>
              <a:rPr lang="zh-CN" altLang="en-US" sz="2600" dirty="0">
                <a:solidFill>
                  <a:schemeClr val="tx1"/>
                </a:solidFill>
              </a:rPr>
              <a:t>之间</a:t>
            </a:r>
            <a:r>
              <a:rPr lang="en-US" altLang="zh-CN" sz="2600" dirty="0" err="1">
                <a:solidFill>
                  <a:schemeClr val="tx1"/>
                </a:solidFill>
              </a:rPr>
              <a:t>a,b</a:t>
            </a:r>
            <a:r>
              <a:rPr lang="zh-CN" altLang="en-US" sz="2600" dirty="0">
                <a:solidFill>
                  <a:schemeClr val="tx1"/>
                </a:solidFill>
              </a:rPr>
              <a:t>的值没有变化</a:t>
            </a:r>
            <a:r>
              <a:rPr lang="en-US" altLang="zh-CN" sz="2600" dirty="0">
                <a:solidFill>
                  <a:schemeClr val="tx1"/>
                </a:solidFill>
              </a:rPr>
              <a:t>(</a:t>
            </a:r>
            <a:r>
              <a:rPr lang="zh-CN" altLang="en-US" sz="2600" dirty="0">
                <a:solidFill>
                  <a:schemeClr val="tx1"/>
                </a:solidFill>
              </a:rPr>
              <a:t>考虑</a:t>
            </a:r>
            <a:r>
              <a:rPr lang="en-US" altLang="zh-CN" sz="2600" dirty="0"/>
              <a:t>SSA</a:t>
            </a:r>
            <a:r>
              <a:rPr lang="en-US" altLang="zh-CN" sz="2600" dirty="0">
                <a:solidFill>
                  <a:schemeClr val="tx1"/>
                </a:solidFill>
              </a:rPr>
              <a:t>)</a:t>
            </a:r>
            <a:r>
              <a:rPr lang="zh-CN" altLang="en-US" sz="2600" dirty="0">
                <a:solidFill>
                  <a:schemeClr val="tx1"/>
                </a:solidFill>
              </a:rPr>
              <a:t>，则</a:t>
            </a:r>
            <a:r>
              <a:rPr lang="en-US" altLang="zh-CN" sz="2600" dirty="0" err="1">
                <a:solidFill>
                  <a:schemeClr val="tx1"/>
                </a:solidFill>
              </a:rPr>
              <a:t>x,y</a:t>
            </a:r>
            <a:r>
              <a:rPr lang="zh-CN" altLang="en-US" sz="2600" dirty="0">
                <a:solidFill>
                  <a:schemeClr val="tx1"/>
                </a:solidFill>
              </a:rPr>
              <a:t>的值是相等的</a:t>
            </a:r>
            <a:endParaRPr lang="en-US" altLang="zh-CN" sz="2600" dirty="0">
              <a:solidFill>
                <a:schemeClr val="tx1"/>
              </a:solidFill>
            </a:endParaRPr>
          </a:p>
          <a:p>
            <a:pPr marL="457200" lvl="1" indent="0">
              <a:buNone/>
            </a:pPr>
            <a:r>
              <a:rPr lang="en-US" altLang="zh-CN" sz="2600" dirty="0">
                <a:solidFill>
                  <a:schemeClr val="tx1"/>
                </a:solidFill>
              </a:rPr>
              <a:t>(1) </a:t>
            </a:r>
            <a:r>
              <a:rPr lang="es-ES" altLang="zh-CN" sz="2600" dirty="0">
                <a:solidFill>
                  <a:schemeClr val="tx1"/>
                </a:solidFill>
              </a:rPr>
              <a:t>x = a + b</a:t>
            </a:r>
          </a:p>
          <a:p>
            <a:pPr marL="457200" lvl="1" indent="0">
              <a:buNone/>
            </a:pPr>
            <a:r>
              <a:rPr lang="es-ES" altLang="zh-CN" sz="2600" dirty="0">
                <a:solidFill>
                  <a:schemeClr val="tx1"/>
                </a:solidFill>
              </a:rPr>
              <a:t>(2) y = </a:t>
            </a:r>
            <a:r>
              <a:rPr lang="en-US" altLang="zh-CN" sz="2600" dirty="0">
                <a:solidFill>
                  <a:srgbClr val="0000FF"/>
                </a:solidFill>
              </a:rPr>
              <a:t>x</a:t>
            </a:r>
            <a:endParaRPr lang="es-ES" altLang="zh-CN" sz="2600" dirty="0">
              <a:solidFill>
                <a:srgbClr val="0000FF"/>
              </a:solidFill>
            </a:endParaRPr>
          </a:p>
          <a:p>
            <a:pPr marL="457200" lvl="1" indent="0">
              <a:buNone/>
            </a:pPr>
            <a:endParaRPr lang="zh-CN" altLang="en-US" dirty="0">
              <a:solidFill>
                <a:schemeClr val="tx1"/>
              </a:solidFill>
            </a:endParaRPr>
          </a:p>
        </p:txBody>
      </p:sp>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11</a:t>
            </a:fld>
            <a:endParaRPr lang="en-US" dirty="0"/>
          </a:p>
        </p:txBody>
      </p:sp>
    </p:spTree>
    <p:extLst>
      <p:ext uri="{BB962C8B-B14F-4D97-AF65-F5344CB8AC3E}">
        <p14:creationId xmlns:p14="http://schemas.microsoft.com/office/powerpoint/2010/main" val="8563912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F48992-7802-4E62-893D-241AA9663ADB}"/>
              </a:ext>
            </a:extLst>
          </p:cNvPr>
          <p:cNvSpPr>
            <a:spLocks noGrp="1"/>
          </p:cNvSpPr>
          <p:nvPr>
            <p:ph type="title"/>
          </p:nvPr>
        </p:nvSpPr>
        <p:spPr/>
        <p:txBody>
          <a:bodyPr>
            <a:normAutofit/>
          </a:bodyPr>
          <a:lstStyle/>
          <a:p>
            <a:r>
              <a:rPr lang="en-US" altLang="zh-CN" dirty="0"/>
              <a:t>10.4.1 </a:t>
            </a:r>
            <a:r>
              <a:rPr lang="zh-CN" altLang="en-US" dirty="0"/>
              <a:t>窥孔优化</a:t>
            </a:r>
          </a:p>
        </p:txBody>
      </p:sp>
      <p:sp>
        <p:nvSpPr>
          <p:cNvPr id="3" name="内容占位符 2">
            <a:extLst>
              <a:ext uri="{FF2B5EF4-FFF2-40B4-BE49-F238E27FC236}">
                <a16:creationId xmlns:a16="http://schemas.microsoft.com/office/drawing/2014/main" id="{3036803B-899B-4ABE-9D59-50EFA24DB249}"/>
              </a:ext>
            </a:extLst>
          </p:cNvPr>
          <p:cNvSpPr>
            <a:spLocks noGrp="1"/>
          </p:cNvSpPr>
          <p:nvPr>
            <p:ph idx="1"/>
          </p:nvPr>
        </p:nvSpPr>
        <p:spPr>
          <a:xfrm>
            <a:off x="487822" y="942764"/>
            <a:ext cx="5608178" cy="617641"/>
          </a:xfrm>
        </p:spPr>
        <p:txBody>
          <a:bodyPr>
            <a:normAutofit/>
          </a:bodyPr>
          <a:lstStyle/>
          <a:p>
            <a:pPr>
              <a:buFont typeface="Wingdings" panose="05000000000000000000" pitchFamily="2" charset="2"/>
              <a:buChar char="p"/>
            </a:pPr>
            <a:r>
              <a:rPr lang="zh-CN" altLang="en-US" sz="2400" dirty="0"/>
              <a:t>删除冗余的存</a:t>
            </a:r>
            <a:r>
              <a:rPr lang="en-US" altLang="zh-CN" sz="2400" dirty="0"/>
              <a:t>(store)</a:t>
            </a:r>
            <a:r>
              <a:rPr lang="zh-CN" altLang="en-US" sz="2400" dirty="0"/>
              <a:t>或取</a:t>
            </a:r>
            <a:r>
              <a:rPr lang="en-US" altLang="zh-CN" sz="2400" dirty="0"/>
              <a:t>(load)</a:t>
            </a:r>
            <a:r>
              <a:rPr lang="zh-CN" altLang="en-US" sz="2400" dirty="0"/>
              <a:t>操作</a:t>
            </a:r>
            <a:endParaRPr lang="en-US" altLang="zh-CN" sz="2400" dirty="0"/>
          </a:p>
          <a:p>
            <a:pPr marL="457200" lvl="1" indent="0">
              <a:buNone/>
            </a:pPr>
            <a:endParaRPr lang="zh-CN" altLang="en-US" sz="2400" dirty="0">
              <a:solidFill>
                <a:schemeClr val="tx1"/>
              </a:solidFill>
            </a:endParaRPr>
          </a:p>
        </p:txBody>
      </p:sp>
      <p:sp>
        <p:nvSpPr>
          <p:cNvPr id="4" name="灯片编号占位符 3">
            <a:extLst>
              <a:ext uri="{FF2B5EF4-FFF2-40B4-BE49-F238E27FC236}">
                <a16:creationId xmlns:a16="http://schemas.microsoft.com/office/drawing/2014/main" id="{D093A39D-8C4D-489B-A32B-5D9080F09B57}"/>
              </a:ext>
            </a:extLst>
          </p:cNvPr>
          <p:cNvSpPr>
            <a:spLocks noGrp="1"/>
          </p:cNvSpPr>
          <p:nvPr>
            <p:ph type="sldNum" sz="quarter" idx="4"/>
          </p:nvPr>
        </p:nvSpPr>
        <p:spPr/>
        <p:txBody>
          <a:bodyPr/>
          <a:lstStyle/>
          <a:p>
            <a:fld id="{E3A857A3-1012-4184-86F6-41658C62E65F}" type="slidenum">
              <a:rPr lang="en-US" smtClean="0"/>
              <a:pPr/>
              <a:t>119</a:t>
            </a:fld>
            <a:endParaRPr lang="en-US" dirty="0"/>
          </a:p>
        </p:txBody>
      </p:sp>
      <p:sp>
        <p:nvSpPr>
          <p:cNvPr id="8" name="文本框 7">
            <a:extLst>
              <a:ext uri="{FF2B5EF4-FFF2-40B4-BE49-F238E27FC236}">
                <a16:creationId xmlns:a16="http://schemas.microsoft.com/office/drawing/2014/main" id="{40A66E0B-DCE7-4B79-B1C0-A69D8A36C0E3}"/>
              </a:ext>
            </a:extLst>
          </p:cNvPr>
          <p:cNvSpPr txBox="1"/>
          <p:nvPr/>
        </p:nvSpPr>
        <p:spPr>
          <a:xfrm>
            <a:off x="5167369" y="1967651"/>
            <a:ext cx="3204556" cy="1938992"/>
          </a:xfrm>
          <a:prstGeom prst="rect">
            <a:avLst/>
          </a:prstGeom>
          <a:noFill/>
        </p:spPr>
        <p:txBody>
          <a:bodyPr wrap="square">
            <a:spAutoFit/>
          </a:bodyPr>
          <a:lstStyle/>
          <a:p>
            <a:r>
              <a:rPr lang="en-US" altLang="zh-CN" sz="2400" dirty="0"/>
              <a:t>//</a:t>
            </a:r>
            <a:r>
              <a:rPr lang="zh-CN" altLang="en-US" sz="2400" dirty="0"/>
              <a:t>优化后：</a:t>
            </a:r>
          </a:p>
          <a:p>
            <a:endParaRPr lang="pt-BR" altLang="zh-CN" sz="2400" dirty="0"/>
          </a:p>
          <a:p>
            <a:r>
              <a:rPr lang="pt-BR" altLang="zh-CN" sz="2400" dirty="0"/>
              <a:t>add  r0, r0, r1</a:t>
            </a:r>
          </a:p>
          <a:p>
            <a:r>
              <a:rPr lang="pt-BR" altLang="zh-CN" sz="2400" dirty="0"/>
              <a:t>add  r0, r0, #10</a:t>
            </a:r>
          </a:p>
          <a:p>
            <a:r>
              <a:rPr lang="pt-BR" altLang="zh-CN" sz="2400" dirty="0"/>
              <a:t>bx  lr</a:t>
            </a:r>
            <a:endParaRPr lang="zh-CN" altLang="en-US" sz="2400" dirty="0"/>
          </a:p>
        </p:txBody>
      </p:sp>
      <p:sp>
        <p:nvSpPr>
          <p:cNvPr id="10" name="文本框 9">
            <a:extLst>
              <a:ext uri="{FF2B5EF4-FFF2-40B4-BE49-F238E27FC236}">
                <a16:creationId xmlns:a16="http://schemas.microsoft.com/office/drawing/2014/main" id="{9A68DC49-4905-463A-9C17-A1DFDAE1D926}"/>
              </a:ext>
            </a:extLst>
          </p:cNvPr>
          <p:cNvSpPr txBox="1"/>
          <p:nvPr/>
        </p:nvSpPr>
        <p:spPr>
          <a:xfrm>
            <a:off x="0" y="2672703"/>
            <a:ext cx="3783605" cy="1512594"/>
          </a:xfrm>
          <a:prstGeom prst="rect">
            <a:avLst/>
          </a:prstGeom>
          <a:noFill/>
        </p:spPr>
        <p:txBody>
          <a:bodyPr wrap="square">
            <a:spAutoFit/>
          </a:bodyPr>
          <a:lstStyle/>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int foo(int a, int b){</a:t>
            </a:r>
          </a:p>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return a + b + 10;</a:t>
            </a:r>
          </a:p>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4752257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F48992-7802-4E62-893D-241AA9663ADB}"/>
              </a:ext>
            </a:extLst>
          </p:cNvPr>
          <p:cNvSpPr>
            <a:spLocks noGrp="1"/>
          </p:cNvSpPr>
          <p:nvPr>
            <p:ph type="title"/>
          </p:nvPr>
        </p:nvSpPr>
        <p:spPr/>
        <p:txBody>
          <a:bodyPr>
            <a:normAutofit/>
          </a:bodyPr>
          <a:lstStyle/>
          <a:p>
            <a:r>
              <a:rPr lang="en-US" altLang="zh-CN" dirty="0"/>
              <a:t>10.4.1 </a:t>
            </a:r>
            <a:r>
              <a:rPr lang="zh-CN" altLang="en-US" dirty="0"/>
              <a:t>窥孔优化</a:t>
            </a:r>
          </a:p>
        </p:txBody>
      </p:sp>
      <p:sp>
        <p:nvSpPr>
          <p:cNvPr id="3" name="内容占位符 2">
            <a:extLst>
              <a:ext uri="{FF2B5EF4-FFF2-40B4-BE49-F238E27FC236}">
                <a16:creationId xmlns:a16="http://schemas.microsoft.com/office/drawing/2014/main" id="{3036803B-899B-4ABE-9D59-50EFA24DB249}"/>
              </a:ext>
            </a:extLst>
          </p:cNvPr>
          <p:cNvSpPr>
            <a:spLocks noGrp="1"/>
          </p:cNvSpPr>
          <p:nvPr>
            <p:ph idx="1"/>
          </p:nvPr>
        </p:nvSpPr>
        <p:spPr>
          <a:xfrm>
            <a:off x="487822" y="942764"/>
            <a:ext cx="10202345" cy="5657622"/>
          </a:xfrm>
        </p:spPr>
        <p:txBody>
          <a:bodyPr>
            <a:normAutofit/>
          </a:bodyPr>
          <a:lstStyle/>
          <a:p>
            <a:pPr>
              <a:buFont typeface="Wingdings" panose="05000000000000000000" pitchFamily="2" charset="2"/>
              <a:buChar char="p"/>
            </a:pPr>
            <a:r>
              <a:rPr lang="zh-CN" altLang="en-US" sz="2400" dirty="0"/>
              <a:t>常量合并</a:t>
            </a:r>
            <a:r>
              <a:rPr lang="en-US" altLang="zh-CN" sz="2400" dirty="0"/>
              <a:t>(</a:t>
            </a:r>
            <a:r>
              <a:rPr lang="zh-CN" altLang="en-US" sz="2400" dirty="0"/>
              <a:t>折叠</a:t>
            </a:r>
            <a:r>
              <a:rPr lang="en-US" altLang="zh-CN" sz="2400" dirty="0"/>
              <a:t>)</a:t>
            </a:r>
          </a:p>
          <a:p>
            <a:pPr>
              <a:buFont typeface="Wingdings" panose="05000000000000000000" pitchFamily="2" charset="2"/>
              <a:buChar char="p"/>
            </a:pPr>
            <a:r>
              <a:rPr lang="zh-CN" altLang="en-US" sz="2400" dirty="0"/>
              <a:t>常量传播</a:t>
            </a:r>
            <a:endParaRPr lang="en-US" altLang="zh-CN" sz="2400" dirty="0"/>
          </a:p>
          <a:p>
            <a:pPr>
              <a:buFont typeface="Wingdings" panose="05000000000000000000" pitchFamily="2" charset="2"/>
              <a:buChar char="p"/>
            </a:pPr>
            <a:r>
              <a:rPr lang="zh-CN" altLang="en-US" sz="2400" dirty="0"/>
              <a:t>化数化简</a:t>
            </a:r>
            <a:endParaRPr lang="en-US" altLang="zh-CN" sz="2400" dirty="0"/>
          </a:p>
          <a:p>
            <a:pPr>
              <a:buFont typeface="Wingdings" panose="05000000000000000000" pitchFamily="2" charset="2"/>
              <a:buChar char="p"/>
            </a:pPr>
            <a:r>
              <a:rPr lang="zh-CN" altLang="en-US" sz="2400" dirty="0"/>
              <a:t>控制流优化</a:t>
            </a:r>
            <a:endParaRPr lang="en-US" altLang="zh-CN" sz="2400" dirty="0"/>
          </a:p>
          <a:p>
            <a:pPr>
              <a:buFont typeface="Wingdings" panose="05000000000000000000" pitchFamily="2" charset="2"/>
              <a:buChar char="p"/>
            </a:pPr>
            <a:r>
              <a:rPr lang="zh-CN" altLang="en-US" sz="2400" dirty="0"/>
              <a:t>死代码删除</a:t>
            </a:r>
            <a:endParaRPr lang="en-US" altLang="zh-CN" sz="2400" dirty="0"/>
          </a:p>
          <a:p>
            <a:pPr>
              <a:buFont typeface="Wingdings" panose="05000000000000000000" pitchFamily="2" charset="2"/>
              <a:buChar char="p"/>
            </a:pPr>
            <a:r>
              <a:rPr lang="zh-CN" altLang="en-US" sz="2400" dirty="0"/>
              <a:t>强度削弱</a:t>
            </a:r>
            <a:endParaRPr lang="en-US" altLang="zh-CN" sz="2400" dirty="0"/>
          </a:p>
          <a:p>
            <a:pPr>
              <a:buFont typeface="Wingdings" panose="05000000000000000000" pitchFamily="2" charset="2"/>
              <a:buChar char="p"/>
            </a:pPr>
            <a:r>
              <a:rPr lang="zh-CN" altLang="en-US" sz="2400" dirty="0"/>
              <a:t>使用目标机惯用指令 ： </a:t>
            </a:r>
            <a:r>
              <a:rPr lang="en-US" altLang="zh-CN" sz="2400" dirty="0"/>
              <a:t>x86 </a:t>
            </a:r>
            <a:r>
              <a:rPr lang="en-US" altLang="zh-CN" sz="2400" dirty="0" err="1"/>
              <a:t>inc</a:t>
            </a:r>
            <a:r>
              <a:rPr lang="zh-CN" altLang="en-US" sz="2400" dirty="0"/>
              <a:t>指令  </a:t>
            </a:r>
            <a:r>
              <a:rPr lang="en-US" altLang="zh-CN" sz="2400" dirty="0"/>
              <a:t>add</a:t>
            </a:r>
            <a:r>
              <a:rPr lang="zh-CN" altLang="en-US" sz="2400" dirty="0"/>
              <a:t>指令</a:t>
            </a:r>
            <a:endParaRPr lang="en-US" altLang="zh-CN" sz="2400" dirty="0"/>
          </a:p>
        </p:txBody>
      </p:sp>
      <p:sp>
        <p:nvSpPr>
          <p:cNvPr id="4" name="灯片编号占位符 3">
            <a:extLst>
              <a:ext uri="{FF2B5EF4-FFF2-40B4-BE49-F238E27FC236}">
                <a16:creationId xmlns:a16="http://schemas.microsoft.com/office/drawing/2014/main" id="{D093A39D-8C4D-489B-A32B-5D9080F09B57}"/>
              </a:ext>
            </a:extLst>
          </p:cNvPr>
          <p:cNvSpPr>
            <a:spLocks noGrp="1"/>
          </p:cNvSpPr>
          <p:nvPr>
            <p:ph type="sldNum" sz="quarter" idx="4"/>
          </p:nvPr>
        </p:nvSpPr>
        <p:spPr/>
        <p:txBody>
          <a:bodyPr/>
          <a:lstStyle/>
          <a:p>
            <a:fld id="{E3A857A3-1012-4184-86F6-41658C62E65F}" type="slidenum">
              <a:rPr lang="en-US" smtClean="0"/>
              <a:pPr/>
              <a:t>120</a:t>
            </a:fld>
            <a:endParaRPr lang="en-US" dirty="0"/>
          </a:p>
        </p:txBody>
      </p:sp>
    </p:spTree>
    <p:extLst>
      <p:ext uri="{BB962C8B-B14F-4D97-AF65-F5344CB8AC3E}">
        <p14:creationId xmlns:p14="http://schemas.microsoft.com/office/powerpoint/2010/main" val="93748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0A3EE-5B9C-4041-9E69-6849CF5EAEE0}"/>
              </a:ext>
            </a:extLst>
          </p:cNvPr>
          <p:cNvSpPr>
            <a:spLocks noGrp="1"/>
          </p:cNvSpPr>
          <p:nvPr>
            <p:ph type="title"/>
          </p:nvPr>
        </p:nvSpPr>
        <p:spPr/>
        <p:txBody>
          <a:bodyPr>
            <a:normAutofit/>
          </a:bodyPr>
          <a:lstStyle/>
          <a:p>
            <a:r>
              <a:rPr lang="en-US" altLang="zh-CN" dirty="0"/>
              <a:t>10.4</a:t>
            </a:r>
            <a:r>
              <a:rPr lang="zh-CN" altLang="en-US" dirty="0"/>
              <a:t>　代码优化技术 </a:t>
            </a:r>
          </a:p>
        </p:txBody>
      </p:sp>
      <p:sp>
        <p:nvSpPr>
          <p:cNvPr id="3" name="内容占位符 2">
            <a:extLst>
              <a:ext uri="{FF2B5EF4-FFF2-40B4-BE49-F238E27FC236}">
                <a16:creationId xmlns:a16="http://schemas.microsoft.com/office/drawing/2014/main" id="{0BF38FD2-2BEC-4B54-8400-23FE6D88FB30}"/>
              </a:ext>
            </a:extLst>
          </p:cNvPr>
          <p:cNvSpPr>
            <a:spLocks noGrp="1"/>
          </p:cNvSpPr>
          <p:nvPr>
            <p:ph idx="1"/>
          </p:nvPr>
        </p:nvSpPr>
        <p:spPr/>
        <p:txBody>
          <a:bodyPr/>
          <a:lstStyle/>
          <a:p>
            <a:pPr>
              <a:lnSpc>
                <a:spcPct val="150000"/>
              </a:lnSpc>
            </a:pPr>
            <a:r>
              <a:rPr lang="en-US" altLang="zh-CN" b="1" dirty="0"/>
              <a:t>10.4.1 </a:t>
            </a:r>
            <a:r>
              <a:rPr lang="zh-CN" altLang="en-US" b="1" dirty="0"/>
              <a:t>窥孔优化</a:t>
            </a:r>
            <a:endParaRPr lang="en-US" altLang="zh-CN" b="1" dirty="0"/>
          </a:p>
          <a:p>
            <a:pPr>
              <a:lnSpc>
                <a:spcPct val="150000"/>
              </a:lnSpc>
            </a:pPr>
            <a:r>
              <a:rPr lang="en-US" altLang="zh-CN" b="1" u="sng" dirty="0">
                <a:solidFill>
                  <a:srgbClr val="C00000"/>
                </a:solidFill>
              </a:rPr>
              <a:t>10.4.2 </a:t>
            </a:r>
            <a:r>
              <a:rPr lang="zh-CN" altLang="en-US" b="1" u="sng" dirty="0">
                <a:solidFill>
                  <a:srgbClr val="C00000"/>
                </a:solidFill>
              </a:rPr>
              <a:t>局部优化</a:t>
            </a:r>
            <a:endParaRPr lang="en-US" altLang="zh-CN" b="1" u="sng" dirty="0">
              <a:solidFill>
                <a:srgbClr val="C00000"/>
              </a:solidFill>
            </a:endParaRPr>
          </a:p>
          <a:p>
            <a:pPr>
              <a:lnSpc>
                <a:spcPct val="150000"/>
              </a:lnSpc>
            </a:pPr>
            <a:r>
              <a:rPr lang="en-US" altLang="zh-CN" b="1" dirty="0"/>
              <a:t>10.4.3 </a:t>
            </a:r>
            <a:r>
              <a:rPr lang="zh-CN" altLang="en-US" b="1" dirty="0"/>
              <a:t>循环优化</a:t>
            </a:r>
            <a:endParaRPr lang="en-US" altLang="zh-CN" b="1" dirty="0"/>
          </a:p>
          <a:p>
            <a:pPr>
              <a:lnSpc>
                <a:spcPct val="150000"/>
              </a:lnSpc>
            </a:pPr>
            <a:r>
              <a:rPr lang="en-US" altLang="zh-CN" b="1" dirty="0"/>
              <a:t>10.4.4 </a:t>
            </a:r>
            <a:r>
              <a:rPr lang="zh-CN" altLang="en-US" b="1" dirty="0"/>
              <a:t>全局优化 </a:t>
            </a:r>
          </a:p>
          <a:p>
            <a:endParaRPr lang="zh-CN" altLang="en-US" dirty="0"/>
          </a:p>
        </p:txBody>
      </p:sp>
      <p:sp>
        <p:nvSpPr>
          <p:cNvPr id="4" name="灯片编号占位符 3">
            <a:extLst>
              <a:ext uri="{FF2B5EF4-FFF2-40B4-BE49-F238E27FC236}">
                <a16:creationId xmlns:a16="http://schemas.microsoft.com/office/drawing/2014/main" id="{F7BB90A5-2484-4301-87F1-580DAB2F9C12}"/>
              </a:ext>
            </a:extLst>
          </p:cNvPr>
          <p:cNvSpPr>
            <a:spLocks noGrp="1"/>
          </p:cNvSpPr>
          <p:nvPr>
            <p:ph type="sldNum" sz="quarter" idx="4"/>
          </p:nvPr>
        </p:nvSpPr>
        <p:spPr/>
        <p:txBody>
          <a:bodyPr/>
          <a:lstStyle/>
          <a:p>
            <a:fld id="{E3A857A3-1012-4184-86F6-41658C62E65F}" type="slidenum">
              <a:rPr lang="en-US" smtClean="0"/>
              <a:pPr/>
              <a:t>121</a:t>
            </a:fld>
            <a:endParaRPr lang="en-US" dirty="0"/>
          </a:p>
        </p:txBody>
      </p:sp>
    </p:spTree>
    <p:extLst>
      <p:ext uri="{BB962C8B-B14F-4D97-AF65-F5344CB8AC3E}">
        <p14:creationId xmlns:p14="http://schemas.microsoft.com/office/powerpoint/2010/main" val="24008079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8FCA0-11C1-408E-A56D-C7DBBBF07479}"/>
              </a:ext>
            </a:extLst>
          </p:cNvPr>
          <p:cNvSpPr>
            <a:spLocks noGrp="1"/>
          </p:cNvSpPr>
          <p:nvPr>
            <p:ph type="title"/>
          </p:nvPr>
        </p:nvSpPr>
        <p:spPr/>
        <p:txBody>
          <a:bodyPr>
            <a:normAutofit/>
          </a:bodyPr>
          <a:lstStyle/>
          <a:p>
            <a:r>
              <a:rPr lang="en-US" altLang="zh-CN" dirty="0"/>
              <a:t>10.4.2 </a:t>
            </a:r>
            <a:r>
              <a:rPr lang="zh-CN" altLang="en-US" dirty="0"/>
              <a:t>局部优化</a:t>
            </a:r>
          </a:p>
        </p:txBody>
      </p:sp>
      <p:sp>
        <p:nvSpPr>
          <p:cNvPr id="3" name="内容占位符 2">
            <a:extLst>
              <a:ext uri="{FF2B5EF4-FFF2-40B4-BE49-F238E27FC236}">
                <a16:creationId xmlns:a16="http://schemas.microsoft.com/office/drawing/2014/main" id="{9DE76199-118C-425C-956C-65BF7AF23376}"/>
              </a:ext>
            </a:extLst>
          </p:cNvPr>
          <p:cNvSpPr>
            <a:spLocks noGrp="1"/>
          </p:cNvSpPr>
          <p:nvPr>
            <p:ph idx="1"/>
          </p:nvPr>
        </p:nvSpPr>
        <p:spPr/>
        <p:txBody>
          <a:bodyPr/>
          <a:lstStyle/>
          <a:p>
            <a:r>
              <a:rPr lang="zh-CN" altLang="en-US" dirty="0">
                <a:solidFill>
                  <a:srgbClr val="C00000"/>
                </a:solidFill>
              </a:rPr>
              <a:t>基本块</a:t>
            </a:r>
            <a:r>
              <a:rPr lang="zh-CN" altLang="en-US" dirty="0"/>
              <a:t>范围内的优化：以基本块为窗口的窥孔优化</a:t>
            </a:r>
            <a:endParaRPr lang="en-US" altLang="zh-CN" dirty="0"/>
          </a:p>
          <a:p>
            <a:r>
              <a:rPr lang="zh-CN" altLang="en-US" dirty="0"/>
              <a:t>重要的局部优化技术首先把一个</a:t>
            </a:r>
            <a:r>
              <a:rPr lang="zh-CN" altLang="en-US" dirty="0">
                <a:solidFill>
                  <a:srgbClr val="0000FF"/>
                </a:solidFill>
              </a:rPr>
              <a:t>基本块</a:t>
            </a:r>
            <a:r>
              <a:rPr lang="zh-CN" altLang="en-US" dirty="0"/>
              <a:t>转换成为一个</a:t>
            </a:r>
            <a:r>
              <a:rPr lang="zh-CN" altLang="en-US" dirty="0">
                <a:solidFill>
                  <a:srgbClr val="0000FF"/>
                </a:solidFill>
              </a:rPr>
              <a:t>有向无环图</a:t>
            </a:r>
            <a:r>
              <a:rPr lang="en-US" altLang="zh-CN" dirty="0"/>
              <a:t>(directed acyclic graph</a:t>
            </a:r>
            <a:r>
              <a:rPr lang="zh-CN" altLang="en-US" dirty="0"/>
              <a:t>，</a:t>
            </a:r>
            <a:r>
              <a:rPr lang="en-US" altLang="zh-CN" dirty="0"/>
              <a:t>DAG)</a:t>
            </a:r>
          </a:p>
          <a:p>
            <a:r>
              <a:rPr lang="zh-CN" altLang="en-US" dirty="0">
                <a:solidFill>
                  <a:schemeClr val="tx1"/>
                </a:solidFill>
              </a:rPr>
              <a:t>为</a:t>
            </a:r>
            <a:r>
              <a:rPr lang="en-US" altLang="zh-CN" dirty="0">
                <a:solidFill>
                  <a:schemeClr val="tx1"/>
                </a:solidFill>
              </a:rPr>
              <a:t>DAG</a:t>
            </a:r>
            <a:r>
              <a:rPr lang="zh-CN" altLang="en-US" dirty="0">
                <a:solidFill>
                  <a:schemeClr val="tx1"/>
                </a:solidFill>
              </a:rPr>
              <a:t>增加标记和附加信息</a:t>
            </a:r>
          </a:p>
          <a:p>
            <a:pPr lvl="1"/>
            <a:r>
              <a:rPr lang="zh-CN" altLang="en-US" dirty="0">
                <a:solidFill>
                  <a:schemeClr val="tx1"/>
                </a:solidFill>
              </a:rPr>
              <a:t>图的</a:t>
            </a:r>
            <a:r>
              <a:rPr lang="zh-CN" altLang="en-US" dirty="0">
                <a:solidFill>
                  <a:srgbClr val="FF0000"/>
                </a:solidFill>
              </a:rPr>
              <a:t>叶结点</a:t>
            </a:r>
            <a:r>
              <a:rPr lang="zh-CN" altLang="en-US" dirty="0">
                <a:solidFill>
                  <a:schemeClr val="tx1"/>
                </a:solidFill>
              </a:rPr>
              <a:t>以一</a:t>
            </a:r>
            <a:r>
              <a:rPr lang="zh-CN" altLang="en-US" dirty="0">
                <a:solidFill>
                  <a:srgbClr val="0000FF"/>
                </a:solidFill>
              </a:rPr>
              <a:t>标识符</a:t>
            </a:r>
            <a:r>
              <a:rPr lang="zh-CN" altLang="en-US" dirty="0">
                <a:solidFill>
                  <a:schemeClr val="tx1"/>
                </a:solidFill>
              </a:rPr>
              <a:t>或</a:t>
            </a:r>
            <a:r>
              <a:rPr lang="zh-CN" altLang="en-US" dirty="0">
                <a:solidFill>
                  <a:srgbClr val="0000FF"/>
                </a:solidFill>
              </a:rPr>
              <a:t>常数</a:t>
            </a:r>
            <a:r>
              <a:rPr lang="zh-CN" altLang="en-US" dirty="0">
                <a:solidFill>
                  <a:schemeClr val="tx1"/>
                </a:solidFill>
              </a:rPr>
              <a:t>作为标记，表示该结点代表该变量或常数的值</a:t>
            </a:r>
          </a:p>
          <a:p>
            <a:pPr lvl="1"/>
            <a:r>
              <a:rPr lang="zh-CN" altLang="en-US" dirty="0">
                <a:solidFill>
                  <a:schemeClr val="tx1"/>
                </a:solidFill>
              </a:rPr>
              <a:t>图的</a:t>
            </a:r>
            <a:r>
              <a:rPr lang="zh-CN" altLang="en-US" dirty="0">
                <a:solidFill>
                  <a:srgbClr val="FF0000"/>
                </a:solidFill>
              </a:rPr>
              <a:t>内部结</a:t>
            </a:r>
            <a:r>
              <a:rPr lang="zh-CN" altLang="en-US" dirty="0">
                <a:solidFill>
                  <a:schemeClr val="tx1"/>
                </a:solidFill>
              </a:rPr>
              <a:t>点以一</a:t>
            </a:r>
            <a:r>
              <a:rPr lang="zh-CN" altLang="en-US" dirty="0">
                <a:solidFill>
                  <a:srgbClr val="0000FF"/>
                </a:solidFill>
              </a:rPr>
              <a:t>运算符</a:t>
            </a:r>
            <a:r>
              <a:rPr lang="zh-CN" altLang="en-US" dirty="0">
                <a:solidFill>
                  <a:schemeClr val="tx1"/>
                </a:solidFill>
              </a:rPr>
              <a:t>作为标记，表示该结点代表应用该运算符对其后继结点所代表的值进行运算的结果</a:t>
            </a:r>
          </a:p>
          <a:p>
            <a:pPr lvl="1"/>
            <a:r>
              <a:rPr lang="zh-CN" altLang="en-US" dirty="0">
                <a:solidFill>
                  <a:schemeClr val="tx1"/>
                </a:solidFill>
              </a:rPr>
              <a:t>各个结点上可能</a:t>
            </a:r>
            <a:r>
              <a:rPr lang="zh-CN" altLang="en-US" dirty="0">
                <a:solidFill>
                  <a:srgbClr val="0000FF"/>
                </a:solidFill>
              </a:rPr>
              <a:t>附加一个或多个标识符</a:t>
            </a:r>
            <a:r>
              <a:rPr lang="en-US" altLang="zh-CN" dirty="0">
                <a:solidFill>
                  <a:schemeClr val="tx1"/>
                </a:solidFill>
              </a:rPr>
              <a:t>(</a:t>
            </a:r>
            <a:r>
              <a:rPr lang="zh-CN" altLang="en-US" dirty="0">
                <a:solidFill>
                  <a:schemeClr val="tx1"/>
                </a:solidFill>
              </a:rPr>
              <a:t>称附加标识符</a:t>
            </a:r>
            <a:r>
              <a:rPr lang="en-US" altLang="zh-CN" dirty="0">
                <a:solidFill>
                  <a:schemeClr val="tx1"/>
                </a:solidFill>
              </a:rPr>
              <a:t>)</a:t>
            </a:r>
            <a:r>
              <a:rPr lang="zh-CN" altLang="en-US" dirty="0">
                <a:solidFill>
                  <a:schemeClr val="tx1"/>
                </a:solidFill>
              </a:rPr>
              <a:t>表示这些变量具有该结点所代表的值（</a:t>
            </a:r>
            <a:r>
              <a:rPr lang="zh-CN" altLang="en-US" dirty="0">
                <a:solidFill>
                  <a:srgbClr val="0000FF"/>
                </a:solidFill>
              </a:rPr>
              <a:t>变量定值表</a:t>
            </a:r>
            <a:r>
              <a:rPr lang="zh-CN" altLang="en-US" dirty="0">
                <a:solidFill>
                  <a:schemeClr val="tx1"/>
                </a:solidFill>
              </a:rPr>
              <a:t>）</a:t>
            </a:r>
          </a:p>
          <a:p>
            <a:pPr lvl="1"/>
            <a:endParaRPr lang="zh-CN" altLang="en-US" dirty="0"/>
          </a:p>
        </p:txBody>
      </p:sp>
      <p:sp>
        <p:nvSpPr>
          <p:cNvPr id="4" name="灯片编号占位符 3">
            <a:extLst>
              <a:ext uri="{FF2B5EF4-FFF2-40B4-BE49-F238E27FC236}">
                <a16:creationId xmlns:a16="http://schemas.microsoft.com/office/drawing/2014/main" id="{C9034BDC-048B-4BC4-91D8-3EDA71F8F06C}"/>
              </a:ext>
            </a:extLst>
          </p:cNvPr>
          <p:cNvSpPr>
            <a:spLocks noGrp="1"/>
          </p:cNvSpPr>
          <p:nvPr>
            <p:ph type="sldNum" sz="quarter" idx="4"/>
          </p:nvPr>
        </p:nvSpPr>
        <p:spPr/>
        <p:txBody>
          <a:bodyPr/>
          <a:lstStyle/>
          <a:p>
            <a:fld id="{E3A857A3-1012-4184-86F6-41658C62E65F}" type="slidenum">
              <a:rPr lang="en-US" smtClean="0"/>
              <a:pPr/>
              <a:t>122</a:t>
            </a:fld>
            <a:endParaRPr lang="en-US" dirty="0"/>
          </a:p>
        </p:txBody>
      </p:sp>
      <p:sp>
        <p:nvSpPr>
          <p:cNvPr id="5" name="Oval 9">
            <a:extLst>
              <a:ext uri="{FF2B5EF4-FFF2-40B4-BE49-F238E27FC236}">
                <a16:creationId xmlns:a16="http://schemas.microsoft.com/office/drawing/2014/main" id="{886CD72E-4F5E-4FD1-89A6-7D081D474CC1}"/>
              </a:ext>
            </a:extLst>
          </p:cNvPr>
          <p:cNvSpPr>
            <a:spLocks noChangeArrowheads="1"/>
          </p:cNvSpPr>
          <p:nvPr/>
        </p:nvSpPr>
        <p:spPr bwMode="auto">
          <a:xfrm>
            <a:off x="4732865" y="5786559"/>
            <a:ext cx="533400" cy="533400"/>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b="1">
                <a:latin typeface="Times New Roman" panose="02020603050405020304" pitchFamily="18" charset="0"/>
                <a:ea typeface="宋体" panose="02010600030101010101" pitchFamily="2" charset="-122"/>
              </a:rPr>
              <a:t>n</a:t>
            </a:r>
            <a:r>
              <a:rPr kumimoji="1" lang="en-US" altLang="zh-CN" sz="2000" b="1" baseline="-25000">
                <a:latin typeface="Times New Roman" panose="02020603050405020304" pitchFamily="18" charset="0"/>
                <a:ea typeface="宋体" panose="02010600030101010101" pitchFamily="2" charset="-122"/>
              </a:rPr>
              <a:t>1</a:t>
            </a:r>
            <a:endParaRPr kumimoji="1" lang="en-US" altLang="zh-CN" sz="2000" b="1">
              <a:latin typeface="Times New Roman" panose="02020603050405020304" pitchFamily="18" charset="0"/>
              <a:ea typeface="宋体" panose="02010600030101010101" pitchFamily="2" charset="-122"/>
            </a:endParaRPr>
          </a:p>
        </p:txBody>
      </p:sp>
      <p:sp>
        <p:nvSpPr>
          <p:cNvPr id="6" name="Rectangle 10">
            <a:extLst>
              <a:ext uri="{FF2B5EF4-FFF2-40B4-BE49-F238E27FC236}">
                <a16:creationId xmlns:a16="http://schemas.microsoft.com/office/drawing/2014/main" id="{D91B52B7-4435-415F-B725-4CBC36DDB634}"/>
              </a:ext>
            </a:extLst>
          </p:cNvPr>
          <p:cNvSpPr>
            <a:spLocks noChangeArrowheads="1"/>
          </p:cNvSpPr>
          <p:nvPr/>
        </p:nvSpPr>
        <p:spPr bwMode="auto">
          <a:xfrm>
            <a:off x="4618565" y="6399334"/>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zh-CN" altLang="en-US" sz="2000" b="1" dirty="0">
                <a:latin typeface="Times New Roman" panose="02020603050405020304" pitchFamily="18" charset="0"/>
                <a:ea typeface="宋体" panose="02010600030101010101" pitchFamily="2" charset="-122"/>
              </a:rPr>
              <a:t>3.14</a:t>
            </a:r>
          </a:p>
        </p:txBody>
      </p:sp>
      <p:sp>
        <p:nvSpPr>
          <p:cNvPr id="7" name="Oval 11">
            <a:extLst>
              <a:ext uri="{FF2B5EF4-FFF2-40B4-BE49-F238E27FC236}">
                <a16:creationId xmlns:a16="http://schemas.microsoft.com/office/drawing/2014/main" id="{411F0921-53A3-4374-9F38-1A82F6039576}"/>
              </a:ext>
            </a:extLst>
          </p:cNvPr>
          <p:cNvSpPr>
            <a:spLocks noChangeArrowheads="1"/>
          </p:cNvSpPr>
          <p:nvPr/>
        </p:nvSpPr>
        <p:spPr bwMode="auto">
          <a:xfrm>
            <a:off x="6426728" y="5789734"/>
            <a:ext cx="533400" cy="533400"/>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b="1" dirty="0">
                <a:latin typeface="Times New Roman" panose="02020603050405020304" pitchFamily="18" charset="0"/>
                <a:ea typeface="宋体" panose="02010600030101010101" pitchFamily="2" charset="-122"/>
              </a:rPr>
              <a:t>n</a:t>
            </a:r>
            <a:r>
              <a:rPr kumimoji="1" lang="en-US" altLang="zh-CN" sz="2000" b="1" baseline="-25000" dirty="0">
                <a:latin typeface="Times New Roman" panose="02020603050405020304" pitchFamily="18" charset="0"/>
                <a:ea typeface="宋体" panose="02010600030101010101" pitchFamily="2" charset="-122"/>
              </a:rPr>
              <a:t>2</a:t>
            </a:r>
            <a:endParaRPr kumimoji="1" lang="en-US" altLang="zh-CN" sz="2000" b="1" dirty="0">
              <a:latin typeface="Times New Roman" panose="02020603050405020304" pitchFamily="18" charset="0"/>
              <a:ea typeface="宋体" panose="02010600030101010101" pitchFamily="2" charset="-122"/>
            </a:endParaRPr>
          </a:p>
        </p:txBody>
      </p:sp>
      <p:sp>
        <p:nvSpPr>
          <p:cNvPr id="8" name="Oval 12">
            <a:extLst>
              <a:ext uri="{FF2B5EF4-FFF2-40B4-BE49-F238E27FC236}">
                <a16:creationId xmlns:a16="http://schemas.microsoft.com/office/drawing/2014/main" id="{1951CE81-98E0-4578-9F1A-874F50674B9B}"/>
              </a:ext>
            </a:extLst>
          </p:cNvPr>
          <p:cNvSpPr>
            <a:spLocks noChangeArrowheads="1"/>
          </p:cNvSpPr>
          <p:nvPr/>
        </p:nvSpPr>
        <p:spPr bwMode="auto">
          <a:xfrm>
            <a:off x="7901515" y="5786559"/>
            <a:ext cx="533400" cy="533400"/>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b="1" dirty="0">
                <a:latin typeface="Times New Roman" panose="02020603050405020304" pitchFamily="18" charset="0"/>
                <a:ea typeface="宋体" panose="02010600030101010101" pitchFamily="2" charset="-122"/>
              </a:rPr>
              <a:t>n</a:t>
            </a:r>
            <a:r>
              <a:rPr kumimoji="1" lang="en-US" altLang="zh-CN" sz="2000" b="1" baseline="-25000" dirty="0">
                <a:latin typeface="Times New Roman" panose="02020603050405020304" pitchFamily="18" charset="0"/>
                <a:ea typeface="宋体" panose="02010600030101010101" pitchFamily="2" charset="-122"/>
              </a:rPr>
              <a:t>3</a:t>
            </a:r>
            <a:endParaRPr kumimoji="1" lang="en-US" altLang="zh-CN" sz="2000" b="1" dirty="0">
              <a:latin typeface="Times New Roman" panose="02020603050405020304" pitchFamily="18" charset="0"/>
              <a:ea typeface="宋体" panose="02010600030101010101" pitchFamily="2" charset="-122"/>
            </a:endParaRPr>
          </a:p>
        </p:txBody>
      </p:sp>
      <p:sp>
        <p:nvSpPr>
          <p:cNvPr id="9" name="Rectangle 13">
            <a:extLst>
              <a:ext uri="{FF2B5EF4-FFF2-40B4-BE49-F238E27FC236}">
                <a16:creationId xmlns:a16="http://schemas.microsoft.com/office/drawing/2014/main" id="{D63A3147-EEAA-4535-B9D9-7BAAC25480DF}"/>
              </a:ext>
            </a:extLst>
          </p:cNvPr>
          <p:cNvSpPr>
            <a:spLocks noChangeArrowheads="1"/>
          </p:cNvSpPr>
          <p:nvPr/>
        </p:nvSpPr>
        <p:spPr bwMode="auto">
          <a:xfrm>
            <a:off x="6325128" y="6399334"/>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b="1" dirty="0">
                <a:latin typeface="Times New Roman" panose="02020603050405020304" pitchFamily="18" charset="0"/>
                <a:ea typeface="宋体" panose="02010600030101010101" pitchFamily="2" charset="-122"/>
              </a:rPr>
              <a:t>R</a:t>
            </a:r>
          </a:p>
        </p:txBody>
      </p:sp>
      <p:sp>
        <p:nvSpPr>
          <p:cNvPr id="10" name="Rectangle 14">
            <a:extLst>
              <a:ext uri="{FF2B5EF4-FFF2-40B4-BE49-F238E27FC236}">
                <a16:creationId xmlns:a16="http://schemas.microsoft.com/office/drawing/2014/main" id="{A782FC7E-B0C6-4DBF-914C-18C2EDE183E7}"/>
              </a:ext>
            </a:extLst>
          </p:cNvPr>
          <p:cNvSpPr>
            <a:spLocks noChangeArrowheads="1"/>
          </p:cNvSpPr>
          <p:nvPr/>
        </p:nvSpPr>
        <p:spPr bwMode="auto">
          <a:xfrm>
            <a:off x="7787215" y="6399334"/>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b="1">
                <a:latin typeface="Times New Roman" panose="02020603050405020304" pitchFamily="18" charset="0"/>
                <a:ea typeface="宋体" panose="02010600030101010101" pitchFamily="2" charset="-122"/>
              </a:rPr>
              <a:t>r</a:t>
            </a:r>
          </a:p>
        </p:txBody>
      </p:sp>
      <p:sp>
        <p:nvSpPr>
          <p:cNvPr id="11" name="Oval 15">
            <a:extLst>
              <a:ext uri="{FF2B5EF4-FFF2-40B4-BE49-F238E27FC236}">
                <a16:creationId xmlns:a16="http://schemas.microsoft.com/office/drawing/2014/main" id="{6682BC5F-882B-4126-BC05-3F7B99BD8D1F}"/>
              </a:ext>
            </a:extLst>
          </p:cNvPr>
          <p:cNvSpPr>
            <a:spLocks noChangeArrowheads="1"/>
          </p:cNvSpPr>
          <p:nvPr/>
        </p:nvSpPr>
        <p:spPr bwMode="auto">
          <a:xfrm>
            <a:off x="6955040" y="4832888"/>
            <a:ext cx="533400" cy="533400"/>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b="1" dirty="0">
                <a:latin typeface="Times New Roman" panose="02020603050405020304" pitchFamily="18" charset="0"/>
                <a:ea typeface="宋体" panose="02010600030101010101" pitchFamily="2" charset="-122"/>
              </a:rPr>
              <a:t>n</a:t>
            </a:r>
            <a:r>
              <a:rPr kumimoji="1" lang="en-US" altLang="zh-CN" sz="2000" b="1" baseline="-25000" dirty="0">
                <a:latin typeface="Times New Roman" panose="02020603050405020304" pitchFamily="18" charset="0"/>
                <a:ea typeface="宋体" panose="02010600030101010101" pitchFamily="2" charset="-122"/>
              </a:rPr>
              <a:t>4</a:t>
            </a:r>
            <a:endParaRPr kumimoji="1" lang="en-US" altLang="zh-CN" sz="2000" b="1" dirty="0">
              <a:latin typeface="Times New Roman" panose="02020603050405020304" pitchFamily="18" charset="0"/>
              <a:ea typeface="宋体" panose="02010600030101010101" pitchFamily="2" charset="-122"/>
            </a:endParaRPr>
          </a:p>
        </p:txBody>
      </p:sp>
      <p:grpSp>
        <p:nvGrpSpPr>
          <p:cNvPr id="12" name="Group 16">
            <a:extLst>
              <a:ext uri="{FF2B5EF4-FFF2-40B4-BE49-F238E27FC236}">
                <a16:creationId xmlns:a16="http://schemas.microsoft.com/office/drawing/2014/main" id="{B4FD8EA4-79E2-4B5A-9236-4A9ECD59481E}"/>
              </a:ext>
            </a:extLst>
          </p:cNvPr>
          <p:cNvGrpSpPr>
            <a:grpSpLocks/>
          </p:cNvGrpSpPr>
          <p:nvPr/>
        </p:nvGrpSpPr>
        <p:grpSpPr bwMode="auto">
          <a:xfrm>
            <a:off x="6820427" y="5335709"/>
            <a:ext cx="1266361" cy="518359"/>
            <a:chOff x="3939" y="2544"/>
            <a:chExt cx="889" cy="576"/>
          </a:xfrm>
        </p:grpSpPr>
        <p:sp>
          <p:nvSpPr>
            <p:cNvPr id="13" name="Line 17">
              <a:extLst>
                <a:ext uri="{FF2B5EF4-FFF2-40B4-BE49-F238E27FC236}">
                  <a16:creationId xmlns:a16="http://schemas.microsoft.com/office/drawing/2014/main" id="{CE196283-EDD1-40E3-AE8B-2BB21FAEACBD}"/>
                </a:ext>
              </a:extLst>
            </p:cNvPr>
            <p:cNvSpPr>
              <a:spLocks noChangeShapeType="1"/>
            </p:cNvSpPr>
            <p:nvPr/>
          </p:nvSpPr>
          <p:spPr bwMode="auto">
            <a:xfrm flipH="1">
              <a:off x="3939" y="2544"/>
              <a:ext cx="189"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8">
              <a:extLst>
                <a:ext uri="{FF2B5EF4-FFF2-40B4-BE49-F238E27FC236}">
                  <a16:creationId xmlns:a16="http://schemas.microsoft.com/office/drawing/2014/main" id="{699039BA-7DC9-43B6-969B-A544F28089BD}"/>
                </a:ext>
              </a:extLst>
            </p:cNvPr>
            <p:cNvSpPr>
              <a:spLocks noChangeShapeType="1"/>
            </p:cNvSpPr>
            <p:nvPr/>
          </p:nvSpPr>
          <p:spPr bwMode="auto">
            <a:xfrm>
              <a:off x="4272" y="2544"/>
              <a:ext cx="556"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 name="Rectangle 19">
            <a:extLst>
              <a:ext uri="{FF2B5EF4-FFF2-40B4-BE49-F238E27FC236}">
                <a16:creationId xmlns:a16="http://schemas.microsoft.com/office/drawing/2014/main" id="{01AAAFBE-E4F9-4467-84F2-855426670B8F}"/>
              </a:ext>
            </a:extLst>
          </p:cNvPr>
          <p:cNvSpPr>
            <a:spLocks noChangeArrowheads="1"/>
          </p:cNvSpPr>
          <p:nvPr/>
        </p:nvSpPr>
        <p:spPr bwMode="auto">
          <a:xfrm>
            <a:off x="7035250" y="5442488"/>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zh-CN" altLang="zh-CN" sz="2800" b="1" dirty="0">
                <a:latin typeface="Times New Roman" panose="02020603050405020304" pitchFamily="18" charset="0"/>
                <a:ea typeface="宋体" panose="02010600030101010101" pitchFamily="2" charset="-122"/>
              </a:rPr>
              <a:t>+</a:t>
            </a:r>
          </a:p>
        </p:txBody>
      </p:sp>
      <p:sp>
        <p:nvSpPr>
          <p:cNvPr id="16" name="Rectangle 21">
            <a:extLst>
              <a:ext uri="{FF2B5EF4-FFF2-40B4-BE49-F238E27FC236}">
                <a16:creationId xmlns:a16="http://schemas.microsoft.com/office/drawing/2014/main" id="{48C0C9B5-5EEA-4C02-8E12-2EB93E8DCB1E}"/>
              </a:ext>
            </a:extLst>
          </p:cNvPr>
          <p:cNvSpPr>
            <a:spLocks noChangeArrowheads="1"/>
          </p:cNvSpPr>
          <p:nvPr/>
        </p:nvSpPr>
        <p:spPr bwMode="auto">
          <a:xfrm>
            <a:off x="7476931" y="4971261"/>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b="1" dirty="0">
                <a:latin typeface="Times New Roman" panose="02020603050405020304" pitchFamily="18" charset="0"/>
                <a:ea typeface="宋体" panose="02010600030101010101" pitchFamily="2" charset="-122"/>
              </a:rPr>
              <a:t>T</a:t>
            </a:r>
            <a:r>
              <a:rPr kumimoji="1" lang="en-US" altLang="zh-CN" sz="2000" b="1" baseline="-25000" dirty="0">
                <a:latin typeface="Times New Roman" panose="02020603050405020304" pitchFamily="18" charset="0"/>
                <a:ea typeface="宋体" panose="02010600030101010101" pitchFamily="2" charset="-122"/>
              </a:rPr>
              <a:t>2</a:t>
            </a:r>
            <a:endParaRPr kumimoji="1" lang="en-US" altLang="zh-CN" sz="2000" b="1" dirty="0">
              <a:latin typeface="Times New Roman" panose="02020603050405020304" pitchFamily="18" charset="0"/>
              <a:ea typeface="宋体" panose="02010600030101010101" pitchFamily="2" charset="-122"/>
            </a:endParaRPr>
          </a:p>
        </p:txBody>
      </p:sp>
      <p:sp>
        <p:nvSpPr>
          <p:cNvPr id="17" name="Rectangle 22">
            <a:extLst>
              <a:ext uri="{FF2B5EF4-FFF2-40B4-BE49-F238E27FC236}">
                <a16:creationId xmlns:a16="http://schemas.microsoft.com/office/drawing/2014/main" id="{3B36FF37-6435-4AA4-B987-9097B869DDC3}"/>
              </a:ext>
            </a:extLst>
          </p:cNvPr>
          <p:cNvSpPr>
            <a:spLocks noChangeArrowheads="1"/>
          </p:cNvSpPr>
          <p:nvPr/>
        </p:nvSpPr>
        <p:spPr bwMode="auto">
          <a:xfrm>
            <a:off x="7934131" y="4971261"/>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zh-CN" altLang="zh-CN" sz="2000" b="1" dirty="0">
                <a:latin typeface="Times New Roman" panose="02020603050405020304" pitchFamily="18" charset="0"/>
                <a:ea typeface="宋体" panose="02010600030101010101" pitchFamily="2" charset="-122"/>
              </a:rPr>
              <a:t>, </a:t>
            </a:r>
            <a:r>
              <a:rPr kumimoji="1" lang="en-US" altLang="zh-CN" sz="2000" b="1" dirty="0">
                <a:latin typeface="Times New Roman" panose="02020603050405020304" pitchFamily="18" charset="0"/>
                <a:ea typeface="宋体" panose="02010600030101010101" pitchFamily="2" charset="-122"/>
              </a:rPr>
              <a:t>T</a:t>
            </a:r>
            <a:r>
              <a:rPr kumimoji="1" lang="en-US" altLang="zh-CN" sz="2000" b="1" baseline="-25000" dirty="0">
                <a:latin typeface="Times New Roman" panose="02020603050405020304" pitchFamily="18" charset="0"/>
                <a:ea typeface="宋体" panose="02010600030101010101" pitchFamily="2" charset="-122"/>
              </a:rPr>
              <a:t>4</a:t>
            </a:r>
            <a:endParaRPr kumimoji="1" lang="en-US" altLang="zh-CN" sz="2000"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99327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up)">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up)">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utoUpdateAnimBg="0"/>
      <p:bldP spid="7" grpId="0" animBg="1" autoUpdateAnimBg="0"/>
      <p:bldP spid="8" grpId="0" animBg="1" autoUpdateAnimBg="0"/>
      <p:bldP spid="9" grpId="0" autoUpdateAnimBg="0"/>
      <p:bldP spid="10" grpId="0" autoUpdateAnimBg="0"/>
      <p:bldP spid="11" grpId="0" animBg="1" autoUpdateAnimBg="0"/>
      <p:bldP spid="15" grpId="0" autoUpdateAnimBg="0"/>
      <p:bldP spid="16" grpId="0" autoUpdateAnimBg="0"/>
      <p:bldP spid="17"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8FCA0-11C1-408E-A56D-C7DBBBF07479}"/>
              </a:ext>
            </a:extLst>
          </p:cNvPr>
          <p:cNvSpPr>
            <a:spLocks noGrp="1"/>
          </p:cNvSpPr>
          <p:nvPr>
            <p:ph type="title"/>
          </p:nvPr>
        </p:nvSpPr>
        <p:spPr/>
        <p:txBody>
          <a:bodyPr>
            <a:normAutofit/>
          </a:bodyPr>
          <a:lstStyle/>
          <a:p>
            <a:r>
              <a:rPr lang="en-US" altLang="zh-CN" dirty="0"/>
              <a:t>10.4.2 </a:t>
            </a:r>
            <a:r>
              <a:rPr lang="zh-CN" altLang="en-US" dirty="0"/>
              <a:t>局部优化</a:t>
            </a:r>
          </a:p>
        </p:txBody>
      </p:sp>
      <p:sp>
        <p:nvSpPr>
          <p:cNvPr id="3" name="内容占位符 2">
            <a:extLst>
              <a:ext uri="{FF2B5EF4-FFF2-40B4-BE49-F238E27FC236}">
                <a16:creationId xmlns:a16="http://schemas.microsoft.com/office/drawing/2014/main" id="{9DE76199-118C-425C-956C-65BF7AF23376}"/>
              </a:ext>
            </a:extLst>
          </p:cNvPr>
          <p:cNvSpPr>
            <a:spLocks noGrp="1"/>
          </p:cNvSpPr>
          <p:nvPr>
            <p:ph idx="1"/>
          </p:nvPr>
        </p:nvSpPr>
        <p:spPr>
          <a:xfrm>
            <a:off x="487823" y="942764"/>
            <a:ext cx="6810752" cy="5637024"/>
          </a:xfrm>
        </p:spPr>
        <p:txBody>
          <a:bodyPr/>
          <a:lstStyle/>
          <a:p>
            <a:r>
              <a:rPr lang="zh-CN" altLang="en-US" dirty="0"/>
              <a:t>四元式</a:t>
            </a:r>
            <a:r>
              <a:rPr lang="en-US" altLang="zh-CN" dirty="0"/>
              <a:t>(</a:t>
            </a:r>
            <a:r>
              <a:rPr lang="zh-CN" altLang="en-US" dirty="0"/>
              <a:t>或</a:t>
            </a:r>
            <a:r>
              <a:rPr lang="en-US" altLang="zh-CN" dirty="0"/>
              <a:t>TAC)</a:t>
            </a:r>
            <a:r>
              <a:rPr lang="zh-CN" altLang="en-US" dirty="0"/>
              <a:t>的</a:t>
            </a:r>
            <a:r>
              <a:rPr lang="en-US" altLang="zh-CN" dirty="0">
                <a:solidFill>
                  <a:schemeClr val="tx1"/>
                </a:solidFill>
              </a:rPr>
              <a:t>DAG</a:t>
            </a:r>
            <a:r>
              <a:rPr lang="zh-CN" altLang="en-US" dirty="0">
                <a:solidFill>
                  <a:schemeClr val="tx1"/>
                </a:solidFill>
              </a:rPr>
              <a:t>形式</a:t>
            </a:r>
          </a:p>
          <a:p>
            <a:pPr lvl="1"/>
            <a:r>
              <a:rPr lang="pt-BR" altLang="zh-CN" sz="2400" dirty="0"/>
              <a:t>0</a:t>
            </a:r>
            <a:r>
              <a:rPr lang="zh-CN" altLang="pt-BR" sz="2400" dirty="0"/>
              <a:t>型</a:t>
            </a:r>
            <a:r>
              <a:rPr lang="pt-BR" altLang="zh-CN" sz="2400" dirty="0"/>
              <a:t>:  A:=B          ( :=</a:t>
            </a:r>
            <a:r>
              <a:rPr lang="zh-CN" altLang="pt-BR" sz="2400" dirty="0"/>
              <a:t>，</a:t>
            </a:r>
            <a:r>
              <a:rPr lang="pt-BR" altLang="zh-CN" sz="2400" dirty="0"/>
              <a:t>B</a:t>
            </a:r>
            <a:r>
              <a:rPr lang="zh-CN" altLang="pt-BR" sz="2400" dirty="0"/>
              <a:t>，</a:t>
            </a:r>
            <a:r>
              <a:rPr lang="pt-BR" altLang="zh-CN" sz="2400" dirty="0"/>
              <a:t>-</a:t>
            </a:r>
            <a:r>
              <a:rPr lang="zh-CN" altLang="pt-BR" sz="2400" dirty="0"/>
              <a:t>，</a:t>
            </a:r>
            <a:r>
              <a:rPr lang="pt-BR" altLang="zh-CN" sz="2400" dirty="0"/>
              <a:t>A) </a:t>
            </a:r>
          </a:p>
          <a:p>
            <a:pPr lvl="1"/>
            <a:endParaRPr lang="pt-BR" altLang="zh-CN" sz="2400" dirty="0"/>
          </a:p>
          <a:p>
            <a:pPr lvl="1"/>
            <a:endParaRPr lang="pt-BR" altLang="zh-CN" sz="2400" dirty="0"/>
          </a:p>
          <a:p>
            <a:pPr lvl="1"/>
            <a:r>
              <a:rPr lang="nl-NL" altLang="zh-CN" sz="2400" dirty="0"/>
              <a:t>1</a:t>
            </a:r>
            <a:r>
              <a:rPr lang="zh-CN" altLang="nl-NL" sz="2400" dirty="0"/>
              <a:t>型</a:t>
            </a:r>
            <a:r>
              <a:rPr lang="nl-NL" altLang="zh-CN" sz="2400" dirty="0"/>
              <a:t>: A:=op B      (op</a:t>
            </a:r>
            <a:r>
              <a:rPr lang="zh-CN" altLang="nl-NL" sz="2400" dirty="0"/>
              <a:t>，</a:t>
            </a:r>
            <a:r>
              <a:rPr lang="nl-NL" altLang="zh-CN" sz="2400" dirty="0"/>
              <a:t>B</a:t>
            </a:r>
            <a:r>
              <a:rPr lang="zh-CN" altLang="nl-NL" sz="2400" dirty="0"/>
              <a:t>，</a:t>
            </a:r>
            <a:r>
              <a:rPr lang="nl-NL" altLang="zh-CN" sz="2400" dirty="0"/>
              <a:t>-</a:t>
            </a:r>
            <a:r>
              <a:rPr lang="zh-CN" altLang="nl-NL" sz="2400" dirty="0"/>
              <a:t>，</a:t>
            </a:r>
            <a:r>
              <a:rPr lang="nl-NL" altLang="zh-CN" sz="2400" dirty="0"/>
              <a:t>A)</a:t>
            </a:r>
          </a:p>
          <a:p>
            <a:pPr lvl="1"/>
            <a:endParaRPr lang="nl-NL" altLang="zh-CN" sz="2400" dirty="0"/>
          </a:p>
          <a:p>
            <a:pPr lvl="1"/>
            <a:endParaRPr lang="nl-NL" altLang="zh-CN" sz="2400" dirty="0"/>
          </a:p>
          <a:p>
            <a:pPr lvl="1"/>
            <a:r>
              <a:rPr lang="nl-NL" altLang="zh-CN" sz="2400" dirty="0"/>
              <a:t>2</a:t>
            </a:r>
            <a:r>
              <a:rPr lang="zh-CN" altLang="nl-NL" sz="2400" dirty="0"/>
              <a:t>型</a:t>
            </a:r>
            <a:r>
              <a:rPr lang="nl-NL" altLang="zh-CN" sz="2400" dirty="0"/>
              <a:t>: A:=B op C   (op</a:t>
            </a:r>
            <a:r>
              <a:rPr lang="zh-CN" altLang="nl-NL" sz="2400" dirty="0"/>
              <a:t>，</a:t>
            </a:r>
            <a:r>
              <a:rPr lang="nl-NL" altLang="zh-CN" sz="2400" dirty="0"/>
              <a:t>B</a:t>
            </a:r>
            <a:r>
              <a:rPr lang="zh-CN" altLang="nl-NL" sz="2400" dirty="0"/>
              <a:t>，</a:t>
            </a:r>
            <a:r>
              <a:rPr lang="nl-NL" altLang="zh-CN" sz="2400" dirty="0"/>
              <a:t>C</a:t>
            </a:r>
            <a:r>
              <a:rPr lang="zh-CN" altLang="nl-NL" sz="2400" dirty="0"/>
              <a:t>，</a:t>
            </a:r>
            <a:r>
              <a:rPr lang="nl-NL" altLang="zh-CN" sz="2400" dirty="0"/>
              <a:t>A)</a:t>
            </a:r>
          </a:p>
          <a:p>
            <a:pPr lvl="1"/>
            <a:endParaRPr lang="nl-NL" altLang="zh-CN" sz="2400" dirty="0"/>
          </a:p>
          <a:p>
            <a:pPr lvl="1"/>
            <a:endParaRPr lang="nl-NL" altLang="zh-CN" sz="2400" dirty="0"/>
          </a:p>
          <a:p>
            <a:pPr lvl="1"/>
            <a:endParaRPr lang="nl-NL" altLang="zh-CN" sz="2400" dirty="0"/>
          </a:p>
          <a:p>
            <a:pPr lvl="1"/>
            <a:endParaRPr lang="nl-NL" altLang="zh-CN" sz="2400" dirty="0"/>
          </a:p>
          <a:p>
            <a:pPr lvl="1"/>
            <a:endParaRPr lang="zh-CN" altLang="en-US" dirty="0"/>
          </a:p>
        </p:txBody>
      </p:sp>
      <p:sp>
        <p:nvSpPr>
          <p:cNvPr id="4" name="灯片编号占位符 3">
            <a:extLst>
              <a:ext uri="{FF2B5EF4-FFF2-40B4-BE49-F238E27FC236}">
                <a16:creationId xmlns:a16="http://schemas.microsoft.com/office/drawing/2014/main" id="{C9034BDC-048B-4BC4-91D8-3EDA71F8F06C}"/>
              </a:ext>
            </a:extLst>
          </p:cNvPr>
          <p:cNvSpPr>
            <a:spLocks noGrp="1"/>
          </p:cNvSpPr>
          <p:nvPr>
            <p:ph type="sldNum" sz="quarter" idx="4"/>
          </p:nvPr>
        </p:nvSpPr>
        <p:spPr/>
        <p:txBody>
          <a:bodyPr/>
          <a:lstStyle/>
          <a:p>
            <a:fld id="{E3A857A3-1012-4184-86F6-41658C62E65F}" type="slidenum">
              <a:rPr lang="en-US" smtClean="0"/>
              <a:pPr/>
              <a:t>123</a:t>
            </a:fld>
            <a:endParaRPr lang="en-US" dirty="0"/>
          </a:p>
        </p:txBody>
      </p:sp>
      <p:sp>
        <p:nvSpPr>
          <p:cNvPr id="19" name="Oval 5">
            <a:extLst>
              <a:ext uri="{FF2B5EF4-FFF2-40B4-BE49-F238E27FC236}">
                <a16:creationId xmlns:a16="http://schemas.microsoft.com/office/drawing/2014/main" id="{DA94E60C-53F4-4610-89EF-1DD17EA24FB0}"/>
              </a:ext>
            </a:extLst>
          </p:cNvPr>
          <p:cNvSpPr>
            <a:spLocks noChangeArrowheads="1"/>
          </p:cNvSpPr>
          <p:nvPr/>
        </p:nvSpPr>
        <p:spPr bwMode="auto">
          <a:xfrm>
            <a:off x="7966511" y="1311521"/>
            <a:ext cx="520931" cy="50038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en-US" sz="2000" dirty="0">
                <a:latin typeface="微软雅黑" panose="020B0503020204020204" pitchFamily="34" charset="-122"/>
              </a:rPr>
              <a:t>n</a:t>
            </a:r>
            <a:r>
              <a:rPr kumimoji="1" lang="en-US" altLang="en-US" sz="2000" baseline="-25000" dirty="0">
                <a:latin typeface="微软雅黑" panose="020B0503020204020204" pitchFamily="34" charset="-122"/>
              </a:rPr>
              <a:t>1</a:t>
            </a:r>
            <a:endParaRPr kumimoji="1" lang="en-US" altLang="zh-CN" sz="2000" dirty="0">
              <a:latin typeface="微软雅黑" panose="020B0503020204020204" pitchFamily="34" charset="-122"/>
            </a:endParaRPr>
          </a:p>
        </p:txBody>
      </p:sp>
      <p:sp>
        <p:nvSpPr>
          <p:cNvPr id="20" name="Rectangle 6">
            <a:extLst>
              <a:ext uri="{FF2B5EF4-FFF2-40B4-BE49-F238E27FC236}">
                <a16:creationId xmlns:a16="http://schemas.microsoft.com/office/drawing/2014/main" id="{0B787C5C-53CC-4AE5-850D-33867CD18F9B}"/>
              </a:ext>
            </a:extLst>
          </p:cNvPr>
          <p:cNvSpPr>
            <a:spLocks noChangeArrowheads="1"/>
          </p:cNvSpPr>
          <p:nvPr/>
        </p:nvSpPr>
        <p:spPr bwMode="auto">
          <a:xfrm>
            <a:off x="8448931" y="1321431"/>
            <a:ext cx="555498" cy="4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A</a:t>
            </a:r>
          </a:p>
        </p:txBody>
      </p:sp>
      <p:sp>
        <p:nvSpPr>
          <p:cNvPr id="21" name="Rectangle 7">
            <a:extLst>
              <a:ext uri="{FF2B5EF4-FFF2-40B4-BE49-F238E27FC236}">
                <a16:creationId xmlns:a16="http://schemas.microsoft.com/office/drawing/2014/main" id="{1B852470-E6D7-4FE4-845F-AA4346A8F02A}"/>
              </a:ext>
            </a:extLst>
          </p:cNvPr>
          <p:cNvSpPr>
            <a:spLocks noChangeArrowheads="1"/>
          </p:cNvSpPr>
          <p:nvPr/>
        </p:nvSpPr>
        <p:spPr bwMode="auto">
          <a:xfrm>
            <a:off x="7975460" y="1799188"/>
            <a:ext cx="555498" cy="4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B</a:t>
            </a:r>
          </a:p>
        </p:txBody>
      </p:sp>
      <p:sp>
        <p:nvSpPr>
          <p:cNvPr id="23" name="Oval 6">
            <a:extLst>
              <a:ext uri="{FF2B5EF4-FFF2-40B4-BE49-F238E27FC236}">
                <a16:creationId xmlns:a16="http://schemas.microsoft.com/office/drawing/2014/main" id="{72F018B9-2DBD-4ED3-A912-50642DCB8859}"/>
              </a:ext>
            </a:extLst>
          </p:cNvPr>
          <p:cNvSpPr>
            <a:spLocks noChangeArrowheads="1"/>
          </p:cNvSpPr>
          <p:nvPr/>
        </p:nvSpPr>
        <p:spPr bwMode="auto">
          <a:xfrm>
            <a:off x="8042194" y="3523728"/>
            <a:ext cx="501596" cy="49377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en-US" sz="2000">
                <a:latin typeface="微软雅黑" panose="020B0503020204020204" pitchFamily="34" charset="-122"/>
              </a:rPr>
              <a:t>n</a:t>
            </a:r>
            <a:r>
              <a:rPr kumimoji="1" lang="en-US" altLang="en-US" sz="2000" baseline="-25000">
                <a:latin typeface="微软雅黑" panose="020B0503020204020204" pitchFamily="34" charset="-122"/>
              </a:rPr>
              <a:t>1</a:t>
            </a:r>
            <a:endParaRPr kumimoji="1" lang="en-US" altLang="zh-CN" sz="2000">
              <a:latin typeface="微软雅黑" panose="020B0503020204020204" pitchFamily="34" charset="-122"/>
            </a:endParaRPr>
          </a:p>
        </p:txBody>
      </p:sp>
      <p:sp>
        <p:nvSpPr>
          <p:cNvPr id="24" name="Rectangle 7">
            <a:extLst>
              <a:ext uri="{FF2B5EF4-FFF2-40B4-BE49-F238E27FC236}">
                <a16:creationId xmlns:a16="http://schemas.microsoft.com/office/drawing/2014/main" id="{4B67F5A9-40AE-417B-8F32-FCDA56E279C0}"/>
              </a:ext>
            </a:extLst>
          </p:cNvPr>
          <p:cNvSpPr>
            <a:spLocks noChangeArrowheads="1"/>
          </p:cNvSpPr>
          <p:nvPr/>
        </p:nvSpPr>
        <p:spPr bwMode="auto">
          <a:xfrm>
            <a:off x="8553495" y="2578919"/>
            <a:ext cx="524101" cy="50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a:latin typeface="微软雅黑" panose="020B0503020204020204" pitchFamily="34" charset="-122"/>
              </a:rPr>
              <a:t>A</a:t>
            </a:r>
          </a:p>
        </p:txBody>
      </p:sp>
      <p:sp>
        <p:nvSpPr>
          <p:cNvPr id="25" name="Rectangle 8">
            <a:extLst>
              <a:ext uri="{FF2B5EF4-FFF2-40B4-BE49-F238E27FC236}">
                <a16:creationId xmlns:a16="http://schemas.microsoft.com/office/drawing/2014/main" id="{09A17A35-78B2-4ECB-90D7-076CA54F5D33}"/>
              </a:ext>
            </a:extLst>
          </p:cNvPr>
          <p:cNvSpPr>
            <a:spLocks noChangeArrowheads="1"/>
          </p:cNvSpPr>
          <p:nvPr/>
        </p:nvSpPr>
        <p:spPr bwMode="auto">
          <a:xfrm>
            <a:off x="8042194" y="4039038"/>
            <a:ext cx="524101" cy="50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B</a:t>
            </a:r>
          </a:p>
        </p:txBody>
      </p:sp>
      <p:sp>
        <p:nvSpPr>
          <p:cNvPr id="26" name="Oval 10">
            <a:extLst>
              <a:ext uri="{FF2B5EF4-FFF2-40B4-BE49-F238E27FC236}">
                <a16:creationId xmlns:a16="http://schemas.microsoft.com/office/drawing/2014/main" id="{31DD8EB4-5E08-4644-A012-551B3906E47B}"/>
              </a:ext>
            </a:extLst>
          </p:cNvPr>
          <p:cNvSpPr>
            <a:spLocks noChangeArrowheads="1"/>
          </p:cNvSpPr>
          <p:nvPr/>
        </p:nvSpPr>
        <p:spPr bwMode="auto">
          <a:xfrm>
            <a:off x="8029394" y="2636244"/>
            <a:ext cx="524101" cy="51593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en-US" sz="2000">
                <a:latin typeface="微软雅黑" panose="020B0503020204020204" pitchFamily="34" charset="-122"/>
              </a:rPr>
              <a:t>n</a:t>
            </a:r>
            <a:r>
              <a:rPr kumimoji="1" lang="en-US" altLang="en-US" sz="2000" baseline="-25000">
                <a:latin typeface="微软雅黑" panose="020B0503020204020204" pitchFamily="34" charset="-122"/>
              </a:rPr>
              <a:t>2</a:t>
            </a:r>
            <a:endParaRPr kumimoji="1" lang="en-US" altLang="zh-CN" sz="2000">
              <a:latin typeface="微软雅黑" panose="020B0503020204020204" pitchFamily="34" charset="-122"/>
            </a:endParaRPr>
          </a:p>
        </p:txBody>
      </p:sp>
      <p:sp>
        <p:nvSpPr>
          <p:cNvPr id="27" name="Line 11">
            <a:extLst>
              <a:ext uri="{FF2B5EF4-FFF2-40B4-BE49-F238E27FC236}">
                <a16:creationId xmlns:a16="http://schemas.microsoft.com/office/drawing/2014/main" id="{E5F7FD76-5061-423D-8D18-31CFEC6DCC5C}"/>
              </a:ext>
            </a:extLst>
          </p:cNvPr>
          <p:cNvSpPr>
            <a:spLocks noChangeShapeType="1"/>
          </p:cNvSpPr>
          <p:nvPr/>
        </p:nvSpPr>
        <p:spPr bwMode="auto">
          <a:xfrm>
            <a:off x="8262329" y="3152174"/>
            <a:ext cx="0" cy="37155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8" name="Rectangle 12">
            <a:extLst>
              <a:ext uri="{FF2B5EF4-FFF2-40B4-BE49-F238E27FC236}">
                <a16:creationId xmlns:a16="http://schemas.microsoft.com/office/drawing/2014/main" id="{1BB3D11E-9D6B-4627-980A-A38ACA27F6EF}"/>
              </a:ext>
            </a:extLst>
          </p:cNvPr>
          <p:cNvSpPr>
            <a:spLocks noChangeArrowheads="1"/>
          </p:cNvSpPr>
          <p:nvPr/>
        </p:nvSpPr>
        <p:spPr bwMode="auto">
          <a:xfrm>
            <a:off x="8233212" y="2992936"/>
            <a:ext cx="524101" cy="50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op</a:t>
            </a:r>
          </a:p>
        </p:txBody>
      </p:sp>
      <p:sp>
        <p:nvSpPr>
          <p:cNvPr id="30" name="Oval 16">
            <a:extLst>
              <a:ext uri="{FF2B5EF4-FFF2-40B4-BE49-F238E27FC236}">
                <a16:creationId xmlns:a16="http://schemas.microsoft.com/office/drawing/2014/main" id="{F8852F43-033E-4333-9BC7-81F6F7865E9D}"/>
              </a:ext>
            </a:extLst>
          </p:cNvPr>
          <p:cNvSpPr>
            <a:spLocks noChangeArrowheads="1"/>
          </p:cNvSpPr>
          <p:nvPr/>
        </p:nvSpPr>
        <p:spPr bwMode="auto">
          <a:xfrm>
            <a:off x="8692209" y="5605520"/>
            <a:ext cx="465866" cy="459211"/>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en-US" sz="2000">
                <a:latin typeface="微软雅黑" panose="020B0503020204020204" pitchFamily="34" charset="-122"/>
              </a:rPr>
              <a:t>n</a:t>
            </a:r>
            <a:r>
              <a:rPr kumimoji="1" lang="en-US" altLang="en-US" sz="2000" baseline="-25000">
                <a:latin typeface="微软雅黑" panose="020B0503020204020204" pitchFamily="34" charset="-122"/>
              </a:rPr>
              <a:t>2</a:t>
            </a:r>
            <a:endParaRPr kumimoji="1" lang="en-US" altLang="zh-CN" sz="2000">
              <a:latin typeface="微软雅黑" panose="020B0503020204020204" pitchFamily="34" charset="-122"/>
            </a:endParaRPr>
          </a:p>
        </p:txBody>
      </p:sp>
      <p:sp>
        <p:nvSpPr>
          <p:cNvPr id="31" name="Rectangle 17">
            <a:extLst>
              <a:ext uri="{FF2B5EF4-FFF2-40B4-BE49-F238E27FC236}">
                <a16:creationId xmlns:a16="http://schemas.microsoft.com/office/drawing/2014/main" id="{AA24F52A-AC57-4B4C-AB41-BEF5F686D817}"/>
              </a:ext>
            </a:extLst>
          </p:cNvPr>
          <p:cNvSpPr>
            <a:spLocks noChangeArrowheads="1"/>
          </p:cNvSpPr>
          <p:nvPr/>
        </p:nvSpPr>
        <p:spPr bwMode="auto">
          <a:xfrm>
            <a:off x="8633975" y="4648828"/>
            <a:ext cx="524101" cy="51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A</a:t>
            </a:r>
          </a:p>
        </p:txBody>
      </p:sp>
      <p:sp>
        <p:nvSpPr>
          <p:cNvPr id="32" name="Rectangle 18">
            <a:extLst>
              <a:ext uri="{FF2B5EF4-FFF2-40B4-BE49-F238E27FC236}">
                <a16:creationId xmlns:a16="http://schemas.microsoft.com/office/drawing/2014/main" id="{441624FA-5F92-4C18-80D7-B52E9A137D25}"/>
              </a:ext>
            </a:extLst>
          </p:cNvPr>
          <p:cNvSpPr>
            <a:spLocks noChangeArrowheads="1"/>
          </p:cNvSpPr>
          <p:nvPr/>
        </p:nvSpPr>
        <p:spPr bwMode="auto">
          <a:xfrm>
            <a:off x="7514461" y="6051976"/>
            <a:ext cx="524101" cy="51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B</a:t>
            </a:r>
          </a:p>
        </p:txBody>
      </p:sp>
      <p:sp>
        <p:nvSpPr>
          <p:cNvPr id="33" name="Oval 19">
            <a:extLst>
              <a:ext uri="{FF2B5EF4-FFF2-40B4-BE49-F238E27FC236}">
                <a16:creationId xmlns:a16="http://schemas.microsoft.com/office/drawing/2014/main" id="{34F26672-7F67-4F3C-A608-C658083B50AB}"/>
              </a:ext>
            </a:extLst>
          </p:cNvPr>
          <p:cNvSpPr>
            <a:spLocks noChangeArrowheads="1"/>
          </p:cNvSpPr>
          <p:nvPr/>
        </p:nvSpPr>
        <p:spPr bwMode="auto">
          <a:xfrm>
            <a:off x="7527539" y="5605521"/>
            <a:ext cx="524101" cy="516614"/>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en-US" sz="2000">
                <a:latin typeface="微软雅黑" panose="020B0503020204020204" pitchFamily="34" charset="-122"/>
              </a:rPr>
              <a:t>n</a:t>
            </a:r>
            <a:r>
              <a:rPr kumimoji="1" lang="en-US" altLang="en-US" sz="2000" baseline="-25000">
                <a:latin typeface="微软雅黑" panose="020B0503020204020204" pitchFamily="34" charset="-122"/>
              </a:rPr>
              <a:t>1</a:t>
            </a:r>
            <a:endParaRPr kumimoji="1" lang="en-US" altLang="zh-CN" sz="2000">
              <a:latin typeface="微软雅黑" panose="020B0503020204020204" pitchFamily="34" charset="-122"/>
            </a:endParaRPr>
          </a:p>
        </p:txBody>
      </p:sp>
      <p:sp>
        <p:nvSpPr>
          <p:cNvPr id="34" name="Rectangle 21">
            <a:extLst>
              <a:ext uri="{FF2B5EF4-FFF2-40B4-BE49-F238E27FC236}">
                <a16:creationId xmlns:a16="http://schemas.microsoft.com/office/drawing/2014/main" id="{F16A42B9-EFCB-4064-BF42-9F787870C177}"/>
              </a:ext>
            </a:extLst>
          </p:cNvPr>
          <p:cNvSpPr>
            <a:spLocks noChangeArrowheads="1"/>
          </p:cNvSpPr>
          <p:nvPr/>
        </p:nvSpPr>
        <p:spPr bwMode="auto">
          <a:xfrm>
            <a:off x="8080758" y="5159064"/>
            <a:ext cx="524101" cy="51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op</a:t>
            </a:r>
          </a:p>
        </p:txBody>
      </p:sp>
      <p:sp>
        <p:nvSpPr>
          <p:cNvPr id="35" name="Oval 23">
            <a:extLst>
              <a:ext uri="{FF2B5EF4-FFF2-40B4-BE49-F238E27FC236}">
                <a16:creationId xmlns:a16="http://schemas.microsoft.com/office/drawing/2014/main" id="{2CBEB99B-16FA-4EEB-9003-5724A56D0A58}"/>
              </a:ext>
            </a:extLst>
          </p:cNvPr>
          <p:cNvSpPr>
            <a:spLocks noChangeArrowheads="1"/>
          </p:cNvSpPr>
          <p:nvPr/>
        </p:nvSpPr>
        <p:spPr bwMode="auto">
          <a:xfrm>
            <a:off x="8168107" y="4763631"/>
            <a:ext cx="465867" cy="459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en-US" sz="2000">
                <a:latin typeface="微软雅黑" panose="020B0503020204020204" pitchFamily="34" charset="-122"/>
              </a:rPr>
              <a:t>n</a:t>
            </a:r>
            <a:r>
              <a:rPr kumimoji="1" lang="en-US" altLang="en-US" sz="2000" baseline="-25000">
                <a:latin typeface="微软雅黑" panose="020B0503020204020204" pitchFamily="34" charset="-122"/>
              </a:rPr>
              <a:t>3</a:t>
            </a:r>
            <a:endParaRPr kumimoji="1" lang="en-US" altLang="zh-CN" sz="2000">
              <a:latin typeface="微软雅黑" panose="020B0503020204020204" pitchFamily="34" charset="-122"/>
            </a:endParaRPr>
          </a:p>
        </p:txBody>
      </p:sp>
      <p:sp>
        <p:nvSpPr>
          <p:cNvPr id="36" name="Rectangle 24">
            <a:extLst>
              <a:ext uri="{FF2B5EF4-FFF2-40B4-BE49-F238E27FC236}">
                <a16:creationId xmlns:a16="http://schemas.microsoft.com/office/drawing/2014/main" id="{8E4F4FCA-A56D-4883-9475-8D007641DB79}"/>
              </a:ext>
            </a:extLst>
          </p:cNvPr>
          <p:cNvSpPr>
            <a:spLocks noChangeArrowheads="1"/>
          </p:cNvSpPr>
          <p:nvPr/>
        </p:nvSpPr>
        <p:spPr bwMode="auto">
          <a:xfrm>
            <a:off x="8663091" y="6051976"/>
            <a:ext cx="524101" cy="51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C</a:t>
            </a:r>
          </a:p>
        </p:txBody>
      </p:sp>
      <p:sp>
        <p:nvSpPr>
          <p:cNvPr id="37" name="Line 25">
            <a:extLst>
              <a:ext uri="{FF2B5EF4-FFF2-40B4-BE49-F238E27FC236}">
                <a16:creationId xmlns:a16="http://schemas.microsoft.com/office/drawing/2014/main" id="{B2A586EE-2E8C-4AD4-8E51-2D0008F136AE}"/>
              </a:ext>
            </a:extLst>
          </p:cNvPr>
          <p:cNvSpPr>
            <a:spLocks noChangeShapeType="1"/>
          </p:cNvSpPr>
          <p:nvPr/>
        </p:nvSpPr>
        <p:spPr bwMode="auto">
          <a:xfrm flipH="1">
            <a:off x="7876941" y="5222843"/>
            <a:ext cx="349401" cy="3826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8" name="Line 26">
            <a:extLst>
              <a:ext uri="{FF2B5EF4-FFF2-40B4-BE49-F238E27FC236}">
                <a16:creationId xmlns:a16="http://schemas.microsoft.com/office/drawing/2014/main" id="{25D406FD-0C10-40F2-8046-DCE47C6F1D95}"/>
              </a:ext>
            </a:extLst>
          </p:cNvPr>
          <p:cNvSpPr>
            <a:spLocks noChangeShapeType="1"/>
          </p:cNvSpPr>
          <p:nvPr/>
        </p:nvSpPr>
        <p:spPr bwMode="auto">
          <a:xfrm>
            <a:off x="8459275" y="5222843"/>
            <a:ext cx="465867" cy="3826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17910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E80FF-8DC7-41C6-8AF9-3DBA276B06F0}"/>
              </a:ext>
            </a:extLst>
          </p:cNvPr>
          <p:cNvSpPr>
            <a:spLocks noGrp="1"/>
          </p:cNvSpPr>
          <p:nvPr>
            <p:ph type="title"/>
          </p:nvPr>
        </p:nvSpPr>
        <p:spPr/>
        <p:txBody>
          <a:bodyPr/>
          <a:lstStyle/>
          <a:p>
            <a:r>
              <a:rPr lang="en-US" altLang="zh-CN" dirty="0"/>
              <a:t>10.4.2 </a:t>
            </a:r>
            <a:r>
              <a:rPr lang="zh-CN" altLang="en-US" dirty="0"/>
              <a:t>局部优化</a:t>
            </a:r>
          </a:p>
        </p:txBody>
      </p:sp>
      <p:sp>
        <p:nvSpPr>
          <p:cNvPr id="3" name="内容占位符 2">
            <a:extLst>
              <a:ext uri="{FF2B5EF4-FFF2-40B4-BE49-F238E27FC236}">
                <a16:creationId xmlns:a16="http://schemas.microsoft.com/office/drawing/2014/main" id="{8E32FF3B-E50C-4D5C-8AA9-521A4F84FFF9}"/>
              </a:ext>
            </a:extLst>
          </p:cNvPr>
          <p:cNvSpPr>
            <a:spLocks noGrp="1"/>
          </p:cNvSpPr>
          <p:nvPr>
            <p:ph idx="1"/>
          </p:nvPr>
        </p:nvSpPr>
        <p:spPr/>
        <p:txBody>
          <a:bodyPr/>
          <a:lstStyle/>
          <a:p>
            <a:pPr marL="0" indent="0">
              <a:buNone/>
            </a:pPr>
            <a:r>
              <a:rPr lang="zh-CN" altLang="en-US" dirty="0">
                <a:solidFill>
                  <a:srgbClr val="002060"/>
                </a:solidFill>
              </a:rPr>
              <a:t>基本块的优化</a:t>
            </a:r>
            <a:endParaRPr lang="en-US" altLang="zh-CN" dirty="0">
              <a:solidFill>
                <a:srgbClr val="002060"/>
              </a:solidFill>
            </a:endParaRPr>
          </a:p>
          <a:p>
            <a:r>
              <a:rPr lang="zh-CN" altLang="en-US" dirty="0"/>
              <a:t>对基本块中每一条四元式代码，依次构造对应的</a:t>
            </a:r>
            <a:r>
              <a:rPr lang="en-US" altLang="zh-CN" dirty="0"/>
              <a:t>DAG</a:t>
            </a:r>
            <a:r>
              <a:rPr lang="zh-CN" altLang="en-US" dirty="0"/>
              <a:t>图，最后基本块中所有四元式构造出来</a:t>
            </a:r>
            <a:r>
              <a:rPr lang="en-US" altLang="zh-CN" dirty="0"/>
              <a:t>DAG</a:t>
            </a:r>
            <a:r>
              <a:rPr lang="zh-CN" altLang="en-US" dirty="0"/>
              <a:t>连成整个基本块的</a:t>
            </a:r>
            <a:r>
              <a:rPr lang="en-US" altLang="zh-CN" dirty="0"/>
              <a:t>DAG</a:t>
            </a:r>
            <a:r>
              <a:rPr lang="zh-CN" altLang="en-US" dirty="0"/>
              <a:t>。</a:t>
            </a:r>
          </a:p>
          <a:p>
            <a:pPr lvl="1"/>
            <a:r>
              <a:rPr lang="zh-CN" altLang="en-US" sz="2400" dirty="0">
                <a:solidFill>
                  <a:schemeClr val="tx1"/>
                </a:solidFill>
              </a:rPr>
              <a:t>准备操作数的结点 </a:t>
            </a:r>
          </a:p>
          <a:p>
            <a:pPr lvl="1"/>
            <a:r>
              <a:rPr lang="zh-CN" altLang="en-US" sz="2400" dirty="0">
                <a:solidFill>
                  <a:schemeClr val="tx1"/>
                </a:solidFill>
              </a:rPr>
              <a:t>常量合并</a:t>
            </a:r>
            <a:endParaRPr lang="en-US" altLang="zh-CN" sz="2400" dirty="0">
              <a:solidFill>
                <a:schemeClr val="tx1"/>
              </a:solidFill>
            </a:endParaRPr>
          </a:p>
          <a:p>
            <a:pPr lvl="1"/>
            <a:r>
              <a:rPr lang="zh-CN" altLang="en-US" sz="2400" dirty="0">
                <a:solidFill>
                  <a:schemeClr val="tx1"/>
                </a:solidFill>
              </a:rPr>
              <a:t>常量传播</a:t>
            </a:r>
            <a:endParaRPr lang="en-US" altLang="zh-CN" sz="2400" dirty="0">
              <a:solidFill>
                <a:schemeClr val="tx1"/>
              </a:solidFill>
            </a:endParaRPr>
          </a:p>
          <a:p>
            <a:pPr lvl="1"/>
            <a:r>
              <a:rPr lang="zh-CN" altLang="en-US" sz="2400" dirty="0">
                <a:solidFill>
                  <a:schemeClr val="tx1"/>
                </a:solidFill>
              </a:rPr>
              <a:t>复制传播</a:t>
            </a:r>
          </a:p>
          <a:p>
            <a:pPr lvl="1"/>
            <a:r>
              <a:rPr lang="zh-CN" altLang="en-US" sz="2400" dirty="0">
                <a:solidFill>
                  <a:schemeClr val="tx1"/>
                </a:solidFill>
              </a:rPr>
              <a:t>删除公共子表达式</a:t>
            </a:r>
          </a:p>
          <a:p>
            <a:pPr lvl="1"/>
            <a:r>
              <a:rPr lang="zh-CN" altLang="en-US" sz="2400" dirty="0">
                <a:solidFill>
                  <a:schemeClr val="tx1"/>
                </a:solidFill>
              </a:rPr>
              <a:t>删除无用赋值</a:t>
            </a:r>
            <a:r>
              <a:rPr lang="en-US" altLang="zh-CN" sz="2400" dirty="0">
                <a:solidFill>
                  <a:schemeClr val="tx1"/>
                </a:solidFill>
              </a:rPr>
              <a:t>(</a:t>
            </a:r>
            <a:r>
              <a:rPr lang="zh-CN" altLang="en-US" sz="2400" dirty="0">
                <a:solidFill>
                  <a:schemeClr val="tx1"/>
                </a:solidFill>
              </a:rPr>
              <a:t>死代码</a:t>
            </a:r>
            <a:r>
              <a:rPr lang="en-US" altLang="zh-CN" sz="2400" dirty="0">
                <a:solidFill>
                  <a:schemeClr val="tx1"/>
                </a:solidFill>
              </a:rPr>
              <a:t>)</a:t>
            </a:r>
            <a:endParaRPr lang="zh-CN" altLang="en-US" sz="2400" dirty="0">
              <a:solidFill>
                <a:schemeClr val="tx1"/>
              </a:solidFill>
            </a:endParaRPr>
          </a:p>
          <a:p>
            <a:endParaRPr lang="zh-CN" altLang="en-US" dirty="0"/>
          </a:p>
        </p:txBody>
      </p:sp>
      <p:sp>
        <p:nvSpPr>
          <p:cNvPr id="4" name="灯片编号占位符 3">
            <a:extLst>
              <a:ext uri="{FF2B5EF4-FFF2-40B4-BE49-F238E27FC236}">
                <a16:creationId xmlns:a16="http://schemas.microsoft.com/office/drawing/2014/main" id="{4AB72348-5113-474B-94C6-0FC44EBDF791}"/>
              </a:ext>
            </a:extLst>
          </p:cNvPr>
          <p:cNvSpPr>
            <a:spLocks noGrp="1"/>
          </p:cNvSpPr>
          <p:nvPr>
            <p:ph type="sldNum" sz="quarter" idx="4"/>
          </p:nvPr>
        </p:nvSpPr>
        <p:spPr/>
        <p:txBody>
          <a:bodyPr/>
          <a:lstStyle/>
          <a:p>
            <a:fld id="{E3A857A3-1012-4184-86F6-41658C62E65F}" type="slidenum">
              <a:rPr lang="en-US" smtClean="0"/>
              <a:pPr/>
              <a:t>124</a:t>
            </a:fld>
            <a:endParaRPr lang="en-US" dirty="0"/>
          </a:p>
        </p:txBody>
      </p:sp>
    </p:spTree>
    <p:extLst>
      <p:ext uri="{BB962C8B-B14F-4D97-AF65-F5344CB8AC3E}">
        <p14:creationId xmlns:p14="http://schemas.microsoft.com/office/powerpoint/2010/main" val="26050572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E80FF-8DC7-41C6-8AF9-3DBA276B06F0}"/>
              </a:ext>
            </a:extLst>
          </p:cNvPr>
          <p:cNvSpPr>
            <a:spLocks noGrp="1"/>
          </p:cNvSpPr>
          <p:nvPr>
            <p:ph type="title"/>
          </p:nvPr>
        </p:nvSpPr>
        <p:spPr/>
        <p:txBody>
          <a:bodyPr/>
          <a:lstStyle/>
          <a:p>
            <a:r>
              <a:rPr lang="en-US" altLang="zh-CN" dirty="0"/>
              <a:t>10.4.2 </a:t>
            </a:r>
            <a:r>
              <a:rPr lang="zh-CN" altLang="en-US" dirty="0"/>
              <a:t>局部优化</a:t>
            </a:r>
          </a:p>
        </p:txBody>
      </p:sp>
      <p:sp>
        <p:nvSpPr>
          <p:cNvPr id="3" name="内容占位符 2">
            <a:extLst>
              <a:ext uri="{FF2B5EF4-FFF2-40B4-BE49-F238E27FC236}">
                <a16:creationId xmlns:a16="http://schemas.microsoft.com/office/drawing/2014/main" id="{8E32FF3B-E50C-4D5C-8AA9-521A4F84FFF9}"/>
              </a:ext>
            </a:extLst>
          </p:cNvPr>
          <p:cNvSpPr>
            <a:spLocks noGrp="1"/>
          </p:cNvSpPr>
          <p:nvPr>
            <p:ph idx="1"/>
          </p:nvPr>
        </p:nvSpPr>
        <p:spPr>
          <a:xfrm>
            <a:off x="487822" y="942764"/>
            <a:ext cx="10515599" cy="773741"/>
          </a:xfrm>
        </p:spPr>
        <p:txBody>
          <a:bodyPr/>
          <a:lstStyle/>
          <a:p>
            <a:r>
              <a:rPr lang="zh-CN" altLang="en-US" dirty="0"/>
              <a:t>构造基本块的</a:t>
            </a:r>
            <a:r>
              <a:rPr lang="en-US" altLang="zh-CN" dirty="0"/>
              <a:t>DAG</a:t>
            </a:r>
            <a:r>
              <a:rPr lang="zh-CN" altLang="en-US" dirty="0"/>
              <a:t>示例</a:t>
            </a:r>
          </a:p>
          <a:p>
            <a:pPr marL="0" indent="0">
              <a:buNone/>
            </a:pPr>
            <a:endParaRPr lang="zh-CN" altLang="en-US" dirty="0"/>
          </a:p>
        </p:txBody>
      </p:sp>
      <p:sp>
        <p:nvSpPr>
          <p:cNvPr id="4" name="灯片编号占位符 3">
            <a:extLst>
              <a:ext uri="{FF2B5EF4-FFF2-40B4-BE49-F238E27FC236}">
                <a16:creationId xmlns:a16="http://schemas.microsoft.com/office/drawing/2014/main" id="{4AB72348-5113-474B-94C6-0FC44EBDF791}"/>
              </a:ext>
            </a:extLst>
          </p:cNvPr>
          <p:cNvSpPr>
            <a:spLocks noGrp="1"/>
          </p:cNvSpPr>
          <p:nvPr>
            <p:ph type="sldNum" sz="quarter" idx="4"/>
          </p:nvPr>
        </p:nvSpPr>
        <p:spPr/>
        <p:txBody>
          <a:bodyPr/>
          <a:lstStyle/>
          <a:p>
            <a:fld id="{E3A857A3-1012-4184-86F6-41658C62E65F}" type="slidenum">
              <a:rPr lang="en-US" smtClean="0"/>
              <a:pPr/>
              <a:t>125</a:t>
            </a:fld>
            <a:endParaRPr lang="en-US" dirty="0"/>
          </a:p>
        </p:txBody>
      </p:sp>
      <p:sp>
        <p:nvSpPr>
          <p:cNvPr id="46" name="Oval 3">
            <a:extLst>
              <a:ext uri="{FF2B5EF4-FFF2-40B4-BE49-F238E27FC236}">
                <a16:creationId xmlns:a16="http://schemas.microsoft.com/office/drawing/2014/main" id="{069C22E6-33F7-4018-B10A-4843134FB0A3}"/>
              </a:ext>
            </a:extLst>
          </p:cNvPr>
          <p:cNvSpPr>
            <a:spLocks noChangeArrowheads="1"/>
          </p:cNvSpPr>
          <p:nvPr/>
        </p:nvSpPr>
        <p:spPr bwMode="auto">
          <a:xfrm>
            <a:off x="4361819" y="4900981"/>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1</a:t>
            </a:r>
            <a:endParaRPr kumimoji="1" lang="en-US" altLang="zh-CN" sz="2400">
              <a:solidFill>
                <a:prstClr val="black"/>
              </a:solidFill>
              <a:latin typeface="微软雅黑" panose="020B0503020204020204" pitchFamily="34" charset="-122"/>
            </a:endParaRPr>
          </a:p>
        </p:txBody>
      </p:sp>
      <p:sp>
        <p:nvSpPr>
          <p:cNvPr id="47" name="Rectangle 4">
            <a:extLst>
              <a:ext uri="{FF2B5EF4-FFF2-40B4-BE49-F238E27FC236}">
                <a16:creationId xmlns:a16="http://schemas.microsoft.com/office/drawing/2014/main" id="{4E0E75E2-B215-46B9-8EC8-0066A015C45A}"/>
              </a:ext>
            </a:extLst>
          </p:cNvPr>
          <p:cNvSpPr>
            <a:spLocks noChangeArrowheads="1"/>
          </p:cNvSpPr>
          <p:nvPr/>
        </p:nvSpPr>
        <p:spPr bwMode="auto">
          <a:xfrm>
            <a:off x="4298854" y="5422951"/>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en-US" sz="2400" dirty="0">
                <a:solidFill>
                  <a:prstClr val="black"/>
                </a:solidFill>
                <a:latin typeface="微软雅黑" panose="020B0503020204020204" pitchFamily="34" charset="-122"/>
              </a:rPr>
              <a:t>3.14</a:t>
            </a:r>
          </a:p>
        </p:txBody>
      </p:sp>
      <p:sp>
        <p:nvSpPr>
          <p:cNvPr id="48" name="Rectangle 5">
            <a:extLst>
              <a:ext uri="{FF2B5EF4-FFF2-40B4-BE49-F238E27FC236}">
                <a16:creationId xmlns:a16="http://schemas.microsoft.com/office/drawing/2014/main" id="{FAB16C08-12D1-48CF-9149-2E3A12A8FEEE}"/>
              </a:ext>
            </a:extLst>
          </p:cNvPr>
          <p:cNvSpPr>
            <a:spLocks noChangeArrowheads="1"/>
          </p:cNvSpPr>
          <p:nvPr/>
        </p:nvSpPr>
        <p:spPr bwMode="auto">
          <a:xfrm>
            <a:off x="4788201" y="5009724"/>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0</a:t>
            </a:r>
            <a:endParaRPr kumimoji="1" lang="en-US" altLang="zh-CN" sz="2400" dirty="0">
              <a:solidFill>
                <a:prstClr val="black"/>
              </a:solidFill>
              <a:latin typeface="微软雅黑" panose="020B0503020204020204" pitchFamily="34" charset="-122"/>
            </a:endParaRPr>
          </a:p>
        </p:txBody>
      </p:sp>
      <p:sp>
        <p:nvSpPr>
          <p:cNvPr id="49" name="Oval 6">
            <a:extLst>
              <a:ext uri="{FF2B5EF4-FFF2-40B4-BE49-F238E27FC236}">
                <a16:creationId xmlns:a16="http://schemas.microsoft.com/office/drawing/2014/main" id="{4F2AEACB-C097-4E22-9D27-40B161FBD65F}"/>
              </a:ext>
            </a:extLst>
          </p:cNvPr>
          <p:cNvSpPr>
            <a:spLocks noChangeArrowheads="1"/>
          </p:cNvSpPr>
          <p:nvPr/>
        </p:nvSpPr>
        <p:spPr bwMode="auto">
          <a:xfrm>
            <a:off x="5353669" y="4900981"/>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2</a:t>
            </a:r>
            <a:endParaRPr kumimoji="1" lang="en-US" altLang="zh-CN" sz="2400">
              <a:solidFill>
                <a:prstClr val="black"/>
              </a:solidFill>
              <a:latin typeface="微软雅黑" panose="020B0503020204020204" pitchFamily="34" charset="-122"/>
            </a:endParaRPr>
          </a:p>
        </p:txBody>
      </p:sp>
      <p:sp>
        <p:nvSpPr>
          <p:cNvPr id="50" name="Rectangle 7">
            <a:extLst>
              <a:ext uri="{FF2B5EF4-FFF2-40B4-BE49-F238E27FC236}">
                <a16:creationId xmlns:a16="http://schemas.microsoft.com/office/drawing/2014/main" id="{069066AE-C951-40F7-9893-FABCA2BD44BE}"/>
              </a:ext>
            </a:extLst>
          </p:cNvPr>
          <p:cNvSpPr>
            <a:spLocks noChangeArrowheads="1"/>
          </p:cNvSpPr>
          <p:nvPr/>
        </p:nvSpPr>
        <p:spPr bwMode="auto">
          <a:xfrm>
            <a:off x="5288422" y="5422951"/>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en-US" sz="2400" dirty="0">
                <a:solidFill>
                  <a:prstClr val="black"/>
                </a:solidFill>
                <a:latin typeface="微软雅黑" panose="020B0503020204020204" pitchFamily="34" charset="-122"/>
              </a:rPr>
              <a:t>6.28</a:t>
            </a:r>
          </a:p>
        </p:txBody>
      </p:sp>
      <p:sp>
        <p:nvSpPr>
          <p:cNvPr id="51" name="Rectangle 8">
            <a:extLst>
              <a:ext uri="{FF2B5EF4-FFF2-40B4-BE49-F238E27FC236}">
                <a16:creationId xmlns:a16="http://schemas.microsoft.com/office/drawing/2014/main" id="{F5E1A387-2E4D-471F-B4FC-C483FCD7343D}"/>
              </a:ext>
            </a:extLst>
          </p:cNvPr>
          <p:cNvSpPr>
            <a:spLocks noChangeArrowheads="1"/>
          </p:cNvSpPr>
          <p:nvPr/>
        </p:nvSpPr>
        <p:spPr bwMode="auto">
          <a:xfrm>
            <a:off x="5734272" y="5009724"/>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1</a:t>
            </a:r>
            <a:endParaRPr kumimoji="1" lang="en-US" altLang="zh-CN" sz="2400" dirty="0">
              <a:solidFill>
                <a:prstClr val="black"/>
              </a:solidFill>
              <a:latin typeface="微软雅黑" panose="020B0503020204020204" pitchFamily="34" charset="-122"/>
            </a:endParaRPr>
          </a:p>
        </p:txBody>
      </p:sp>
      <p:sp>
        <p:nvSpPr>
          <p:cNvPr id="52" name="Oval 9">
            <a:extLst>
              <a:ext uri="{FF2B5EF4-FFF2-40B4-BE49-F238E27FC236}">
                <a16:creationId xmlns:a16="http://schemas.microsoft.com/office/drawing/2014/main" id="{E239B4A0-1AEA-4F4F-8BF3-B711C0634BDD}"/>
              </a:ext>
            </a:extLst>
          </p:cNvPr>
          <p:cNvSpPr>
            <a:spLocks noChangeArrowheads="1"/>
          </p:cNvSpPr>
          <p:nvPr/>
        </p:nvSpPr>
        <p:spPr bwMode="auto">
          <a:xfrm>
            <a:off x="6658594" y="4900981"/>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3</a:t>
            </a:r>
            <a:endParaRPr kumimoji="1" lang="en-US" altLang="zh-CN" sz="2400">
              <a:solidFill>
                <a:prstClr val="black"/>
              </a:solidFill>
              <a:latin typeface="微软雅黑" panose="020B0503020204020204" pitchFamily="34" charset="-122"/>
            </a:endParaRPr>
          </a:p>
        </p:txBody>
      </p:sp>
      <p:sp>
        <p:nvSpPr>
          <p:cNvPr id="53" name="Oval 10">
            <a:extLst>
              <a:ext uri="{FF2B5EF4-FFF2-40B4-BE49-F238E27FC236}">
                <a16:creationId xmlns:a16="http://schemas.microsoft.com/office/drawing/2014/main" id="{0A21CB8C-6A50-41E6-89D7-1D360F71D085}"/>
              </a:ext>
            </a:extLst>
          </p:cNvPr>
          <p:cNvSpPr>
            <a:spLocks noChangeArrowheads="1"/>
          </p:cNvSpPr>
          <p:nvPr/>
        </p:nvSpPr>
        <p:spPr bwMode="auto">
          <a:xfrm>
            <a:off x="8028766" y="4900981"/>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n</a:t>
            </a:r>
            <a:r>
              <a:rPr kumimoji="1" lang="en-US" altLang="zh-CN" sz="2400" baseline="-25000" dirty="0">
                <a:solidFill>
                  <a:prstClr val="black"/>
                </a:solidFill>
                <a:latin typeface="微软雅黑" panose="020B0503020204020204" pitchFamily="34" charset="-122"/>
              </a:rPr>
              <a:t>4</a:t>
            </a:r>
            <a:endParaRPr kumimoji="1" lang="en-US" altLang="zh-CN" sz="2400" dirty="0">
              <a:solidFill>
                <a:prstClr val="black"/>
              </a:solidFill>
              <a:latin typeface="微软雅黑" panose="020B0503020204020204" pitchFamily="34" charset="-122"/>
            </a:endParaRPr>
          </a:p>
        </p:txBody>
      </p:sp>
      <p:sp>
        <p:nvSpPr>
          <p:cNvPr id="54" name="Rectangle 11">
            <a:extLst>
              <a:ext uri="{FF2B5EF4-FFF2-40B4-BE49-F238E27FC236}">
                <a16:creationId xmlns:a16="http://schemas.microsoft.com/office/drawing/2014/main" id="{F25CF814-EA18-4375-8F6C-4E601E0EBEEC}"/>
              </a:ext>
            </a:extLst>
          </p:cNvPr>
          <p:cNvSpPr>
            <a:spLocks noChangeArrowheads="1"/>
          </p:cNvSpPr>
          <p:nvPr/>
        </p:nvSpPr>
        <p:spPr bwMode="auto">
          <a:xfrm>
            <a:off x="6528102" y="5422951"/>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R</a:t>
            </a:r>
          </a:p>
        </p:txBody>
      </p:sp>
      <p:sp>
        <p:nvSpPr>
          <p:cNvPr id="55" name="Rectangle 12">
            <a:extLst>
              <a:ext uri="{FF2B5EF4-FFF2-40B4-BE49-F238E27FC236}">
                <a16:creationId xmlns:a16="http://schemas.microsoft.com/office/drawing/2014/main" id="{1EFC7E60-F771-4633-AE45-62FBDEF9DB52}"/>
              </a:ext>
            </a:extLst>
          </p:cNvPr>
          <p:cNvSpPr>
            <a:spLocks noChangeArrowheads="1"/>
          </p:cNvSpPr>
          <p:nvPr/>
        </p:nvSpPr>
        <p:spPr bwMode="auto">
          <a:xfrm>
            <a:off x="7963518" y="5422951"/>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r</a:t>
            </a:r>
          </a:p>
        </p:txBody>
      </p:sp>
      <p:sp>
        <p:nvSpPr>
          <p:cNvPr id="56" name="Oval 13">
            <a:extLst>
              <a:ext uri="{FF2B5EF4-FFF2-40B4-BE49-F238E27FC236}">
                <a16:creationId xmlns:a16="http://schemas.microsoft.com/office/drawing/2014/main" id="{620F7C01-E52E-4374-B9E3-BFC92BC8DFBB}"/>
              </a:ext>
            </a:extLst>
          </p:cNvPr>
          <p:cNvSpPr>
            <a:spLocks noChangeArrowheads="1"/>
          </p:cNvSpPr>
          <p:nvPr/>
        </p:nvSpPr>
        <p:spPr bwMode="auto">
          <a:xfrm>
            <a:off x="7115318" y="3726548"/>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5</a:t>
            </a:r>
            <a:endParaRPr kumimoji="1" lang="en-US" altLang="zh-CN" sz="2400">
              <a:solidFill>
                <a:prstClr val="black"/>
              </a:solidFill>
              <a:latin typeface="微软雅黑" panose="020B0503020204020204" pitchFamily="34" charset="-122"/>
            </a:endParaRPr>
          </a:p>
        </p:txBody>
      </p:sp>
      <p:grpSp>
        <p:nvGrpSpPr>
          <p:cNvPr id="57" name="Group 47">
            <a:extLst>
              <a:ext uri="{FF2B5EF4-FFF2-40B4-BE49-F238E27FC236}">
                <a16:creationId xmlns:a16="http://schemas.microsoft.com/office/drawing/2014/main" id="{90FB0E6F-5E82-4A00-A880-EE30EECDFFE4}"/>
              </a:ext>
            </a:extLst>
          </p:cNvPr>
          <p:cNvGrpSpPr>
            <a:grpSpLocks/>
          </p:cNvGrpSpPr>
          <p:nvPr/>
        </p:nvGrpSpPr>
        <p:grpSpPr bwMode="auto">
          <a:xfrm>
            <a:off x="6984826" y="4183273"/>
            <a:ext cx="1109186" cy="717708"/>
            <a:chOff x="3936" y="2544"/>
            <a:chExt cx="816" cy="528"/>
          </a:xfrm>
        </p:grpSpPr>
        <p:sp>
          <p:nvSpPr>
            <p:cNvPr id="58" name="Line 14">
              <a:extLst>
                <a:ext uri="{FF2B5EF4-FFF2-40B4-BE49-F238E27FC236}">
                  <a16:creationId xmlns:a16="http://schemas.microsoft.com/office/drawing/2014/main" id="{8D56395F-1A22-4920-9787-56A9DC5A069D}"/>
                </a:ext>
              </a:extLst>
            </p:cNvPr>
            <p:cNvSpPr>
              <a:spLocks noChangeShapeType="1"/>
            </p:cNvSpPr>
            <p:nvPr/>
          </p:nvSpPr>
          <p:spPr bwMode="auto">
            <a:xfrm flipH="1">
              <a:off x="3936" y="2544"/>
              <a:ext cx="192"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59" name="Line 15">
              <a:extLst>
                <a:ext uri="{FF2B5EF4-FFF2-40B4-BE49-F238E27FC236}">
                  <a16:creationId xmlns:a16="http://schemas.microsoft.com/office/drawing/2014/main" id="{223351CA-5F5E-4CC0-B60E-D32B5A809054}"/>
                </a:ext>
              </a:extLst>
            </p:cNvPr>
            <p:cNvSpPr>
              <a:spLocks noChangeShapeType="1"/>
            </p:cNvSpPr>
            <p:nvPr/>
          </p:nvSpPr>
          <p:spPr bwMode="auto">
            <a:xfrm>
              <a:off x="4272" y="2544"/>
              <a:ext cx="480"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60" name="Rectangle 16">
            <a:extLst>
              <a:ext uri="{FF2B5EF4-FFF2-40B4-BE49-F238E27FC236}">
                <a16:creationId xmlns:a16="http://schemas.microsoft.com/office/drawing/2014/main" id="{C69A9567-F208-41A1-9E63-52C3691ED7B3}"/>
              </a:ext>
            </a:extLst>
          </p:cNvPr>
          <p:cNvSpPr>
            <a:spLocks noChangeArrowheads="1"/>
          </p:cNvSpPr>
          <p:nvPr/>
        </p:nvSpPr>
        <p:spPr bwMode="auto">
          <a:xfrm>
            <a:off x="7180565" y="4183272"/>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61" name="Rectangle 17">
            <a:extLst>
              <a:ext uri="{FF2B5EF4-FFF2-40B4-BE49-F238E27FC236}">
                <a16:creationId xmlns:a16="http://schemas.microsoft.com/office/drawing/2014/main" id="{E0F3A07D-8B5F-4D2C-A136-9028CD626BFA}"/>
              </a:ext>
            </a:extLst>
          </p:cNvPr>
          <p:cNvSpPr>
            <a:spLocks noChangeArrowheads="1"/>
          </p:cNvSpPr>
          <p:nvPr/>
        </p:nvSpPr>
        <p:spPr bwMode="auto">
          <a:xfrm>
            <a:off x="7506795" y="3791794"/>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2</a:t>
            </a:r>
            <a:endParaRPr kumimoji="1" lang="en-US" altLang="zh-CN" sz="2400">
              <a:solidFill>
                <a:prstClr val="black"/>
              </a:solidFill>
              <a:latin typeface="微软雅黑" panose="020B0503020204020204" pitchFamily="34" charset="-122"/>
            </a:endParaRPr>
          </a:p>
        </p:txBody>
      </p:sp>
      <p:sp>
        <p:nvSpPr>
          <p:cNvPr id="62" name="Oval 18">
            <a:extLst>
              <a:ext uri="{FF2B5EF4-FFF2-40B4-BE49-F238E27FC236}">
                <a16:creationId xmlns:a16="http://schemas.microsoft.com/office/drawing/2014/main" id="{5BD3C8BB-0762-4CFF-9587-B489B290777A}"/>
              </a:ext>
            </a:extLst>
          </p:cNvPr>
          <p:cNvSpPr>
            <a:spLocks noChangeArrowheads="1"/>
          </p:cNvSpPr>
          <p:nvPr/>
        </p:nvSpPr>
        <p:spPr bwMode="auto">
          <a:xfrm>
            <a:off x="6528101" y="2943593"/>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grpSp>
        <p:nvGrpSpPr>
          <p:cNvPr id="63" name="Group 48">
            <a:extLst>
              <a:ext uri="{FF2B5EF4-FFF2-40B4-BE49-F238E27FC236}">
                <a16:creationId xmlns:a16="http://schemas.microsoft.com/office/drawing/2014/main" id="{A33D2EFD-39E1-404E-959B-38192A2BD028}"/>
              </a:ext>
            </a:extLst>
          </p:cNvPr>
          <p:cNvGrpSpPr>
            <a:grpSpLocks/>
          </p:cNvGrpSpPr>
          <p:nvPr/>
        </p:nvGrpSpPr>
        <p:grpSpPr bwMode="auto">
          <a:xfrm>
            <a:off x="5679901" y="3335071"/>
            <a:ext cx="1631155" cy="1555035"/>
            <a:chOff x="2976" y="1920"/>
            <a:chExt cx="1200" cy="1144"/>
          </a:xfrm>
        </p:grpSpPr>
        <p:sp>
          <p:nvSpPr>
            <p:cNvPr id="64" name="Line 19">
              <a:extLst>
                <a:ext uri="{FF2B5EF4-FFF2-40B4-BE49-F238E27FC236}">
                  <a16:creationId xmlns:a16="http://schemas.microsoft.com/office/drawing/2014/main" id="{DE609DF7-9BD6-4DC4-9AEF-2932925007BB}"/>
                </a:ext>
              </a:extLst>
            </p:cNvPr>
            <p:cNvSpPr>
              <a:spLocks noChangeShapeType="1"/>
            </p:cNvSpPr>
            <p:nvPr/>
          </p:nvSpPr>
          <p:spPr bwMode="auto">
            <a:xfrm flipH="1">
              <a:off x="2976" y="1976"/>
              <a:ext cx="720" cy="108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65" name="Line 20">
              <a:extLst>
                <a:ext uri="{FF2B5EF4-FFF2-40B4-BE49-F238E27FC236}">
                  <a16:creationId xmlns:a16="http://schemas.microsoft.com/office/drawing/2014/main" id="{6A5E4F06-E597-4F44-82FF-962942A82D83}"/>
                </a:ext>
              </a:extLst>
            </p:cNvPr>
            <p:cNvSpPr>
              <a:spLocks noChangeShapeType="1"/>
            </p:cNvSpPr>
            <p:nvPr/>
          </p:nvSpPr>
          <p:spPr bwMode="auto">
            <a:xfrm>
              <a:off x="3888" y="1920"/>
              <a:ext cx="288" cy="28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66" name="Rectangle 21">
            <a:extLst>
              <a:ext uri="{FF2B5EF4-FFF2-40B4-BE49-F238E27FC236}">
                <a16:creationId xmlns:a16="http://schemas.microsoft.com/office/drawing/2014/main" id="{5CDF2AD8-FEF0-48F6-9B73-725A729D0CCA}"/>
              </a:ext>
            </a:extLst>
          </p:cNvPr>
          <p:cNvSpPr>
            <a:spLocks noChangeArrowheads="1"/>
          </p:cNvSpPr>
          <p:nvPr/>
        </p:nvSpPr>
        <p:spPr bwMode="auto">
          <a:xfrm>
            <a:off x="6658594" y="3465564"/>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67" name="Rectangle 22">
            <a:extLst>
              <a:ext uri="{FF2B5EF4-FFF2-40B4-BE49-F238E27FC236}">
                <a16:creationId xmlns:a16="http://schemas.microsoft.com/office/drawing/2014/main" id="{EC44DF96-9E85-4D71-B65F-FE114BA3E8AE}"/>
              </a:ext>
            </a:extLst>
          </p:cNvPr>
          <p:cNvSpPr>
            <a:spLocks noChangeArrowheads="1"/>
          </p:cNvSpPr>
          <p:nvPr/>
        </p:nvSpPr>
        <p:spPr bwMode="auto">
          <a:xfrm>
            <a:off x="6919579" y="3008840"/>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A</a:t>
            </a:r>
          </a:p>
        </p:txBody>
      </p:sp>
      <p:sp>
        <p:nvSpPr>
          <p:cNvPr id="68" name="Rectangle 23">
            <a:extLst>
              <a:ext uri="{FF2B5EF4-FFF2-40B4-BE49-F238E27FC236}">
                <a16:creationId xmlns:a16="http://schemas.microsoft.com/office/drawing/2014/main" id="{111C83FD-9F66-4EF6-9EAA-4E1498A718D5}"/>
              </a:ext>
            </a:extLst>
          </p:cNvPr>
          <p:cNvSpPr>
            <a:spLocks noChangeArrowheads="1"/>
          </p:cNvSpPr>
          <p:nvPr/>
        </p:nvSpPr>
        <p:spPr bwMode="auto">
          <a:xfrm>
            <a:off x="7245810" y="3008840"/>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B</a:t>
            </a:r>
          </a:p>
        </p:txBody>
      </p:sp>
      <p:sp>
        <p:nvSpPr>
          <p:cNvPr id="69" name="Rectangle 24">
            <a:extLst>
              <a:ext uri="{FF2B5EF4-FFF2-40B4-BE49-F238E27FC236}">
                <a16:creationId xmlns:a16="http://schemas.microsoft.com/office/drawing/2014/main" id="{1D3E9B8E-9C11-4DB8-82EA-FCD1A7DEEFDF}"/>
              </a:ext>
            </a:extLst>
          </p:cNvPr>
          <p:cNvSpPr>
            <a:spLocks noChangeArrowheads="1"/>
          </p:cNvSpPr>
          <p:nvPr/>
        </p:nvSpPr>
        <p:spPr bwMode="auto">
          <a:xfrm>
            <a:off x="6060503" y="5009724"/>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3</a:t>
            </a:r>
            <a:endParaRPr kumimoji="1" lang="en-US" altLang="zh-CN" sz="2400" dirty="0">
              <a:solidFill>
                <a:prstClr val="black"/>
              </a:solidFill>
              <a:latin typeface="微软雅黑" panose="020B0503020204020204" pitchFamily="34" charset="-122"/>
            </a:endParaRPr>
          </a:p>
        </p:txBody>
      </p:sp>
      <p:sp>
        <p:nvSpPr>
          <p:cNvPr id="70" name="Rectangle 25">
            <a:extLst>
              <a:ext uri="{FF2B5EF4-FFF2-40B4-BE49-F238E27FC236}">
                <a16:creationId xmlns:a16="http://schemas.microsoft.com/office/drawing/2014/main" id="{065A7A8E-4168-4C73-9095-1E5B92272EDD}"/>
              </a:ext>
            </a:extLst>
          </p:cNvPr>
          <p:cNvSpPr>
            <a:spLocks noChangeArrowheads="1"/>
          </p:cNvSpPr>
          <p:nvPr/>
        </p:nvSpPr>
        <p:spPr bwMode="auto">
          <a:xfrm>
            <a:off x="7898272" y="3791794"/>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4</a:t>
            </a:r>
            <a:endParaRPr kumimoji="1" lang="en-US" altLang="zh-CN" sz="2400">
              <a:solidFill>
                <a:prstClr val="black"/>
              </a:solidFill>
              <a:latin typeface="微软雅黑" panose="020B0503020204020204" pitchFamily="34" charset="-122"/>
            </a:endParaRPr>
          </a:p>
        </p:txBody>
      </p:sp>
      <p:sp>
        <p:nvSpPr>
          <p:cNvPr id="71" name="Rectangle 26">
            <a:extLst>
              <a:ext uri="{FF2B5EF4-FFF2-40B4-BE49-F238E27FC236}">
                <a16:creationId xmlns:a16="http://schemas.microsoft.com/office/drawing/2014/main" id="{CCA40789-8C39-4686-8C52-9110B6E03506}"/>
              </a:ext>
            </a:extLst>
          </p:cNvPr>
          <p:cNvSpPr>
            <a:spLocks noChangeArrowheads="1"/>
          </p:cNvSpPr>
          <p:nvPr/>
        </p:nvSpPr>
        <p:spPr bwMode="auto">
          <a:xfrm>
            <a:off x="7637287" y="3008840"/>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5</a:t>
            </a:r>
            <a:endParaRPr kumimoji="1" lang="en-US" altLang="zh-CN" sz="2400">
              <a:solidFill>
                <a:prstClr val="black"/>
              </a:solidFill>
              <a:latin typeface="微软雅黑" panose="020B0503020204020204" pitchFamily="34" charset="-122"/>
            </a:endParaRPr>
          </a:p>
        </p:txBody>
      </p:sp>
      <p:sp>
        <p:nvSpPr>
          <p:cNvPr id="72" name="Oval 27">
            <a:extLst>
              <a:ext uri="{FF2B5EF4-FFF2-40B4-BE49-F238E27FC236}">
                <a16:creationId xmlns:a16="http://schemas.microsoft.com/office/drawing/2014/main" id="{FD8E655D-C37D-4F3F-8D86-9696B92746D6}"/>
              </a:ext>
            </a:extLst>
          </p:cNvPr>
          <p:cNvSpPr>
            <a:spLocks noChangeArrowheads="1"/>
          </p:cNvSpPr>
          <p:nvPr/>
        </p:nvSpPr>
        <p:spPr bwMode="auto">
          <a:xfrm>
            <a:off x="8550735" y="3791794"/>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7</a:t>
            </a:r>
            <a:endParaRPr kumimoji="1" lang="en-US" altLang="zh-CN" sz="2400">
              <a:solidFill>
                <a:prstClr val="black"/>
              </a:solidFill>
              <a:latin typeface="微软雅黑" panose="020B0503020204020204" pitchFamily="34" charset="-122"/>
            </a:endParaRPr>
          </a:p>
        </p:txBody>
      </p:sp>
      <p:grpSp>
        <p:nvGrpSpPr>
          <p:cNvPr id="73" name="Group 49">
            <a:extLst>
              <a:ext uri="{FF2B5EF4-FFF2-40B4-BE49-F238E27FC236}">
                <a16:creationId xmlns:a16="http://schemas.microsoft.com/office/drawing/2014/main" id="{9BC28AB1-1332-40CF-AEB8-11E674DDA385}"/>
              </a:ext>
            </a:extLst>
          </p:cNvPr>
          <p:cNvGrpSpPr>
            <a:grpSpLocks/>
          </p:cNvGrpSpPr>
          <p:nvPr/>
        </p:nvGrpSpPr>
        <p:grpSpPr bwMode="auto">
          <a:xfrm>
            <a:off x="6984825" y="4183272"/>
            <a:ext cx="1826895" cy="782955"/>
            <a:chOff x="3936" y="2544"/>
            <a:chExt cx="1344" cy="576"/>
          </a:xfrm>
        </p:grpSpPr>
        <p:sp>
          <p:nvSpPr>
            <p:cNvPr id="74" name="Line 28">
              <a:extLst>
                <a:ext uri="{FF2B5EF4-FFF2-40B4-BE49-F238E27FC236}">
                  <a16:creationId xmlns:a16="http://schemas.microsoft.com/office/drawing/2014/main" id="{89C6D3F3-CD11-4939-AA9B-B1562A9448C4}"/>
                </a:ext>
              </a:extLst>
            </p:cNvPr>
            <p:cNvSpPr>
              <a:spLocks noChangeShapeType="1"/>
            </p:cNvSpPr>
            <p:nvPr/>
          </p:nvSpPr>
          <p:spPr bwMode="auto">
            <a:xfrm flipV="1">
              <a:off x="3936" y="2544"/>
              <a:ext cx="1200"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75" name="Line 29">
              <a:extLst>
                <a:ext uri="{FF2B5EF4-FFF2-40B4-BE49-F238E27FC236}">
                  <a16:creationId xmlns:a16="http://schemas.microsoft.com/office/drawing/2014/main" id="{B075A66E-F113-448B-9CE2-9E20965067E4}"/>
                </a:ext>
              </a:extLst>
            </p:cNvPr>
            <p:cNvSpPr>
              <a:spLocks noChangeShapeType="1"/>
            </p:cNvSpPr>
            <p:nvPr/>
          </p:nvSpPr>
          <p:spPr bwMode="auto">
            <a:xfrm flipV="1">
              <a:off x="4992" y="2592"/>
              <a:ext cx="288"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76" name="Rectangle 30">
            <a:extLst>
              <a:ext uri="{FF2B5EF4-FFF2-40B4-BE49-F238E27FC236}">
                <a16:creationId xmlns:a16="http://schemas.microsoft.com/office/drawing/2014/main" id="{DBBE759E-D004-4B47-B925-41D62C6F769B}"/>
              </a:ext>
            </a:extLst>
          </p:cNvPr>
          <p:cNvSpPr>
            <a:spLocks noChangeArrowheads="1"/>
          </p:cNvSpPr>
          <p:nvPr/>
        </p:nvSpPr>
        <p:spPr bwMode="auto">
          <a:xfrm>
            <a:off x="9007458" y="3922288"/>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sp>
        <p:nvSpPr>
          <p:cNvPr id="77" name="Rectangle 31">
            <a:extLst>
              <a:ext uri="{FF2B5EF4-FFF2-40B4-BE49-F238E27FC236}">
                <a16:creationId xmlns:a16="http://schemas.microsoft.com/office/drawing/2014/main" id="{7B1A6DB9-2C7A-4BD5-856A-0164547E8FFA}"/>
              </a:ext>
            </a:extLst>
          </p:cNvPr>
          <p:cNvSpPr>
            <a:spLocks noChangeArrowheads="1"/>
          </p:cNvSpPr>
          <p:nvPr/>
        </p:nvSpPr>
        <p:spPr bwMode="auto">
          <a:xfrm>
            <a:off x="8420243" y="4183272"/>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78" name="Oval 32">
            <a:extLst>
              <a:ext uri="{FF2B5EF4-FFF2-40B4-BE49-F238E27FC236}">
                <a16:creationId xmlns:a16="http://schemas.microsoft.com/office/drawing/2014/main" id="{2B4DEC6A-58A2-4824-B390-CBAEFC5F15C3}"/>
              </a:ext>
            </a:extLst>
          </p:cNvPr>
          <p:cNvSpPr>
            <a:spLocks noChangeArrowheads="1"/>
          </p:cNvSpPr>
          <p:nvPr/>
        </p:nvSpPr>
        <p:spPr bwMode="auto">
          <a:xfrm>
            <a:off x="7702534" y="1769161"/>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8</a:t>
            </a:r>
            <a:endParaRPr kumimoji="1" lang="en-US" altLang="zh-CN" sz="2400">
              <a:solidFill>
                <a:prstClr val="black"/>
              </a:solidFill>
              <a:latin typeface="微软雅黑" panose="020B0503020204020204" pitchFamily="34" charset="-122"/>
            </a:endParaRPr>
          </a:p>
        </p:txBody>
      </p:sp>
      <p:grpSp>
        <p:nvGrpSpPr>
          <p:cNvPr id="79" name="Group 50">
            <a:extLst>
              <a:ext uri="{FF2B5EF4-FFF2-40B4-BE49-F238E27FC236}">
                <a16:creationId xmlns:a16="http://schemas.microsoft.com/office/drawing/2014/main" id="{AFECA734-0224-40FE-9CEE-FCB41BBFD107}"/>
              </a:ext>
            </a:extLst>
          </p:cNvPr>
          <p:cNvGrpSpPr>
            <a:grpSpLocks/>
          </p:cNvGrpSpPr>
          <p:nvPr/>
        </p:nvGrpSpPr>
        <p:grpSpPr bwMode="auto">
          <a:xfrm>
            <a:off x="6919578" y="2215010"/>
            <a:ext cx="1816021" cy="1565910"/>
            <a:chOff x="3888" y="1096"/>
            <a:chExt cx="1336" cy="1152"/>
          </a:xfrm>
        </p:grpSpPr>
        <p:sp>
          <p:nvSpPr>
            <p:cNvPr id="80" name="Line 33">
              <a:extLst>
                <a:ext uri="{FF2B5EF4-FFF2-40B4-BE49-F238E27FC236}">
                  <a16:creationId xmlns:a16="http://schemas.microsoft.com/office/drawing/2014/main" id="{098BDC77-35F1-4639-B9DA-2654E637CFD2}"/>
                </a:ext>
              </a:extLst>
            </p:cNvPr>
            <p:cNvSpPr>
              <a:spLocks noChangeShapeType="1"/>
            </p:cNvSpPr>
            <p:nvPr/>
          </p:nvSpPr>
          <p:spPr bwMode="auto">
            <a:xfrm flipH="1">
              <a:off x="3888" y="1104"/>
              <a:ext cx="672" cy="576"/>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81" name="Line 34">
              <a:extLst>
                <a:ext uri="{FF2B5EF4-FFF2-40B4-BE49-F238E27FC236}">
                  <a16:creationId xmlns:a16="http://schemas.microsoft.com/office/drawing/2014/main" id="{42E8DB34-8EBC-4B23-A64C-8EAE5ADFF09D}"/>
                </a:ext>
              </a:extLst>
            </p:cNvPr>
            <p:cNvSpPr>
              <a:spLocks noChangeShapeType="1"/>
            </p:cNvSpPr>
            <p:nvPr/>
          </p:nvSpPr>
          <p:spPr bwMode="auto">
            <a:xfrm>
              <a:off x="4720" y="1096"/>
              <a:ext cx="504" cy="1152"/>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82" name="Rectangle 35">
            <a:extLst>
              <a:ext uri="{FF2B5EF4-FFF2-40B4-BE49-F238E27FC236}">
                <a16:creationId xmlns:a16="http://schemas.microsoft.com/office/drawing/2014/main" id="{06D3F81D-E6B8-43A9-AA55-1BCE9A8E695B}"/>
              </a:ext>
            </a:extLst>
          </p:cNvPr>
          <p:cNvSpPr>
            <a:spLocks noChangeArrowheads="1"/>
          </p:cNvSpPr>
          <p:nvPr/>
        </p:nvSpPr>
        <p:spPr bwMode="auto">
          <a:xfrm>
            <a:off x="7767780" y="2291131"/>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83" name="Rectangle 36">
            <a:extLst>
              <a:ext uri="{FF2B5EF4-FFF2-40B4-BE49-F238E27FC236}">
                <a16:creationId xmlns:a16="http://schemas.microsoft.com/office/drawing/2014/main" id="{1720649B-B464-4752-886C-F564CC61E83F}"/>
              </a:ext>
            </a:extLst>
          </p:cNvPr>
          <p:cNvSpPr>
            <a:spLocks noChangeArrowheads="1"/>
          </p:cNvSpPr>
          <p:nvPr/>
        </p:nvSpPr>
        <p:spPr bwMode="auto">
          <a:xfrm>
            <a:off x="8159257" y="1834407"/>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B</a:t>
            </a:r>
          </a:p>
        </p:txBody>
      </p:sp>
      <p:sp>
        <p:nvSpPr>
          <p:cNvPr id="84" name="Line 37">
            <a:extLst>
              <a:ext uri="{FF2B5EF4-FFF2-40B4-BE49-F238E27FC236}">
                <a16:creationId xmlns:a16="http://schemas.microsoft.com/office/drawing/2014/main" id="{94BC0DF6-4CC0-4946-A3AE-AB6642835AE0}"/>
              </a:ext>
            </a:extLst>
          </p:cNvPr>
          <p:cNvSpPr>
            <a:spLocks noChangeShapeType="1"/>
          </p:cNvSpPr>
          <p:nvPr/>
        </p:nvSpPr>
        <p:spPr bwMode="auto">
          <a:xfrm flipH="1">
            <a:off x="7376303" y="2943593"/>
            <a:ext cx="326231" cy="456724"/>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85" name="Rectangle 51">
            <a:extLst>
              <a:ext uri="{FF2B5EF4-FFF2-40B4-BE49-F238E27FC236}">
                <a16:creationId xmlns:a16="http://schemas.microsoft.com/office/drawing/2014/main" id="{3797456E-5E0E-4182-8D3C-2162A96D7FBA}"/>
              </a:ext>
            </a:extLst>
          </p:cNvPr>
          <p:cNvSpPr>
            <a:spLocks noChangeArrowheads="1"/>
          </p:cNvSpPr>
          <p:nvPr/>
        </p:nvSpPr>
        <p:spPr bwMode="auto">
          <a:xfrm>
            <a:off x="9007458" y="3922288"/>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sp>
        <p:nvSpPr>
          <p:cNvPr id="87" name="文本框 86">
            <a:extLst>
              <a:ext uri="{FF2B5EF4-FFF2-40B4-BE49-F238E27FC236}">
                <a16:creationId xmlns:a16="http://schemas.microsoft.com/office/drawing/2014/main" id="{195ABD4B-A252-4359-A530-773FE5D545C7}"/>
              </a:ext>
            </a:extLst>
          </p:cNvPr>
          <p:cNvSpPr txBox="1"/>
          <p:nvPr/>
        </p:nvSpPr>
        <p:spPr>
          <a:xfrm>
            <a:off x="903849" y="1958909"/>
            <a:ext cx="2306401" cy="378244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defTabSz="391495">
              <a:spcBef>
                <a:spcPct val="0"/>
              </a:spcBef>
            </a:pPr>
            <a:r>
              <a:rPr lang="en-US" altLang="zh-CN" sz="2400" dirty="0">
                <a:solidFill>
                  <a:prstClr val="black"/>
                </a:solidFill>
                <a:latin typeface="微软雅黑" panose="020B0503020204020204" pitchFamily="34" charset="-122"/>
              </a:rPr>
              <a:t>(1) 	T</a:t>
            </a:r>
            <a:r>
              <a:rPr lang="en-US" altLang="zh-CN" sz="2400" baseline="-25000" dirty="0">
                <a:solidFill>
                  <a:prstClr val="black"/>
                </a:solidFill>
                <a:latin typeface="微软雅黑" panose="020B0503020204020204" pitchFamily="34" charset="-122"/>
              </a:rPr>
              <a:t>0</a:t>
            </a:r>
            <a:r>
              <a:rPr lang="en-US" altLang="zh-CN" sz="2400" dirty="0">
                <a:solidFill>
                  <a:prstClr val="black"/>
                </a:solidFill>
                <a:latin typeface="微软雅黑" panose="020B0503020204020204" pitchFamily="34" charset="-122"/>
              </a:rPr>
              <a:t>:=3.14</a:t>
            </a:r>
          </a:p>
          <a:p>
            <a:pPr defTabSz="391495">
              <a:spcBef>
                <a:spcPct val="0"/>
              </a:spcBef>
            </a:pPr>
            <a:r>
              <a:rPr lang="en-US" altLang="zh-CN" sz="2400" dirty="0">
                <a:solidFill>
                  <a:prstClr val="black"/>
                </a:solidFill>
                <a:latin typeface="微软雅黑" panose="020B0503020204020204" pitchFamily="34" charset="-122"/>
              </a:rPr>
              <a:t>(2) 	T</a:t>
            </a:r>
            <a:r>
              <a:rPr lang="en-US" altLang="zh-CN" sz="2400" baseline="-25000" dirty="0">
                <a:solidFill>
                  <a:prstClr val="black"/>
                </a:solidFill>
                <a:latin typeface="微软雅黑" panose="020B0503020204020204" pitchFamily="34" charset="-122"/>
              </a:rPr>
              <a:t>1</a:t>
            </a:r>
            <a:r>
              <a:rPr lang="en-US" altLang="zh-CN" sz="2400" dirty="0">
                <a:solidFill>
                  <a:prstClr val="black"/>
                </a:solidFill>
                <a:latin typeface="微软雅黑" panose="020B0503020204020204" pitchFamily="34" charset="-122"/>
              </a:rPr>
              <a:t>:=2*T</a:t>
            </a:r>
            <a:r>
              <a:rPr lang="en-US" altLang="zh-CN" sz="2400" baseline="-25000" dirty="0">
                <a:solidFill>
                  <a:prstClr val="black"/>
                </a:solidFill>
                <a:latin typeface="微软雅黑" panose="020B0503020204020204" pitchFamily="34" charset="-122"/>
              </a:rPr>
              <a:t>0</a:t>
            </a:r>
            <a:endParaRPr lang="en-US" altLang="zh-CN" sz="2400" dirty="0">
              <a:solidFill>
                <a:prstClr val="black"/>
              </a:solidFill>
              <a:latin typeface="微软雅黑" panose="020B0503020204020204" pitchFamily="34" charset="-122"/>
            </a:endParaRPr>
          </a:p>
          <a:p>
            <a:pPr defTabSz="391495">
              <a:spcBef>
                <a:spcPct val="0"/>
              </a:spcBef>
            </a:pPr>
            <a:r>
              <a:rPr lang="en-US" altLang="zh-CN" sz="2400" dirty="0">
                <a:solidFill>
                  <a:prstClr val="black"/>
                </a:solidFill>
                <a:latin typeface="微软雅黑" panose="020B0503020204020204" pitchFamily="34" charset="-122"/>
              </a:rPr>
              <a:t>(3) 	T</a:t>
            </a:r>
            <a:r>
              <a:rPr lang="en-US" altLang="zh-CN" sz="2400" baseline="-25000" dirty="0">
                <a:solidFill>
                  <a:prstClr val="black"/>
                </a:solidFill>
                <a:latin typeface="微软雅黑" panose="020B0503020204020204" pitchFamily="34" charset="-122"/>
              </a:rPr>
              <a:t>2</a:t>
            </a:r>
            <a:r>
              <a:rPr lang="en-US" altLang="zh-CN" sz="2400" dirty="0">
                <a:solidFill>
                  <a:prstClr val="black"/>
                </a:solidFill>
                <a:latin typeface="微软雅黑" panose="020B0503020204020204" pitchFamily="34" charset="-122"/>
              </a:rPr>
              <a:t>:=</a:t>
            </a:r>
            <a:r>
              <a:rPr lang="en-US" altLang="zh-CN" sz="2400" dirty="0" err="1">
                <a:solidFill>
                  <a:prstClr val="black"/>
                </a:solidFill>
                <a:latin typeface="微软雅黑" panose="020B0503020204020204" pitchFamily="34" charset="-122"/>
              </a:rPr>
              <a:t>R+r</a:t>
            </a:r>
            <a:endParaRPr lang="en-US" altLang="zh-CN" sz="2400" dirty="0">
              <a:solidFill>
                <a:prstClr val="black"/>
              </a:solidFill>
              <a:latin typeface="微软雅黑" panose="020B0503020204020204" pitchFamily="34" charset="-122"/>
            </a:endParaRPr>
          </a:p>
          <a:p>
            <a:pPr defTabSz="391495">
              <a:spcBef>
                <a:spcPct val="0"/>
              </a:spcBef>
            </a:pPr>
            <a:r>
              <a:rPr lang="en-US" altLang="zh-CN" sz="2400" dirty="0">
                <a:solidFill>
                  <a:prstClr val="black"/>
                </a:solidFill>
                <a:latin typeface="微软雅黑" panose="020B0503020204020204" pitchFamily="34" charset="-122"/>
              </a:rPr>
              <a:t>(4) 	A:=T</a:t>
            </a:r>
            <a:r>
              <a:rPr lang="en-US" altLang="zh-CN" sz="2400" baseline="-25000" dirty="0">
                <a:solidFill>
                  <a:prstClr val="black"/>
                </a:solidFill>
                <a:latin typeface="微软雅黑" panose="020B0503020204020204" pitchFamily="34" charset="-122"/>
              </a:rPr>
              <a:t>1</a:t>
            </a:r>
            <a:r>
              <a:rPr lang="en-US" altLang="zh-CN" sz="2400" dirty="0">
                <a:solidFill>
                  <a:prstClr val="black"/>
                </a:solidFill>
                <a:latin typeface="微软雅黑" panose="020B0503020204020204" pitchFamily="34" charset="-122"/>
              </a:rPr>
              <a:t>*T</a:t>
            </a:r>
            <a:r>
              <a:rPr lang="en-US" altLang="zh-CN" sz="2400" baseline="-25000" dirty="0">
                <a:solidFill>
                  <a:prstClr val="black"/>
                </a:solidFill>
                <a:latin typeface="微软雅黑" panose="020B0503020204020204" pitchFamily="34" charset="-122"/>
              </a:rPr>
              <a:t>2</a:t>
            </a:r>
            <a:endParaRPr lang="en-US" altLang="zh-CN" sz="2400" dirty="0">
              <a:solidFill>
                <a:prstClr val="black"/>
              </a:solidFill>
              <a:latin typeface="微软雅黑" panose="020B0503020204020204" pitchFamily="34" charset="-122"/>
            </a:endParaRPr>
          </a:p>
          <a:p>
            <a:pPr defTabSz="391495">
              <a:spcBef>
                <a:spcPct val="0"/>
              </a:spcBef>
            </a:pPr>
            <a:r>
              <a:rPr lang="en-US" altLang="zh-CN" sz="2400" dirty="0">
                <a:solidFill>
                  <a:prstClr val="black"/>
                </a:solidFill>
                <a:latin typeface="微软雅黑" panose="020B0503020204020204" pitchFamily="34" charset="-122"/>
              </a:rPr>
              <a:t>(5) 	B:=A</a:t>
            </a:r>
          </a:p>
          <a:p>
            <a:pPr defTabSz="391495">
              <a:spcBef>
                <a:spcPct val="0"/>
              </a:spcBef>
            </a:pPr>
            <a:r>
              <a:rPr lang="en-US" altLang="zh-CN" sz="2400" dirty="0">
                <a:solidFill>
                  <a:prstClr val="black"/>
                </a:solidFill>
                <a:latin typeface="微软雅黑" panose="020B0503020204020204" pitchFamily="34" charset="-122"/>
              </a:rPr>
              <a:t>(6) 	T</a:t>
            </a:r>
            <a:r>
              <a:rPr lang="en-US" altLang="zh-CN" sz="2400" baseline="-25000" dirty="0">
                <a:solidFill>
                  <a:prstClr val="black"/>
                </a:solidFill>
                <a:latin typeface="微软雅黑" panose="020B0503020204020204" pitchFamily="34" charset="-122"/>
              </a:rPr>
              <a:t>3</a:t>
            </a:r>
            <a:r>
              <a:rPr lang="en-US" altLang="zh-CN" sz="2400" dirty="0">
                <a:solidFill>
                  <a:prstClr val="black"/>
                </a:solidFill>
                <a:latin typeface="微软雅黑" panose="020B0503020204020204" pitchFamily="34" charset="-122"/>
              </a:rPr>
              <a:t>:=2*T</a:t>
            </a:r>
            <a:r>
              <a:rPr lang="en-US" altLang="zh-CN" sz="2400" baseline="-25000" dirty="0">
                <a:solidFill>
                  <a:prstClr val="black"/>
                </a:solidFill>
                <a:latin typeface="微软雅黑" panose="020B0503020204020204" pitchFamily="34" charset="-122"/>
              </a:rPr>
              <a:t>0</a:t>
            </a:r>
            <a:endParaRPr lang="en-US" altLang="zh-CN" sz="2400" dirty="0">
              <a:solidFill>
                <a:prstClr val="black"/>
              </a:solidFill>
              <a:latin typeface="微软雅黑" panose="020B0503020204020204" pitchFamily="34" charset="-122"/>
            </a:endParaRPr>
          </a:p>
          <a:p>
            <a:pPr defTabSz="391495">
              <a:spcBef>
                <a:spcPct val="0"/>
              </a:spcBef>
            </a:pPr>
            <a:r>
              <a:rPr lang="en-US" altLang="zh-CN" sz="2400" dirty="0">
                <a:solidFill>
                  <a:prstClr val="black"/>
                </a:solidFill>
                <a:latin typeface="微软雅黑" panose="020B0503020204020204" pitchFamily="34" charset="-122"/>
              </a:rPr>
              <a:t>(7) 	T</a:t>
            </a:r>
            <a:r>
              <a:rPr lang="en-US" altLang="zh-CN" sz="2400" baseline="-25000" dirty="0">
                <a:solidFill>
                  <a:prstClr val="black"/>
                </a:solidFill>
                <a:latin typeface="微软雅黑" panose="020B0503020204020204" pitchFamily="34" charset="-122"/>
              </a:rPr>
              <a:t>4</a:t>
            </a:r>
            <a:r>
              <a:rPr lang="en-US" altLang="zh-CN" sz="2400" dirty="0">
                <a:solidFill>
                  <a:prstClr val="black"/>
                </a:solidFill>
                <a:latin typeface="微软雅黑" panose="020B0503020204020204" pitchFamily="34" charset="-122"/>
              </a:rPr>
              <a:t>:=</a:t>
            </a:r>
            <a:r>
              <a:rPr lang="en-US" altLang="zh-CN" sz="2400" dirty="0" err="1">
                <a:solidFill>
                  <a:prstClr val="black"/>
                </a:solidFill>
                <a:latin typeface="微软雅黑" panose="020B0503020204020204" pitchFamily="34" charset="-122"/>
              </a:rPr>
              <a:t>R+r</a:t>
            </a:r>
            <a:endParaRPr lang="en-US" altLang="zh-CN" sz="2400" dirty="0">
              <a:solidFill>
                <a:prstClr val="black"/>
              </a:solidFill>
              <a:latin typeface="微软雅黑" panose="020B0503020204020204" pitchFamily="34" charset="-122"/>
            </a:endParaRPr>
          </a:p>
          <a:p>
            <a:pPr defTabSz="391495">
              <a:spcBef>
                <a:spcPct val="0"/>
              </a:spcBef>
            </a:pPr>
            <a:r>
              <a:rPr lang="en-US" altLang="zh-CN" sz="2400" dirty="0">
                <a:solidFill>
                  <a:prstClr val="black"/>
                </a:solidFill>
                <a:latin typeface="微软雅黑" panose="020B0503020204020204" pitchFamily="34" charset="-122"/>
              </a:rPr>
              <a:t>(8) 	T</a:t>
            </a:r>
            <a:r>
              <a:rPr lang="en-US" altLang="zh-CN" sz="2400" baseline="-25000" dirty="0">
                <a:solidFill>
                  <a:prstClr val="black"/>
                </a:solidFill>
                <a:latin typeface="微软雅黑" panose="020B0503020204020204" pitchFamily="34" charset="-122"/>
              </a:rPr>
              <a:t>5</a:t>
            </a:r>
            <a:r>
              <a:rPr lang="en-US" altLang="zh-CN" sz="2400" dirty="0">
                <a:solidFill>
                  <a:prstClr val="black"/>
                </a:solidFill>
                <a:latin typeface="微软雅黑" panose="020B0503020204020204" pitchFamily="34" charset="-122"/>
              </a:rPr>
              <a:t>:=T</a:t>
            </a:r>
            <a:r>
              <a:rPr lang="en-US" altLang="zh-CN" sz="2400" baseline="-25000" dirty="0">
                <a:solidFill>
                  <a:prstClr val="black"/>
                </a:solidFill>
                <a:latin typeface="微软雅黑" panose="020B0503020204020204" pitchFamily="34" charset="-122"/>
              </a:rPr>
              <a:t>3</a:t>
            </a:r>
            <a:r>
              <a:rPr lang="en-US" altLang="zh-CN" sz="2400" dirty="0">
                <a:solidFill>
                  <a:prstClr val="black"/>
                </a:solidFill>
                <a:latin typeface="微软雅黑" panose="020B0503020204020204" pitchFamily="34" charset="-122"/>
              </a:rPr>
              <a:t>*T</a:t>
            </a:r>
            <a:r>
              <a:rPr lang="en-US" altLang="zh-CN" sz="2400" baseline="-25000" dirty="0">
                <a:solidFill>
                  <a:prstClr val="black"/>
                </a:solidFill>
                <a:latin typeface="微软雅黑" panose="020B0503020204020204" pitchFamily="34" charset="-122"/>
              </a:rPr>
              <a:t>4</a:t>
            </a:r>
            <a:endParaRPr lang="en-US" altLang="zh-CN" sz="2400" dirty="0">
              <a:solidFill>
                <a:prstClr val="black"/>
              </a:solidFill>
              <a:latin typeface="微软雅黑" panose="020B0503020204020204" pitchFamily="34" charset="-122"/>
            </a:endParaRPr>
          </a:p>
          <a:p>
            <a:pPr defTabSz="391495">
              <a:spcBef>
                <a:spcPct val="0"/>
              </a:spcBef>
            </a:pPr>
            <a:r>
              <a:rPr lang="en-US" altLang="zh-CN" sz="2400" dirty="0">
                <a:solidFill>
                  <a:prstClr val="black"/>
                </a:solidFill>
                <a:latin typeface="微软雅黑" panose="020B0503020204020204" pitchFamily="34" charset="-122"/>
              </a:rPr>
              <a:t>(9) 	T</a:t>
            </a:r>
            <a:r>
              <a:rPr lang="en-US" altLang="zh-CN" sz="2400" baseline="-25000" dirty="0">
                <a:solidFill>
                  <a:prstClr val="black"/>
                </a:solidFill>
                <a:latin typeface="微软雅黑" panose="020B0503020204020204" pitchFamily="34" charset="-122"/>
              </a:rPr>
              <a:t>6</a:t>
            </a:r>
            <a:r>
              <a:rPr lang="en-US" altLang="zh-CN" sz="2400" dirty="0">
                <a:solidFill>
                  <a:prstClr val="black"/>
                </a:solidFill>
                <a:latin typeface="微软雅黑" panose="020B0503020204020204" pitchFamily="34" charset="-122"/>
              </a:rPr>
              <a:t>:=R-r</a:t>
            </a:r>
          </a:p>
          <a:p>
            <a:pPr defTabSz="391495">
              <a:spcBef>
                <a:spcPct val="0"/>
              </a:spcBef>
            </a:pPr>
            <a:r>
              <a:rPr lang="en-US" altLang="zh-CN" sz="2400" dirty="0">
                <a:solidFill>
                  <a:prstClr val="black"/>
                </a:solidFill>
                <a:latin typeface="微软雅黑" panose="020B0503020204020204" pitchFamily="34" charset="-122"/>
              </a:rPr>
              <a:t>(10)	 B:=T</a:t>
            </a:r>
            <a:r>
              <a:rPr lang="en-US" altLang="zh-CN" sz="2400" baseline="-25000" dirty="0">
                <a:solidFill>
                  <a:prstClr val="black"/>
                </a:solidFill>
                <a:latin typeface="微软雅黑" panose="020B0503020204020204" pitchFamily="34" charset="-122"/>
              </a:rPr>
              <a:t>5</a:t>
            </a:r>
            <a:r>
              <a:rPr lang="en-US" altLang="zh-CN" sz="2400" dirty="0">
                <a:solidFill>
                  <a:prstClr val="black"/>
                </a:solidFill>
                <a:latin typeface="微软雅黑" panose="020B0503020204020204" pitchFamily="34" charset="-122"/>
              </a:rPr>
              <a:t>*T</a:t>
            </a:r>
            <a:r>
              <a:rPr lang="en-US" altLang="zh-CN" sz="2400" baseline="-25000" dirty="0">
                <a:solidFill>
                  <a:prstClr val="black"/>
                </a:solidFill>
                <a:latin typeface="微软雅黑" panose="020B0503020204020204" pitchFamily="34" charset="-122"/>
              </a:rPr>
              <a:t>6</a:t>
            </a:r>
            <a:endParaRPr lang="zh-CN" altLang="en-US" sz="2400" dirty="0">
              <a:solidFill>
                <a:prstClr val="black"/>
              </a:solidFill>
              <a:latin typeface="微软雅黑" panose="020B0503020204020204" pitchFamily="34" charset="-122"/>
            </a:endParaRPr>
          </a:p>
        </p:txBody>
      </p:sp>
    </p:spTree>
    <p:extLst>
      <p:ext uri="{BB962C8B-B14F-4D97-AF65-F5344CB8AC3E}">
        <p14:creationId xmlns:p14="http://schemas.microsoft.com/office/powerpoint/2010/main" val="270960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87">
                                            <p:txEl>
                                              <p:pRg st="0" end="0"/>
                                            </p:txEl>
                                          </p:spTgt>
                                        </p:tgtEl>
                                        <p:attrNameLst>
                                          <p:attrName>style.color</p:attrName>
                                        </p:attrNameLst>
                                      </p:cBhvr>
                                      <p:to>
                                        <p:clrVal>
                                          <a:schemeClr val="accent2"/>
                                        </p:clrVal>
                                      </p:to>
                                    </p:set>
                                    <p:set>
                                      <p:cBhvr>
                                        <p:cTn id="7" dur="500" fill="hold"/>
                                        <p:tgtEl>
                                          <p:spTgt spid="87">
                                            <p:txEl>
                                              <p:pRg st="0" end="0"/>
                                            </p:txEl>
                                          </p:spTgt>
                                        </p:tgtEl>
                                        <p:attrNameLst>
                                          <p:attrName>fillcolor</p:attrName>
                                        </p:attrNameLst>
                                      </p:cBhvr>
                                      <p:to>
                                        <p:clrVal>
                                          <a:schemeClr val="accent2"/>
                                        </p:clrVal>
                                      </p:to>
                                    </p:set>
                                    <p:set>
                                      <p:cBhvr>
                                        <p:cTn id="8" dur="500" fill="hold"/>
                                        <p:tgtEl>
                                          <p:spTgt spid="87">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up)">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up)">
                                      <p:cBhvr>
                                        <p:cTn id="23" dur="50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mph" presetSubtype="0" fill="hold" nodeType="clickEffect">
                                  <p:stCondLst>
                                    <p:cond delay="0"/>
                                  </p:stCondLst>
                                  <p:iterate type="lt">
                                    <p:tmPct val="4000"/>
                                  </p:iterate>
                                  <p:childTnLst>
                                    <p:set>
                                      <p:cBhvr override="childStyle">
                                        <p:cTn id="27" dur="500" fill="hold"/>
                                        <p:tgtEl>
                                          <p:spTgt spid="87">
                                            <p:txEl>
                                              <p:pRg st="1" end="1"/>
                                            </p:txEl>
                                          </p:spTgt>
                                        </p:tgtEl>
                                        <p:attrNameLst>
                                          <p:attrName>style.color</p:attrName>
                                        </p:attrNameLst>
                                      </p:cBhvr>
                                      <p:to>
                                        <p:clrVal>
                                          <a:schemeClr val="accent2"/>
                                        </p:clrVal>
                                      </p:to>
                                    </p:set>
                                    <p:set>
                                      <p:cBhvr>
                                        <p:cTn id="28" dur="500" fill="hold"/>
                                        <p:tgtEl>
                                          <p:spTgt spid="87">
                                            <p:txEl>
                                              <p:pRg st="1" end="1"/>
                                            </p:txEl>
                                          </p:spTgt>
                                        </p:tgtEl>
                                        <p:attrNameLst>
                                          <p:attrName>fillcolor</p:attrName>
                                        </p:attrNameLst>
                                      </p:cBhvr>
                                      <p:to>
                                        <p:clrVal>
                                          <a:schemeClr val="accent2"/>
                                        </p:clrVal>
                                      </p:to>
                                    </p:set>
                                    <p:set>
                                      <p:cBhvr>
                                        <p:cTn id="29" dur="500" fill="hold"/>
                                        <p:tgtEl>
                                          <p:spTgt spid="87">
                                            <p:txEl>
                                              <p:pRg st="1" end="1"/>
                                            </p:txEl>
                                          </p:spTgt>
                                        </p:tgtEl>
                                        <p:attrNameLst>
                                          <p:attrName>fill.type</p:attrName>
                                        </p:attrNameLst>
                                      </p:cBhvr>
                                      <p:to>
                                        <p:strVal val="solid"/>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up)">
                                      <p:cBhvr>
                                        <p:cTn id="34" dur="500"/>
                                        <p:tgtEl>
                                          <p:spTgt spid="4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up)">
                                      <p:cBhvr>
                                        <p:cTn id="39" dur="500"/>
                                        <p:tgtEl>
                                          <p:spTgt spid="5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up)">
                                      <p:cBhvr>
                                        <p:cTn id="44" dur="500"/>
                                        <p:tgtEl>
                                          <p:spTgt spid="51"/>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nodeType="clickEffect">
                                  <p:stCondLst>
                                    <p:cond delay="0"/>
                                  </p:stCondLst>
                                  <p:iterate type="lt">
                                    <p:tmPct val="4000"/>
                                  </p:iterate>
                                  <p:childTnLst>
                                    <p:set>
                                      <p:cBhvr override="childStyle">
                                        <p:cTn id="48" dur="500" fill="hold"/>
                                        <p:tgtEl>
                                          <p:spTgt spid="87">
                                            <p:txEl>
                                              <p:pRg st="2" end="2"/>
                                            </p:txEl>
                                          </p:spTgt>
                                        </p:tgtEl>
                                        <p:attrNameLst>
                                          <p:attrName>style.color</p:attrName>
                                        </p:attrNameLst>
                                      </p:cBhvr>
                                      <p:to>
                                        <p:clrVal>
                                          <a:schemeClr val="accent2"/>
                                        </p:clrVal>
                                      </p:to>
                                    </p:set>
                                    <p:set>
                                      <p:cBhvr>
                                        <p:cTn id="49" dur="500" fill="hold"/>
                                        <p:tgtEl>
                                          <p:spTgt spid="87">
                                            <p:txEl>
                                              <p:pRg st="2" end="2"/>
                                            </p:txEl>
                                          </p:spTgt>
                                        </p:tgtEl>
                                        <p:attrNameLst>
                                          <p:attrName>fillcolor</p:attrName>
                                        </p:attrNameLst>
                                      </p:cBhvr>
                                      <p:to>
                                        <p:clrVal>
                                          <a:schemeClr val="accent2"/>
                                        </p:clrVal>
                                      </p:to>
                                    </p:set>
                                    <p:set>
                                      <p:cBhvr>
                                        <p:cTn id="50" dur="500" fill="hold"/>
                                        <p:tgtEl>
                                          <p:spTgt spid="87">
                                            <p:txEl>
                                              <p:pRg st="2" end="2"/>
                                            </p:txEl>
                                          </p:spTgt>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wipe(up)">
                                      <p:cBhvr>
                                        <p:cTn id="55" dur="500"/>
                                        <p:tgtEl>
                                          <p:spTgt spid="5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up)">
                                      <p:cBhvr>
                                        <p:cTn id="60" dur="500"/>
                                        <p:tgtEl>
                                          <p:spTgt spid="5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up)">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up)">
                                      <p:cBhvr>
                                        <p:cTn id="70" dur="500"/>
                                        <p:tgtEl>
                                          <p:spTgt spid="5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down)">
                                      <p:cBhvr>
                                        <p:cTn id="75" dur="500"/>
                                        <p:tgtEl>
                                          <p:spTgt spid="5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56"/>
                                        </p:tgtEl>
                                        <p:attrNameLst>
                                          <p:attrName>style.visibility</p:attrName>
                                        </p:attrNameLst>
                                      </p:cBhvr>
                                      <p:to>
                                        <p:strVal val="visible"/>
                                      </p:to>
                                    </p:set>
                                    <p:animEffect transition="in" filter="wipe(up)">
                                      <p:cBhvr>
                                        <p:cTn id="80" dur="500"/>
                                        <p:tgtEl>
                                          <p:spTgt spid="5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wipe(up)">
                                      <p:cBhvr>
                                        <p:cTn id="85" dur="500"/>
                                        <p:tgtEl>
                                          <p:spTgt spid="6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wipe(up)">
                                      <p:cBhvr>
                                        <p:cTn id="90" dur="500"/>
                                        <p:tgtEl>
                                          <p:spTgt spid="61"/>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mph" presetSubtype="0" fill="hold" nodeType="clickEffect">
                                  <p:stCondLst>
                                    <p:cond delay="0"/>
                                  </p:stCondLst>
                                  <p:iterate type="lt">
                                    <p:tmPct val="4000"/>
                                  </p:iterate>
                                  <p:childTnLst>
                                    <p:set>
                                      <p:cBhvr override="childStyle">
                                        <p:cTn id="94" dur="500" fill="hold"/>
                                        <p:tgtEl>
                                          <p:spTgt spid="87">
                                            <p:txEl>
                                              <p:pRg st="3" end="3"/>
                                            </p:txEl>
                                          </p:spTgt>
                                        </p:tgtEl>
                                        <p:attrNameLst>
                                          <p:attrName>style.color</p:attrName>
                                        </p:attrNameLst>
                                      </p:cBhvr>
                                      <p:to>
                                        <p:clrVal>
                                          <a:schemeClr val="accent2"/>
                                        </p:clrVal>
                                      </p:to>
                                    </p:set>
                                    <p:set>
                                      <p:cBhvr>
                                        <p:cTn id="95" dur="500" fill="hold"/>
                                        <p:tgtEl>
                                          <p:spTgt spid="87">
                                            <p:txEl>
                                              <p:pRg st="3" end="3"/>
                                            </p:txEl>
                                          </p:spTgt>
                                        </p:tgtEl>
                                        <p:attrNameLst>
                                          <p:attrName>fillcolor</p:attrName>
                                        </p:attrNameLst>
                                      </p:cBhvr>
                                      <p:to>
                                        <p:clrVal>
                                          <a:schemeClr val="accent2"/>
                                        </p:clrVal>
                                      </p:to>
                                    </p:set>
                                    <p:set>
                                      <p:cBhvr>
                                        <p:cTn id="96" dur="500" fill="hold"/>
                                        <p:tgtEl>
                                          <p:spTgt spid="87">
                                            <p:txEl>
                                              <p:pRg st="3" end="3"/>
                                            </p:txEl>
                                          </p:spTgt>
                                        </p:tgtEl>
                                        <p:attrNameLst>
                                          <p:attrName>fill.type</p:attrName>
                                        </p:attrNameLst>
                                      </p:cBhvr>
                                      <p:to>
                                        <p:strVal val="solid"/>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63"/>
                                        </p:tgtEl>
                                        <p:attrNameLst>
                                          <p:attrName>style.visibility</p:attrName>
                                        </p:attrNameLst>
                                      </p:cBhvr>
                                      <p:to>
                                        <p:strVal val="visible"/>
                                      </p:to>
                                    </p:set>
                                    <p:animEffect transition="in" filter="wipe(down)">
                                      <p:cBhvr>
                                        <p:cTn id="101" dur="500"/>
                                        <p:tgtEl>
                                          <p:spTgt spid="63"/>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wipe(up)">
                                      <p:cBhvr>
                                        <p:cTn id="106" dur="500"/>
                                        <p:tgtEl>
                                          <p:spTgt spid="6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grpId="0" nodeType="click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wipe(up)">
                                      <p:cBhvr>
                                        <p:cTn id="111" dur="500"/>
                                        <p:tgtEl>
                                          <p:spTgt spid="66"/>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grpId="0" nodeType="clickEffect">
                                  <p:stCondLst>
                                    <p:cond delay="0"/>
                                  </p:stCondLst>
                                  <p:childTnLst>
                                    <p:set>
                                      <p:cBhvr>
                                        <p:cTn id="115" dur="1" fill="hold">
                                          <p:stCondLst>
                                            <p:cond delay="0"/>
                                          </p:stCondLst>
                                        </p:cTn>
                                        <p:tgtEl>
                                          <p:spTgt spid="67"/>
                                        </p:tgtEl>
                                        <p:attrNameLst>
                                          <p:attrName>style.visibility</p:attrName>
                                        </p:attrNameLst>
                                      </p:cBhvr>
                                      <p:to>
                                        <p:strVal val="visible"/>
                                      </p:to>
                                    </p:set>
                                    <p:animEffect transition="in" filter="wipe(up)">
                                      <p:cBhvr>
                                        <p:cTn id="116" dur="500"/>
                                        <p:tgtEl>
                                          <p:spTgt spid="67"/>
                                        </p:tgtEl>
                                      </p:cBhvr>
                                    </p:animEffect>
                                  </p:childTnLst>
                                </p:cTn>
                              </p:par>
                            </p:childTnLst>
                          </p:cTn>
                        </p:par>
                      </p:childTnLst>
                    </p:cTn>
                  </p:par>
                  <p:par>
                    <p:cTn id="117" fill="hold">
                      <p:stCondLst>
                        <p:cond delay="indefinite"/>
                      </p:stCondLst>
                      <p:childTnLst>
                        <p:par>
                          <p:cTn id="118" fill="hold">
                            <p:stCondLst>
                              <p:cond delay="0"/>
                            </p:stCondLst>
                            <p:childTnLst>
                              <p:par>
                                <p:cTn id="119" presetID="16" presetClass="emph" presetSubtype="0" fill="hold" nodeType="clickEffect">
                                  <p:stCondLst>
                                    <p:cond delay="0"/>
                                  </p:stCondLst>
                                  <p:iterate type="lt">
                                    <p:tmPct val="4000"/>
                                  </p:iterate>
                                  <p:childTnLst>
                                    <p:set>
                                      <p:cBhvr override="childStyle">
                                        <p:cTn id="120" dur="500" fill="hold"/>
                                        <p:tgtEl>
                                          <p:spTgt spid="87">
                                            <p:txEl>
                                              <p:pRg st="4" end="4"/>
                                            </p:txEl>
                                          </p:spTgt>
                                        </p:tgtEl>
                                        <p:attrNameLst>
                                          <p:attrName>style.color</p:attrName>
                                        </p:attrNameLst>
                                      </p:cBhvr>
                                      <p:to>
                                        <p:clrVal>
                                          <a:schemeClr val="accent2"/>
                                        </p:clrVal>
                                      </p:to>
                                    </p:set>
                                    <p:set>
                                      <p:cBhvr>
                                        <p:cTn id="121" dur="500" fill="hold"/>
                                        <p:tgtEl>
                                          <p:spTgt spid="87">
                                            <p:txEl>
                                              <p:pRg st="4" end="4"/>
                                            </p:txEl>
                                          </p:spTgt>
                                        </p:tgtEl>
                                        <p:attrNameLst>
                                          <p:attrName>fillcolor</p:attrName>
                                        </p:attrNameLst>
                                      </p:cBhvr>
                                      <p:to>
                                        <p:clrVal>
                                          <a:schemeClr val="accent2"/>
                                        </p:clrVal>
                                      </p:to>
                                    </p:set>
                                    <p:set>
                                      <p:cBhvr>
                                        <p:cTn id="122" dur="500" fill="hold"/>
                                        <p:tgtEl>
                                          <p:spTgt spid="87">
                                            <p:txEl>
                                              <p:pRg st="4" end="4"/>
                                            </p:txEl>
                                          </p:spTgt>
                                        </p:tgtEl>
                                        <p:attrNameLst>
                                          <p:attrName>fill.type</p:attrName>
                                        </p:attrNameLst>
                                      </p:cBhvr>
                                      <p:to>
                                        <p:strVal val="solid"/>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68"/>
                                        </p:tgtEl>
                                        <p:attrNameLst>
                                          <p:attrName>style.visibility</p:attrName>
                                        </p:attrNameLst>
                                      </p:cBhvr>
                                      <p:to>
                                        <p:strVal val="visible"/>
                                      </p:to>
                                    </p:set>
                                    <p:animEffect transition="in" filter="wipe(left)">
                                      <p:cBhvr>
                                        <p:cTn id="127" dur="500"/>
                                        <p:tgtEl>
                                          <p:spTgt spid="68"/>
                                        </p:tgtEl>
                                      </p:cBhvr>
                                    </p:animEffect>
                                  </p:childTnLst>
                                </p:cTn>
                              </p:par>
                            </p:childTnLst>
                          </p:cTn>
                        </p:par>
                      </p:childTnLst>
                    </p:cTn>
                  </p:par>
                  <p:par>
                    <p:cTn id="128" fill="hold">
                      <p:stCondLst>
                        <p:cond delay="indefinite"/>
                      </p:stCondLst>
                      <p:childTnLst>
                        <p:par>
                          <p:cTn id="129" fill="hold">
                            <p:stCondLst>
                              <p:cond delay="0"/>
                            </p:stCondLst>
                            <p:childTnLst>
                              <p:par>
                                <p:cTn id="130" presetID="16" presetClass="emph" presetSubtype="0" fill="hold" nodeType="clickEffect">
                                  <p:stCondLst>
                                    <p:cond delay="0"/>
                                  </p:stCondLst>
                                  <p:iterate type="lt">
                                    <p:tmPct val="4000"/>
                                  </p:iterate>
                                  <p:childTnLst>
                                    <p:set>
                                      <p:cBhvr override="childStyle">
                                        <p:cTn id="131" dur="500" fill="hold"/>
                                        <p:tgtEl>
                                          <p:spTgt spid="87">
                                            <p:txEl>
                                              <p:pRg st="5" end="5"/>
                                            </p:txEl>
                                          </p:spTgt>
                                        </p:tgtEl>
                                        <p:attrNameLst>
                                          <p:attrName>style.color</p:attrName>
                                        </p:attrNameLst>
                                      </p:cBhvr>
                                      <p:to>
                                        <p:clrVal>
                                          <a:schemeClr val="accent2"/>
                                        </p:clrVal>
                                      </p:to>
                                    </p:set>
                                    <p:set>
                                      <p:cBhvr>
                                        <p:cTn id="132" dur="500" fill="hold"/>
                                        <p:tgtEl>
                                          <p:spTgt spid="87">
                                            <p:txEl>
                                              <p:pRg st="5" end="5"/>
                                            </p:txEl>
                                          </p:spTgt>
                                        </p:tgtEl>
                                        <p:attrNameLst>
                                          <p:attrName>fillcolor</p:attrName>
                                        </p:attrNameLst>
                                      </p:cBhvr>
                                      <p:to>
                                        <p:clrVal>
                                          <a:schemeClr val="accent2"/>
                                        </p:clrVal>
                                      </p:to>
                                    </p:set>
                                    <p:set>
                                      <p:cBhvr>
                                        <p:cTn id="133" dur="500" fill="hold"/>
                                        <p:tgtEl>
                                          <p:spTgt spid="87">
                                            <p:txEl>
                                              <p:pRg st="5" end="5"/>
                                            </p:txEl>
                                          </p:spTgt>
                                        </p:tgtEl>
                                        <p:attrNameLst>
                                          <p:attrName>fill.type</p:attrName>
                                        </p:attrNameLst>
                                      </p:cBhvr>
                                      <p:to>
                                        <p:strVal val="solid"/>
                                      </p:to>
                                    </p:se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69"/>
                                        </p:tgtEl>
                                        <p:attrNameLst>
                                          <p:attrName>style.visibility</p:attrName>
                                        </p:attrNameLst>
                                      </p:cBhvr>
                                      <p:to>
                                        <p:strVal val="visible"/>
                                      </p:to>
                                    </p:set>
                                    <p:animEffect transition="in" filter="wipe(left)">
                                      <p:cBhvr>
                                        <p:cTn id="138" dur="500"/>
                                        <p:tgtEl>
                                          <p:spTgt spid="69"/>
                                        </p:tgtEl>
                                      </p:cBhvr>
                                    </p:animEffect>
                                  </p:childTnLst>
                                </p:cTn>
                              </p:par>
                            </p:childTnLst>
                          </p:cTn>
                        </p:par>
                      </p:childTnLst>
                    </p:cTn>
                  </p:par>
                  <p:par>
                    <p:cTn id="139" fill="hold">
                      <p:stCondLst>
                        <p:cond delay="indefinite"/>
                      </p:stCondLst>
                      <p:childTnLst>
                        <p:par>
                          <p:cTn id="140" fill="hold">
                            <p:stCondLst>
                              <p:cond delay="0"/>
                            </p:stCondLst>
                            <p:childTnLst>
                              <p:par>
                                <p:cTn id="141" presetID="16" presetClass="emph" presetSubtype="0" fill="hold" nodeType="clickEffect">
                                  <p:stCondLst>
                                    <p:cond delay="0"/>
                                  </p:stCondLst>
                                  <p:iterate type="lt">
                                    <p:tmPct val="4000"/>
                                  </p:iterate>
                                  <p:childTnLst>
                                    <p:set>
                                      <p:cBhvr override="childStyle">
                                        <p:cTn id="142" dur="500" fill="hold"/>
                                        <p:tgtEl>
                                          <p:spTgt spid="87">
                                            <p:txEl>
                                              <p:pRg st="6" end="6"/>
                                            </p:txEl>
                                          </p:spTgt>
                                        </p:tgtEl>
                                        <p:attrNameLst>
                                          <p:attrName>style.color</p:attrName>
                                        </p:attrNameLst>
                                      </p:cBhvr>
                                      <p:to>
                                        <p:clrVal>
                                          <a:schemeClr val="accent2"/>
                                        </p:clrVal>
                                      </p:to>
                                    </p:set>
                                    <p:set>
                                      <p:cBhvr>
                                        <p:cTn id="143" dur="500" fill="hold"/>
                                        <p:tgtEl>
                                          <p:spTgt spid="87">
                                            <p:txEl>
                                              <p:pRg st="6" end="6"/>
                                            </p:txEl>
                                          </p:spTgt>
                                        </p:tgtEl>
                                        <p:attrNameLst>
                                          <p:attrName>fillcolor</p:attrName>
                                        </p:attrNameLst>
                                      </p:cBhvr>
                                      <p:to>
                                        <p:clrVal>
                                          <a:schemeClr val="accent2"/>
                                        </p:clrVal>
                                      </p:to>
                                    </p:set>
                                    <p:set>
                                      <p:cBhvr>
                                        <p:cTn id="144" dur="500" fill="hold"/>
                                        <p:tgtEl>
                                          <p:spTgt spid="87">
                                            <p:txEl>
                                              <p:pRg st="6" end="6"/>
                                            </p:txEl>
                                          </p:spTgt>
                                        </p:tgtEl>
                                        <p:attrNameLst>
                                          <p:attrName>fill.type</p:attrName>
                                        </p:attrNameLst>
                                      </p:cBhvr>
                                      <p:to>
                                        <p:strVal val="solid"/>
                                      </p:to>
                                    </p:se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70"/>
                                        </p:tgtEl>
                                        <p:attrNameLst>
                                          <p:attrName>style.visibility</p:attrName>
                                        </p:attrNameLst>
                                      </p:cBhvr>
                                      <p:to>
                                        <p:strVal val="visible"/>
                                      </p:to>
                                    </p:set>
                                    <p:animEffect transition="in" filter="wipe(left)">
                                      <p:cBhvr>
                                        <p:cTn id="149" dur="500"/>
                                        <p:tgtEl>
                                          <p:spTgt spid="70"/>
                                        </p:tgtEl>
                                      </p:cBhvr>
                                    </p:animEffect>
                                  </p:childTnLst>
                                </p:cTn>
                              </p:par>
                            </p:childTnLst>
                          </p:cTn>
                        </p:par>
                      </p:childTnLst>
                    </p:cTn>
                  </p:par>
                  <p:par>
                    <p:cTn id="150" fill="hold">
                      <p:stCondLst>
                        <p:cond delay="indefinite"/>
                      </p:stCondLst>
                      <p:childTnLst>
                        <p:par>
                          <p:cTn id="151" fill="hold">
                            <p:stCondLst>
                              <p:cond delay="0"/>
                            </p:stCondLst>
                            <p:childTnLst>
                              <p:par>
                                <p:cTn id="152" presetID="16" presetClass="emph" presetSubtype="0" fill="hold" nodeType="clickEffect">
                                  <p:stCondLst>
                                    <p:cond delay="0"/>
                                  </p:stCondLst>
                                  <p:iterate type="lt">
                                    <p:tmPct val="4000"/>
                                  </p:iterate>
                                  <p:childTnLst>
                                    <p:set>
                                      <p:cBhvr override="childStyle">
                                        <p:cTn id="153" dur="500" fill="hold"/>
                                        <p:tgtEl>
                                          <p:spTgt spid="87">
                                            <p:txEl>
                                              <p:pRg st="7" end="7"/>
                                            </p:txEl>
                                          </p:spTgt>
                                        </p:tgtEl>
                                        <p:attrNameLst>
                                          <p:attrName>style.color</p:attrName>
                                        </p:attrNameLst>
                                      </p:cBhvr>
                                      <p:to>
                                        <p:clrVal>
                                          <a:schemeClr val="accent2"/>
                                        </p:clrVal>
                                      </p:to>
                                    </p:set>
                                    <p:set>
                                      <p:cBhvr>
                                        <p:cTn id="154" dur="500" fill="hold"/>
                                        <p:tgtEl>
                                          <p:spTgt spid="87">
                                            <p:txEl>
                                              <p:pRg st="7" end="7"/>
                                            </p:txEl>
                                          </p:spTgt>
                                        </p:tgtEl>
                                        <p:attrNameLst>
                                          <p:attrName>fillcolor</p:attrName>
                                        </p:attrNameLst>
                                      </p:cBhvr>
                                      <p:to>
                                        <p:clrVal>
                                          <a:schemeClr val="accent2"/>
                                        </p:clrVal>
                                      </p:to>
                                    </p:set>
                                    <p:set>
                                      <p:cBhvr>
                                        <p:cTn id="155" dur="500" fill="hold"/>
                                        <p:tgtEl>
                                          <p:spTgt spid="87">
                                            <p:txEl>
                                              <p:pRg st="7" end="7"/>
                                            </p:txEl>
                                          </p:spTgt>
                                        </p:tgtEl>
                                        <p:attrNameLst>
                                          <p:attrName>fill.type</p:attrName>
                                        </p:attrNameLst>
                                      </p:cBhvr>
                                      <p:to>
                                        <p:strVal val="solid"/>
                                      </p:to>
                                    </p:se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71"/>
                                        </p:tgtEl>
                                        <p:attrNameLst>
                                          <p:attrName>style.visibility</p:attrName>
                                        </p:attrNameLst>
                                      </p:cBhvr>
                                      <p:to>
                                        <p:strVal val="visible"/>
                                      </p:to>
                                    </p:set>
                                    <p:animEffect transition="in" filter="wipe(left)">
                                      <p:cBhvr>
                                        <p:cTn id="160" dur="500"/>
                                        <p:tgtEl>
                                          <p:spTgt spid="71"/>
                                        </p:tgtEl>
                                      </p:cBhvr>
                                    </p:animEffect>
                                  </p:childTnLst>
                                </p:cTn>
                              </p:par>
                            </p:childTnLst>
                          </p:cTn>
                        </p:par>
                      </p:childTnLst>
                    </p:cTn>
                  </p:par>
                  <p:par>
                    <p:cTn id="161" fill="hold">
                      <p:stCondLst>
                        <p:cond delay="indefinite"/>
                      </p:stCondLst>
                      <p:childTnLst>
                        <p:par>
                          <p:cTn id="162" fill="hold">
                            <p:stCondLst>
                              <p:cond delay="0"/>
                            </p:stCondLst>
                            <p:childTnLst>
                              <p:par>
                                <p:cTn id="163" presetID="16" presetClass="emph" presetSubtype="0" fill="hold" nodeType="clickEffect">
                                  <p:stCondLst>
                                    <p:cond delay="0"/>
                                  </p:stCondLst>
                                  <p:iterate type="lt">
                                    <p:tmPct val="4000"/>
                                  </p:iterate>
                                  <p:childTnLst>
                                    <p:set>
                                      <p:cBhvr override="childStyle">
                                        <p:cTn id="164" dur="500" fill="hold"/>
                                        <p:tgtEl>
                                          <p:spTgt spid="87">
                                            <p:txEl>
                                              <p:pRg st="8" end="8"/>
                                            </p:txEl>
                                          </p:spTgt>
                                        </p:tgtEl>
                                        <p:attrNameLst>
                                          <p:attrName>style.color</p:attrName>
                                        </p:attrNameLst>
                                      </p:cBhvr>
                                      <p:to>
                                        <p:clrVal>
                                          <a:schemeClr val="accent2"/>
                                        </p:clrVal>
                                      </p:to>
                                    </p:set>
                                    <p:set>
                                      <p:cBhvr>
                                        <p:cTn id="165" dur="500" fill="hold"/>
                                        <p:tgtEl>
                                          <p:spTgt spid="87">
                                            <p:txEl>
                                              <p:pRg st="8" end="8"/>
                                            </p:txEl>
                                          </p:spTgt>
                                        </p:tgtEl>
                                        <p:attrNameLst>
                                          <p:attrName>fillcolor</p:attrName>
                                        </p:attrNameLst>
                                      </p:cBhvr>
                                      <p:to>
                                        <p:clrVal>
                                          <a:schemeClr val="accent2"/>
                                        </p:clrVal>
                                      </p:to>
                                    </p:set>
                                    <p:set>
                                      <p:cBhvr>
                                        <p:cTn id="166" dur="500" fill="hold"/>
                                        <p:tgtEl>
                                          <p:spTgt spid="87">
                                            <p:txEl>
                                              <p:pRg st="8" end="8"/>
                                            </p:txEl>
                                          </p:spTgt>
                                        </p:tgtEl>
                                        <p:attrNameLst>
                                          <p:attrName>fill.type</p:attrName>
                                        </p:attrNameLst>
                                      </p:cBhvr>
                                      <p:to>
                                        <p:strVal val="solid"/>
                                      </p:to>
                                    </p:se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nodeType="clickEffect">
                                  <p:stCondLst>
                                    <p:cond delay="0"/>
                                  </p:stCondLst>
                                  <p:childTnLst>
                                    <p:set>
                                      <p:cBhvr>
                                        <p:cTn id="170" dur="1" fill="hold">
                                          <p:stCondLst>
                                            <p:cond delay="0"/>
                                          </p:stCondLst>
                                        </p:cTn>
                                        <p:tgtEl>
                                          <p:spTgt spid="73"/>
                                        </p:tgtEl>
                                        <p:attrNameLst>
                                          <p:attrName>style.visibility</p:attrName>
                                        </p:attrNameLst>
                                      </p:cBhvr>
                                      <p:to>
                                        <p:strVal val="visible"/>
                                      </p:to>
                                    </p:set>
                                    <p:animEffect transition="in" filter="wipe(down)">
                                      <p:cBhvr>
                                        <p:cTn id="171" dur="500"/>
                                        <p:tgtEl>
                                          <p:spTgt spid="73"/>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1" fill="hold" grpId="0" nodeType="clickEffect">
                                  <p:stCondLst>
                                    <p:cond delay="0"/>
                                  </p:stCondLst>
                                  <p:childTnLst>
                                    <p:set>
                                      <p:cBhvr>
                                        <p:cTn id="175" dur="1" fill="hold">
                                          <p:stCondLst>
                                            <p:cond delay="0"/>
                                          </p:stCondLst>
                                        </p:cTn>
                                        <p:tgtEl>
                                          <p:spTgt spid="72"/>
                                        </p:tgtEl>
                                        <p:attrNameLst>
                                          <p:attrName>style.visibility</p:attrName>
                                        </p:attrNameLst>
                                      </p:cBhvr>
                                      <p:to>
                                        <p:strVal val="visible"/>
                                      </p:to>
                                    </p:set>
                                    <p:animEffect transition="in" filter="wipe(up)">
                                      <p:cBhvr>
                                        <p:cTn id="176" dur="500"/>
                                        <p:tgtEl>
                                          <p:spTgt spid="72"/>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1" fill="hold" grpId="0" nodeType="clickEffect">
                                  <p:stCondLst>
                                    <p:cond delay="0"/>
                                  </p:stCondLst>
                                  <p:childTnLst>
                                    <p:set>
                                      <p:cBhvr>
                                        <p:cTn id="180" dur="1" fill="hold">
                                          <p:stCondLst>
                                            <p:cond delay="0"/>
                                          </p:stCondLst>
                                        </p:cTn>
                                        <p:tgtEl>
                                          <p:spTgt spid="77"/>
                                        </p:tgtEl>
                                        <p:attrNameLst>
                                          <p:attrName>style.visibility</p:attrName>
                                        </p:attrNameLst>
                                      </p:cBhvr>
                                      <p:to>
                                        <p:strVal val="visible"/>
                                      </p:to>
                                    </p:set>
                                    <p:animEffect transition="in" filter="wipe(up)">
                                      <p:cBhvr>
                                        <p:cTn id="181" dur="500"/>
                                        <p:tgtEl>
                                          <p:spTgt spid="77"/>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76"/>
                                        </p:tgtEl>
                                        <p:attrNameLst>
                                          <p:attrName>style.visibility</p:attrName>
                                        </p:attrNameLst>
                                      </p:cBhvr>
                                      <p:to>
                                        <p:strVal val="visible"/>
                                      </p:to>
                                    </p:set>
                                    <p:animEffect transition="in" filter="wipe(up)">
                                      <p:cBhvr>
                                        <p:cTn id="186" dur="500"/>
                                        <p:tgtEl>
                                          <p:spTgt spid="76"/>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1" fill="hold" grpId="0" nodeType="clickEffect">
                                  <p:stCondLst>
                                    <p:cond delay="0"/>
                                  </p:stCondLst>
                                  <p:childTnLst>
                                    <p:set>
                                      <p:cBhvr>
                                        <p:cTn id="190" dur="1" fill="hold">
                                          <p:stCondLst>
                                            <p:cond delay="0"/>
                                          </p:stCondLst>
                                        </p:cTn>
                                        <p:tgtEl>
                                          <p:spTgt spid="85"/>
                                        </p:tgtEl>
                                        <p:attrNameLst>
                                          <p:attrName>style.visibility</p:attrName>
                                        </p:attrNameLst>
                                      </p:cBhvr>
                                      <p:to>
                                        <p:strVal val="visible"/>
                                      </p:to>
                                    </p:set>
                                    <p:animEffect transition="in" filter="wipe(up)">
                                      <p:cBhvr>
                                        <p:cTn id="191" dur="500"/>
                                        <p:tgtEl>
                                          <p:spTgt spid="85"/>
                                        </p:tgtEl>
                                      </p:cBhvr>
                                    </p:animEffect>
                                  </p:childTnLst>
                                </p:cTn>
                              </p:par>
                            </p:childTnLst>
                          </p:cTn>
                        </p:par>
                      </p:childTnLst>
                    </p:cTn>
                  </p:par>
                  <p:par>
                    <p:cTn id="192" fill="hold">
                      <p:stCondLst>
                        <p:cond delay="indefinite"/>
                      </p:stCondLst>
                      <p:childTnLst>
                        <p:par>
                          <p:cTn id="193" fill="hold">
                            <p:stCondLst>
                              <p:cond delay="0"/>
                            </p:stCondLst>
                            <p:childTnLst>
                              <p:par>
                                <p:cTn id="194" presetID="16" presetClass="emph" presetSubtype="0" fill="hold" nodeType="clickEffect">
                                  <p:stCondLst>
                                    <p:cond delay="0"/>
                                  </p:stCondLst>
                                  <p:iterate type="lt">
                                    <p:tmPct val="4000"/>
                                  </p:iterate>
                                  <p:childTnLst>
                                    <p:set>
                                      <p:cBhvr override="childStyle">
                                        <p:cTn id="195" dur="500" fill="hold"/>
                                        <p:tgtEl>
                                          <p:spTgt spid="87">
                                            <p:txEl>
                                              <p:pRg st="9" end="9"/>
                                            </p:txEl>
                                          </p:spTgt>
                                        </p:tgtEl>
                                        <p:attrNameLst>
                                          <p:attrName>style.color</p:attrName>
                                        </p:attrNameLst>
                                      </p:cBhvr>
                                      <p:to>
                                        <p:clrVal>
                                          <a:schemeClr val="accent2"/>
                                        </p:clrVal>
                                      </p:to>
                                    </p:set>
                                    <p:set>
                                      <p:cBhvr>
                                        <p:cTn id="196" dur="500" fill="hold"/>
                                        <p:tgtEl>
                                          <p:spTgt spid="87">
                                            <p:txEl>
                                              <p:pRg st="9" end="9"/>
                                            </p:txEl>
                                          </p:spTgt>
                                        </p:tgtEl>
                                        <p:attrNameLst>
                                          <p:attrName>fillcolor</p:attrName>
                                        </p:attrNameLst>
                                      </p:cBhvr>
                                      <p:to>
                                        <p:clrVal>
                                          <a:schemeClr val="accent2"/>
                                        </p:clrVal>
                                      </p:to>
                                    </p:set>
                                    <p:set>
                                      <p:cBhvr>
                                        <p:cTn id="197" dur="500" fill="hold"/>
                                        <p:tgtEl>
                                          <p:spTgt spid="87">
                                            <p:txEl>
                                              <p:pRg st="9" end="9"/>
                                            </p:txEl>
                                          </p:spTgt>
                                        </p:tgtEl>
                                        <p:attrNameLst>
                                          <p:attrName>fill.type</p:attrName>
                                        </p:attrNameLst>
                                      </p:cBhvr>
                                      <p:to>
                                        <p:strVal val="solid"/>
                                      </p:to>
                                    </p:set>
                                  </p:childTnLst>
                                </p:cTn>
                              </p:par>
                            </p:childTnLst>
                          </p:cTn>
                        </p:par>
                      </p:childTnLst>
                    </p:cTn>
                  </p:par>
                  <p:par>
                    <p:cTn id="198" fill="hold">
                      <p:stCondLst>
                        <p:cond delay="indefinite"/>
                      </p:stCondLst>
                      <p:childTnLst>
                        <p:par>
                          <p:cTn id="199" fill="hold">
                            <p:stCondLst>
                              <p:cond delay="0"/>
                            </p:stCondLst>
                            <p:childTnLst>
                              <p:par>
                                <p:cTn id="200" presetID="22" presetClass="entr" presetSubtype="4" fill="hold" nodeType="clickEffect">
                                  <p:stCondLst>
                                    <p:cond delay="0"/>
                                  </p:stCondLst>
                                  <p:childTnLst>
                                    <p:set>
                                      <p:cBhvr>
                                        <p:cTn id="201" dur="1" fill="hold">
                                          <p:stCondLst>
                                            <p:cond delay="0"/>
                                          </p:stCondLst>
                                        </p:cTn>
                                        <p:tgtEl>
                                          <p:spTgt spid="79"/>
                                        </p:tgtEl>
                                        <p:attrNameLst>
                                          <p:attrName>style.visibility</p:attrName>
                                        </p:attrNameLst>
                                      </p:cBhvr>
                                      <p:to>
                                        <p:strVal val="visible"/>
                                      </p:to>
                                    </p:set>
                                    <p:animEffect transition="in" filter="wipe(down)">
                                      <p:cBhvr>
                                        <p:cTn id="202" dur="500"/>
                                        <p:tgtEl>
                                          <p:spTgt spid="79"/>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1" fill="hold" grpId="0" nodeType="clickEffect">
                                  <p:stCondLst>
                                    <p:cond delay="0"/>
                                  </p:stCondLst>
                                  <p:childTnLst>
                                    <p:set>
                                      <p:cBhvr>
                                        <p:cTn id="206" dur="1" fill="hold">
                                          <p:stCondLst>
                                            <p:cond delay="0"/>
                                          </p:stCondLst>
                                        </p:cTn>
                                        <p:tgtEl>
                                          <p:spTgt spid="78"/>
                                        </p:tgtEl>
                                        <p:attrNameLst>
                                          <p:attrName>style.visibility</p:attrName>
                                        </p:attrNameLst>
                                      </p:cBhvr>
                                      <p:to>
                                        <p:strVal val="visible"/>
                                      </p:to>
                                    </p:set>
                                    <p:animEffect transition="in" filter="wipe(up)">
                                      <p:cBhvr>
                                        <p:cTn id="207" dur="500"/>
                                        <p:tgtEl>
                                          <p:spTgt spid="78"/>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1" fill="hold" grpId="0" nodeType="clickEffect">
                                  <p:stCondLst>
                                    <p:cond delay="0"/>
                                  </p:stCondLst>
                                  <p:childTnLst>
                                    <p:set>
                                      <p:cBhvr>
                                        <p:cTn id="211" dur="1" fill="hold">
                                          <p:stCondLst>
                                            <p:cond delay="0"/>
                                          </p:stCondLst>
                                        </p:cTn>
                                        <p:tgtEl>
                                          <p:spTgt spid="82"/>
                                        </p:tgtEl>
                                        <p:attrNameLst>
                                          <p:attrName>style.visibility</p:attrName>
                                        </p:attrNameLst>
                                      </p:cBhvr>
                                      <p:to>
                                        <p:strVal val="visible"/>
                                      </p:to>
                                    </p:set>
                                    <p:animEffect transition="in" filter="wipe(up)">
                                      <p:cBhvr>
                                        <p:cTn id="212" dur="500"/>
                                        <p:tgtEl>
                                          <p:spTgt spid="82"/>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1" fill="hold" grpId="0" nodeType="clickEffect">
                                  <p:stCondLst>
                                    <p:cond delay="0"/>
                                  </p:stCondLst>
                                  <p:childTnLst>
                                    <p:set>
                                      <p:cBhvr>
                                        <p:cTn id="216" dur="1" fill="hold">
                                          <p:stCondLst>
                                            <p:cond delay="0"/>
                                          </p:stCondLst>
                                        </p:cTn>
                                        <p:tgtEl>
                                          <p:spTgt spid="84"/>
                                        </p:tgtEl>
                                        <p:attrNameLst>
                                          <p:attrName>style.visibility</p:attrName>
                                        </p:attrNameLst>
                                      </p:cBhvr>
                                      <p:to>
                                        <p:strVal val="visible"/>
                                      </p:to>
                                    </p:set>
                                    <p:animEffect transition="in" filter="wipe(up)">
                                      <p:cBhvr>
                                        <p:cTn id="217" dur="500"/>
                                        <p:tgtEl>
                                          <p:spTgt spid="84"/>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1" fill="hold" grpId="0" nodeType="clickEffect">
                                  <p:stCondLst>
                                    <p:cond delay="0"/>
                                  </p:stCondLst>
                                  <p:childTnLst>
                                    <p:set>
                                      <p:cBhvr>
                                        <p:cTn id="221" dur="1" fill="hold">
                                          <p:stCondLst>
                                            <p:cond delay="0"/>
                                          </p:stCondLst>
                                        </p:cTn>
                                        <p:tgtEl>
                                          <p:spTgt spid="83"/>
                                        </p:tgtEl>
                                        <p:attrNameLst>
                                          <p:attrName>style.visibility</p:attrName>
                                        </p:attrNameLst>
                                      </p:cBhvr>
                                      <p:to>
                                        <p:strVal val="visible"/>
                                      </p:to>
                                    </p:set>
                                    <p:animEffect transition="in" filter="wipe(up)">
                                      <p:cBhvr>
                                        <p:cTn id="22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autoUpdateAnimBg="0"/>
      <p:bldP spid="47" grpId="0" autoUpdateAnimBg="0"/>
      <p:bldP spid="48" grpId="0" autoUpdateAnimBg="0"/>
      <p:bldP spid="49" grpId="0" animBg="1" autoUpdateAnimBg="0"/>
      <p:bldP spid="50" grpId="0" autoUpdateAnimBg="0"/>
      <p:bldP spid="51" grpId="0" autoUpdateAnimBg="0"/>
      <p:bldP spid="52" grpId="0" animBg="1" autoUpdateAnimBg="0"/>
      <p:bldP spid="53" grpId="0" animBg="1" autoUpdateAnimBg="0"/>
      <p:bldP spid="54" grpId="0" autoUpdateAnimBg="0"/>
      <p:bldP spid="55" grpId="0" autoUpdateAnimBg="0"/>
      <p:bldP spid="56" grpId="0" animBg="1" autoUpdateAnimBg="0"/>
      <p:bldP spid="60" grpId="0" autoUpdateAnimBg="0"/>
      <p:bldP spid="61" grpId="0" autoUpdateAnimBg="0"/>
      <p:bldP spid="62" grpId="0" animBg="1" autoUpdateAnimBg="0"/>
      <p:bldP spid="66" grpId="0" autoUpdateAnimBg="0"/>
      <p:bldP spid="67" grpId="0" autoUpdateAnimBg="0"/>
      <p:bldP spid="68" grpId="0" autoUpdateAnimBg="0"/>
      <p:bldP spid="69" grpId="0" autoUpdateAnimBg="0"/>
      <p:bldP spid="70" grpId="0" autoUpdateAnimBg="0"/>
      <p:bldP spid="71" grpId="0" autoUpdateAnimBg="0"/>
      <p:bldP spid="72" grpId="0" animBg="1" autoUpdateAnimBg="0"/>
      <p:bldP spid="76" grpId="0" autoUpdateAnimBg="0"/>
      <p:bldP spid="77" grpId="0" autoUpdateAnimBg="0"/>
      <p:bldP spid="78" grpId="0" animBg="1" autoUpdateAnimBg="0"/>
      <p:bldP spid="82" grpId="0" autoUpdateAnimBg="0"/>
      <p:bldP spid="83" grpId="0" autoUpdateAnimBg="0"/>
      <p:bldP spid="84" grpId="0" animBg="1"/>
      <p:bldP spid="85" grpId="0"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8C8D31-F430-479C-980F-4F5AD9DA31AE}"/>
              </a:ext>
            </a:extLst>
          </p:cNvPr>
          <p:cNvSpPr>
            <a:spLocks noGrp="1"/>
          </p:cNvSpPr>
          <p:nvPr>
            <p:ph type="title"/>
          </p:nvPr>
        </p:nvSpPr>
        <p:spPr/>
        <p:txBody>
          <a:bodyPr/>
          <a:lstStyle/>
          <a:p>
            <a:r>
              <a:rPr lang="en-US" altLang="zh-CN" dirty="0"/>
              <a:t>10.4.2 </a:t>
            </a:r>
            <a:r>
              <a:rPr lang="zh-CN" altLang="en-US" dirty="0"/>
              <a:t>局部优化</a:t>
            </a:r>
          </a:p>
        </p:txBody>
      </p:sp>
      <p:sp>
        <p:nvSpPr>
          <p:cNvPr id="3" name="内容占位符 2">
            <a:extLst>
              <a:ext uri="{FF2B5EF4-FFF2-40B4-BE49-F238E27FC236}">
                <a16:creationId xmlns:a16="http://schemas.microsoft.com/office/drawing/2014/main" id="{237B6845-832D-4D3A-BA93-25D5B2353D73}"/>
              </a:ext>
            </a:extLst>
          </p:cNvPr>
          <p:cNvSpPr>
            <a:spLocks noGrp="1"/>
          </p:cNvSpPr>
          <p:nvPr>
            <p:ph idx="1"/>
          </p:nvPr>
        </p:nvSpPr>
        <p:spPr>
          <a:xfrm>
            <a:off x="487822" y="942764"/>
            <a:ext cx="3073525" cy="617641"/>
          </a:xfrm>
        </p:spPr>
        <p:txBody>
          <a:bodyPr/>
          <a:lstStyle/>
          <a:p>
            <a:r>
              <a:rPr lang="zh-CN" altLang="en-US" dirty="0"/>
              <a:t>优化后的四元式</a:t>
            </a:r>
          </a:p>
        </p:txBody>
      </p:sp>
      <p:sp>
        <p:nvSpPr>
          <p:cNvPr id="4" name="灯片编号占位符 3">
            <a:extLst>
              <a:ext uri="{FF2B5EF4-FFF2-40B4-BE49-F238E27FC236}">
                <a16:creationId xmlns:a16="http://schemas.microsoft.com/office/drawing/2014/main" id="{73CA0418-8D68-4066-930B-EBFB8743FDDC}"/>
              </a:ext>
            </a:extLst>
          </p:cNvPr>
          <p:cNvSpPr>
            <a:spLocks noGrp="1"/>
          </p:cNvSpPr>
          <p:nvPr>
            <p:ph type="sldNum" sz="quarter" idx="4"/>
          </p:nvPr>
        </p:nvSpPr>
        <p:spPr/>
        <p:txBody>
          <a:bodyPr/>
          <a:lstStyle/>
          <a:p>
            <a:fld id="{E3A857A3-1012-4184-86F6-41658C62E65F}" type="slidenum">
              <a:rPr lang="en-US" smtClean="0"/>
              <a:pPr/>
              <a:t>126</a:t>
            </a:fld>
            <a:endParaRPr lang="en-US" dirty="0"/>
          </a:p>
        </p:txBody>
      </p:sp>
      <p:grpSp>
        <p:nvGrpSpPr>
          <p:cNvPr id="5" name="组合 4">
            <a:extLst>
              <a:ext uri="{FF2B5EF4-FFF2-40B4-BE49-F238E27FC236}">
                <a16:creationId xmlns:a16="http://schemas.microsoft.com/office/drawing/2014/main" id="{834A5D68-FDED-428F-9E6D-A6B22A435CAB}"/>
              </a:ext>
            </a:extLst>
          </p:cNvPr>
          <p:cNvGrpSpPr/>
          <p:nvPr/>
        </p:nvGrpSpPr>
        <p:grpSpPr>
          <a:xfrm>
            <a:off x="3513336" y="2112197"/>
            <a:ext cx="5165328" cy="3914775"/>
            <a:chOff x="3705300" y="2603350"/>
            <a:chExt cx="5165328" cy="3914775"/>
          </a:xfrm>
        </p:grpSpPr>
        <p:sp>
          <p:nvSpPr>
            <p:cNvPr id="6" name="Oval 3">
              <a:extLst>
                <a:ext uri="{FF2B5EF4-FFF2-40B4-BE49-F238E27FC236}">
                  <a16:creationId xmlns:a16="http://schemas.microsoft.com/office/drawing/2014/main" id="{3BCB0B9D-DE9D-4EBA-B0AA-060542A35E11}"/>
                </a:ext>
              </a:extLst>
            </p:cNvPr>
            <p:cNvSpPr>
              <a:spLocks noChangeArrowheads="1"/>
            </p:cNvSpPr>
            <p:nvPr/>
          </p:nvSpPr>
          <p:spPr bwMode="auto">
            <a:xfrm>
              <a:off x="3768265"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1</a:t>
              </a:r>
              <a:endParaRPr kumimoji="1" lang="en-US" altLang="zh-CN" sz="2400">
                <a:solidFill>
                  <a:prstClr val="black"/>
                </a:solidFill>
                <a:latin typeface="微软雅黑" panose="020B0503020204020204" pitchFamily="34" charset="-122"/>
              </a:endParaRPr>
            </a:p>
          </p:txBody>
        </p:sp>
        <p:sp>
          <p:nvSpPr>
            <p:cNvPr id="7" name="Rectangle 4">
              <a:extLst>
                <a:ext uri="{FF2B5EF4-FFF2-40B4-BE49-F238E27FC236}">
                  <a16:creationId xmlns:a16="http://schemas.microsoft.com/office/drawing/2014/main" id="{35B59E5F-DF5A-4160-A44B-2237BF925E62}"/>
                </a:ext>
              </a:extLst>
            </p:cNvPr>
            <p:cNvSpPr>
              <a:spLocks noChangeArrowheads="1"/>
            </p:cNvSpPr>
            <p:nvPr/>
          </p:nvSpPr>
          <p:spPr bwMode="auto">
            <a:xfrm>
              <a:off x="3705300"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en-US" sz="2400" dirty="0">
                  <a:solidFill>
                    <a:prstClr val="black"/>
                  </a:solidFill>
                  <a:latin typeface="微软雅黑" panose="020B0503020204020204" pitchFamily="34" charset="-122"/>
                </a:rPr>
                <a:t>3.14</a:t>
              </a:r>
            </a:p>
          </p:txBody>
        </p:sp>
        <p:sp>
          <p:nvSpPr>
            <p:cNvPr id="8" name="Rectangle 5">
              <a:extLst>
                <a:ext uri="{FF2B5EF4-FFF2-40B4-BE49-F238E27FC236}">
                  <a16:creationId xmlns:a16="http://schemas.microsoft.com/office/drawing/2014/main" id="{2F352781-5669-4F48-B6F6-99B775EC7FF6}"/>
                </a:ext>
              </a:extLst>
            </p:cNvPr>
            <p:cNvSpPr>
              <a:spLocks noChangeArrowheads="1"/>
            </p:cNvSpPr>
            <p:nvPr/>
          </p:nvSpPr>
          <p:spPr bwMode="auto">
            <a:xfrm>
              <a:off x="4194647" y="584391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0</a:t>
              </a:r>
              <a:endParaRPr kumimoji="1" lang="en-US" altLang="zh-CN" sz="2400" dirty="0">
                <a:solidFill>
                  <a:prstClr val="black"/>
                </a:solidFill>
                <a:latin typeface="微软雅黑" panose="020B0503020204020204" pitchFamily="34" charset="-122"/>
              </a:endParaRPr>
            </a:p>
          </p:txBody>
        </p:sp>
        <p:sp>
          <p:nvSpPr>
            <p:cNvPr id="9" name="Oval 6">
              <a:extLst>
                <a:ext uri="{FF2B5EF4-FFF2-40B4-BE49-F238E27FC236}">
                  <a16:creationId xmlns:a16="http://schemas.microsoft.com/office/drawing/2014/main" id="{A0F2FD43-FBC7-4C68-A9A8-FA15CB283480}"/>
                </a:ext>
              </a:extLst>
            </p:cNvPr>
            <p:cNvSpPr>
              <a:spLocks noChangeArrowheads="1"/>
            </p:cNvSpPr>
            <p:nvPr/>
          </p:nvSpPr>
          <p:spPr bwMode="auto">
            <a:xfrm>
              <a:off x="4760115"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2</a:t>
              </a:r>
              <a:endParaRPr kumimoji="1" lang="en-US" altLang="zh-CN" sz="2400">
                <a:solidFill>
                  <a:prstClr val="black"/>
                </a:solidFill>
                <a:latin typeface="微软雅黑" panose="020B0503020204020204" pitchFamily="34" charset="-122"/>
              </a:endParaRPr>
            </a:p>
          </p:txBody>
        </p:sp>
        <p:sp>
          <p:nvSpPr>
            <p:cNvPr id="10" name="Rectangle 7">
              <a:extLst>
                <a:ext uri="{FF2B5EF4-FFF2-40B4-BE49-F238E27FC236}">
                  <a16:creationId xmlns:a16="http://schemas.microsoft.com/office/drawing/2014/main" id="{8C21470A-CE5A-469E-A1B1-194CEB111BE9}"/>
                </a:ext>
              </a:extLst>
            </p:cNvPr>
            <p:cNvSpPr>
              <a:spLocks noChangeArrowheads="1"/>
            </p:cNvSpPr>
            <p:nvPr/>
          </p:nvSpPr>
          <p:spPr bwMode="auto">
            <a:xfrm>
              <a:off x="4694868"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en-US" sz="2400" dirty="0">
                  <a:solidFill>
                    <a:prstClr val="black"/>
                  </a:solidFill>
                  <a:latin typeface="微软雅黑" panose="020B0503020204020204" pitchFamily="34" charset="-122"/>
                </a:rPr>
                <a:t>6.28</a:t>
              </a:r>
            </a:p>
          </p:txBody>
        </p:sp>
        <p:sp>
          <p:nvSpPr>
            <p:cNvPr id="11" name="Rectangle 8">
              <a:extLst>
                <a:ext uri="{FF2B5EF4-FFF2-40B4-BE49-F238E27FC236}">
                  <a16:creationId xmlns:a16="http://schemas.microsoft.com/office/drawing/2014/main" id="{5299E2B4-28D7-4D3B-B294-3A5F87E75E75}"/>
                </a:ext>
              </a:extLst>
            </p:cNvPr>
            <p:cNvSpPr>
              <a:spLocks noChangeArrowheads="1"/>
            </p:cNvSpPr>
            <p:nvPr/>
          </p:nvSpPr>
          <p:spPr bwMode="auto">
            <a:xfrm>
              <a:off x="5140718" y="584391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1</a:t>
              </a:r>
              <a:endParaRPr kumimoji="1" lang="en-US" altLang="zh-CN" sz="2400" dirty="0">
                <a:solidFill>
                  <a:prstClr val="black"/>
                </a:solidFill>
                <a:latin typeface="微软雅黑" panose="020B0503020204020204" pitchFamily="34" charset="-122"/>
              </a:endParaRPr>
            </a:p>
          </p:txBody>
        </p:sp>
        <p:sp>
          <p:nvSpPr>
            <p:cNvPr id="12" name="Oval 9">
              <a:extLst>
                <a:ext uri="{FF2B5EF4-FFF2-40B4-BE49-F238E27FC236}">
                  <a16:creationId xmlns:a16="http://schemas.microsoft.com/office/drawing/2014/main" id="{85DAE463-C7A7-4A2B-B6CB-5DC1F4DF81E4}"/>
                </a:ext>
              </a:extLst>
            </p:cNvPr>
            <p:cNvSpPr>
              <a:spLocks noChangeArrowheads="1"/>
            </p:cNvSpPr>
            <p:nvPr/>
          </p:nvSpPr>
          <p:spPr bwMode="auto">
            <a:xfrm>
              <a:off x="6065040"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3</a:t>
              </a:r>
              <a:endParaRPr kumimoji="1" lang="en-US" altLang="zh-CN" sz="2400">
                <a:solidFill>
                  <a:prstClr val="black"/>
                </a:solidFill>
                <a:latin typeface="微软雅黑" panose="020B0503020204020204" pitchFamily="34" charset="-122"/>
              </a:endParaRPr>
            </a:p>
          </p:txBody>
        </p:sp>
        <p:sp>
          <p:nvSpPr>
            <p:cNvPr id="13" name="Oval 10">
              <a:extLst>
                <a:ext uri="{FF2B5EF4-FFF2-40B4-BE49-F238E27FC236}">
                  <a16:creationId xmlns:a16="http://schemas.microsoft.com/office/drawing/2014/main" id="{50F77BD8-A7F9-4E72-83F9-627C0B98EA20}"/>
                </a:ext>
              </a:extLst>
            </p:cNvPr>
            <p:cNvSpPr>
              <a:spLocks noChangeArrowheads="1"/>
            </p:cNvSpPr>
            <p:nvPr/>
          </p:nvSpPr>
          <p:spPr bwMode="auto">
            <a:xfrm>
              <a:off x="7435212"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n</a:t>
              </a:r>
              <a:r>
                <a:rPr kumimoji="1" lang="en-US" altLang="zh-CN" sz="2400" baseline="-25000" dirty="0">
                  <a:solidFill>
                    <a:prstClr val="black"/>
                  </a:solidFill>
                  <a:latin typeface="微软雅黑" panose="020B0503020204020204" pitchFamily="34" charset="-122"/>
                </a:rPr>
                <a:t>4</a:t>
              </a:r>
              <a:endParaRPr kumimoji="1" lang="en-US" altLang="zh-CN" sz="2400" dirty="0">
                <a:solidFill>
                  <a:prstClr val="black"/>
                </a:solidFill>
                <a:latin typeface="微软雅黑" panose="020B0503020204020204" pitchFamily="34" charset="-122"/>
              </a:endParaRPr>
            </a:p>
          </p:txBody>
        </p:sp>
        <p:sp>
          <p:nvSpPr>
            <p:cNvPr id="14" name="Rectangle 11">
              <a:extLst>
                <a:ext uri="{FF2B5EF4-FFF2-40B4-BE49-F238E27FC236}">
                  <a16:creationId xmlns:a16="http://schemas.microsoft.com/office/drawing/2014/main" id="{6D46D89B-A0A7-4F24-A46E-C2C98DDED324}"/>
                </a:ext>
              </a:extLst>
            </p:cNvPr>
            <p:cNvSpPr>
              <a:spLocks noChangeArrowheads="1"/>
            </p:cNvSpPr>
            <p:nvPr/>
          </p:nvSpPr>
          <p:spPr bwMode="auto">
            <a:xfrm>
              <a:off x="5934548"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R</a:t>
              </a:r>
            </a:p>
          </p:txBody>
        </p:sp>
        <p:sp>
          <p:nvSpPr>
            <p:cNvPr id="15" name="Rectangle 12">
              <a:extLst>
                <a:ext uri="{FF2B5EF4-FFF2-40B4-BE49-F238E27FC236}">
                  <a16:creationId xmlns:a16="http://schemas.microsoft.com/office/drawing/2014/main" id="{2AB5E8B0-F679-47B2-AD19-CD168ACD0E92}"/>
                </a:ext>
              </a:extLst>
            </p:cNvPr>
            <p:cNvSpPr>
              <a:spLocks noChangeArrowheads="1"/>
            </p:cNvSpPr>
            <p:nvPr/>
          </p:nvSpPr>
          <p:spPr bwMode="auto">
            <a:xfrm>
              <a:off x="7369964"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r</a:t>
              </a:r>
            </a:p>
          </p:txBody>
        </p:sp>
        <p:sp>
          <p:nvSpPr>
            <p:cNvPr id="16" name="Oval 13">
              <a:extLst>
                <a:ext uri="{FF2B5EF4-FFF2-40B4-BE49-F238E27FC236}">
                  <a16:creationId xmlns:a16="http://schemas.microsoft.com/office/drawing/2014/main" id="{2CC775F6-289A-4FB8-98B0-099F641A9179}"/>
                </a:ext>
              </a:extLst>
            </p:cNvPr>
            <p:cNvSpPr>
              <a:spLocks noChangeArrowheads="1"/>
            </p:cNvSpPr>
            <p:nvPr/>
          </p:nvSpPr>
          <p:spPr bwMode="auto">
            <a:xfrm>
              <a:off x="6521764" y="4560737"/>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5</a:t>
              </a:r>
              <a:endParaRPr kumimoji="1" lang="en-US" altLang="zh-CN" sz="2400">
                <a:solidFill>
                  <a:prstClr val="black"/>
                </a:solidFill>
                <a:latin typeface="微软雅黑" panose="020B0503020204020204" pitchFamily="34" charset="-122"/>
              </a:endParaRPr>
            </a:p>
          </p:txBody>
        </p:sp>
        <p:grpSp>
          <p:nvGrpSpPr>
            <p:cNvPr id="17" name="Group 47">
              <a:extLst>
                <a:ext uri="{FF2B5EF4-FFF2-40B4-BE49-F238E27FC236}">
                  <a16:creationId xmlns:a16="http://schemas.microsoft.com/office/drawing/2014/main" id="{CB2388A9-A2FB-4FF4-AB90-CE855B182032}"/>
                </a:ext>
              </a:extLst>
            </p:cNvPr>
            <p:cNvGrpSpPr>
              <a:grpSpLocks/>
            </p:cNvGrpSpPr>
            <p:nvPr/>
          </p:nvGrpSpPr>
          <p:grpSpPr bwMode="auto">
            <a:xfrm>
              <a:off x="6391272" y="5017462"/>
              <a:ext cx="1109186" cy="717708"/>
              <a:chOff x="3936" y="2544"/>
              <a:chExt cx="816" cy="528"/>
            </a:xfrm>
          </p:grpSpPr>
          <p:sp>
            <p:nvSpPr>
              <p:cNvPr id="44" name="Line 14">
                <a:extLst>
                  <a:ext uri="{FF2B5EF4-FFF2-40B4-BE49-F238E27FC236}">
                    <a16:creationId xmlns:a16="http://schemas.microsoft.com/office/drawing/2014/main" id="{E5FB7C0F-4C35-407F-8593-FB8A43CBCEF4}"/>
                  </a:ext>
                </a:extLst>
              </p:cNvPr>
              <p:cNvSpPr>
                <a:spLocks noChangeShapeType="1"/>
              </p:cNvSpPr>
              <p:nvPr/>
            </p:nvSpPr>
            <p:spPr bwMode="auto">
              <a:xfrm flipH="1">
                <a:off x="3936" y="2544"/>
                <a:ext cx="192"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45" name="Line 15">
                <a:extLst>
                  <a:ext uri="{FF2B5EF4-FFF2-40B4-BE49-F238E27FC236}">
                    <a16:creationId xmlns:a16="http://schemas.microsoft.com/office/drawing/2014/main" id="{FF9CBEBB-6A94-4752-AF95-87FD9068B5A5}"/>
                  </a:ext>
                </a:extLst>
              </p:cNvPr>
              <p:cNvSpPr>
                <a:spLocks noChangeShapeType="1"/>
              </p:cNvSpPr>
              <p:nvPr/>
            </p:nvSpPr>
            <p:spPr bwMode="auto">
              <a:xfrm>
                <a:off x="4272" y="2544"/>
                <a:ext cx="480"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18" name="Rectangle 16">
              <a:extLst>
                <a:ext uri="{FF2B5EF4-FFF2-40B4-BE49-F238E27FC236}">
                  <a16:creationId xmlns:a16="http://schemas.microsoft.com/office/drawing/2014/main" id="{F6648A09-9782-48FD-B229-A1FCB3A568A3}"/>
                </a:ext>
              </a:extLst>
            </p:cNvPr>
            <p:cNvSpPr>
              <a:spLocks noChangeArrowheads="1"/>
            </p:cNvSpPr>
            <p:nvPr/>
          </p:nvSpPr>
          <p:spPr bwMode="auto">
            <a:xfrm>
              <a:off x="6587011" y="5017461"/>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19" name="Rectangle 17">
              <a:extLst>
                <a:ext uri="{FF2B5EF4-FFF2-40B4-BE49-F238E27FC236}">
                  <a16:creationId xmlns:a16="http://schemas.microsoft.com/office/drawing/2014/main" id="{428E95CB-9FDC-4463-B597-CE4A186C58F9}"/>
                </a:ext>
              </a:extLst>
            </p:cNvPr>
            <p:cNvSpPr>
              <a:spLocks noChangeArrowheads="1"/>
            </p:cNvSpPr>
            <p:nvPr/>
          </p:nvSpPr>
          <p:spPr bwMode="auto">
            <a:xfrm>
              <a:off x="6913241" y="462598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2</a:t>
              </a:r>
              <a:endParaRPr kumimoji="1" lang="en-US" altLang="zh-CN" sz="2400">
                <a:solidFill>
                  <a:prstClr val="black"/>
                </a:solidFill>
                <a:latin typeface="微软雅黑" panose="020B0503020204020204" pitchFamily="34" charset="-122"/>
              </a:endParaRPr>
            </a:p>
          </p:txBody>
        </p:sp>
        <p:sp>
          <p:nvSpPr>
            <p:cNvPr id="20" name="Oval 18">
              <a:extLst>
                <a:ext uri="{FF2B5EF4-FFF2-40B4-BE49-F238E27FC236}">
                  <a16:creationId xmlns:a16="http://schemas.microsoft.com/office/drawing/2014/main" id="{EAB5EB5D-5E57-4452-94B2-D432E8721C1F}"/>
                </a:ext>
              </a:extLst>
            </p:cNvPr>
            <p:cNvSpPr>
              <a:spLocks noChangeArrowheads="1"/>
            </p:cNvSpPr>
            <p:nvPr/>
          </p:nvSpPr>
          <p:spPr bwMode="auto">
            <a:xfrm>
              <a:off x="5934547" y="3777782"/>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grpSp>
          <p:nvGrpSpPr>
            <p:cNvPr id="21" name="Group 48">
              <a:extLst>
                <a:ext uri="{FF2B5EF4-FFF2-40B4-BE49-F238E27FC236}">
                  <a16:creationId xmlns:a16="http://schemas.microsoft.com/office/drawing/2014/main" id="{4AA71DA6-69BE-43B3-BE40-B23A5516C0D3}"/>
                </a:ext>
              </a:extLst>
            </p:cNvPr>
            <p:cNvGrpSpPr>
              <a:grpSpLocks/>
            </p:cNvGrpSpPr>
            <p:nvPr/>
          </p:nvGrpSpPr>
          <p:grpSpPr bwMode="auto">
            <a:xfrm>
              <a:off x="5086347" y="4169260"/>
              <a:ext cx="1631155" cy="1555035"/>
              <a:chOff x="2976" y="1920"/>
              <a:chExt cx="1200" cy="1144"/>
            </a:xfrm>
          </p:grpSpPr>
          <p:sp>
            <p:nvSpPr>
              <p:cNvPr id="42" name="Line 19">
                <a:extLst>
                  <a:ext uri="{FF2B5EF4-FFF2-40B4-BE49-F238E27FC236}">
                    <a16:creationId xmlns:a16="http://schemas.microsoft.com/office/drawing/2014/main" id="{915D8E1A-7DFC-4A02-B855-A59E8ED1EE23}"/>
                  </a:ext>
                </a:extLst>
              </p:cNvPr>
              <p:cNvSpPr>
                <a:spLocks noChangeShapeType="1"/>
              </p:cNvSpPr>
              <p:nvPr/>
            </p:nvSpPr>
            <p:spPr bwMode="auto">
              <a:xfrm flipH="1">
                <a:off x="2976" y="1976"/>
                <a:ext cx="720" cy="108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43" name="Line 20">
                <a:extLst>
                  <a:ext uri="{FF2B5EF4-FFF2-40B4-BE49-F238E27FC236}">
                    <a16:creationId xmlns:a16="http://schemas.microsoft.com/office/drawing/2014/main" id="{03D43AD3-7A27-48CF-B4CC-20BEC5720F0E}"/>
                  </a:ext>
                </a:extLst>
              </p:cNvPr>
              <p:cNvSpPr>
                <a:spLocks noChangeShapeType="1"/>
              </p:cNvSpPr>
              <p:nvPr/>
            </p:nvSpPr>
            <p:spPr bwMode="auto">
              <a:xfrm>
                <a:off x="3888" y="1920"/>
                <a:ext cx="288" cy="28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22" name="Rectangle 21">
              <a:extLst>
                <a:ext uri="{FF2B5EF4-FFF2-40B4-BE49-F238E27FC236}">
                  <a16:creationId xmlns:a16="http://schemas.microsoft.com/office/drawing/2014/main" id="{C6E40DEB-7CFE-4B4D-A137-B76EAD183F0C}"/>
                </a:ext>
              </a:extLst>
            </p:cNvPr>
            <p:cNvSpPr>
              <a:spLocks noChangeArrowheads="1"/>
            </p:cNvSpPr>
            <p:nvPr/>
          </p:nvSpPr>
          <p:spPr bwMode="auto">
            <a:xfrm>
              <a:off x="6065040" y="4299753"/>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23" name="Rectangle 22">
              <a:extLst>
                <a:ext uri="{FF2B5EF4-FFF2-40B4-BE49-F238E27FC236}">
                  <a16:creationId xmlns:a16="http://schemas.microsoft.com/office/drawing/2014/main" id="{7C20E8D5-DF1E-4DE8-9BDD-1F1EA1F06DCA}"/>
                </a:ext>
              </a:extLst>
            </p:cNvPr>
            <p:cNvSpPr>
              <a:spLocks noChangeArrowheads="1"/>
            </p:cNvSpPr>
            <p:nvPr/>
          </p:nvSpPr>
          <p:spPr bwMode="auto">
            <a:xfrm>
              <a:off x="6326025" y="3843029"/>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A</a:t>
              </a:r>
            </a:p>
          </p:txBody>
        </p:sp>
        <p:sp>
          <p:nvSpPr>
            <p:cNvPr id="24" name="Rectangle 23">
              <a:extLst>
                <a:ext uri="{FF2B5EF4-FFF2-40B4-BE49-F238E27FC236}">
                  <a16:creationId xmlns:a16="http://schemas.microsoft.com/office/drawing/2014/main" id="{FB8BF4E0-FFF6-4777-A09C-337ADB65196C}"/>
                </a:ext>
              </a:extLst>
            </p:cNvPr>
            <p:cNvSpPr>
              <a:spLocks noChangeArrowheads="1"/>
            </p:cNvSpPr>
            <p:nvPr/>
          </p:nvSpPr>
          <p:spPr bwMode="auto">
            <a:xfrm>
              <a:off x="6652256" y="3843029"/>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B</a:t>
              </a:r>
            </a:p>
          </p:txBody>
        </p:sp>
        <p:sp>
          <p:nvSpPr>
            <p:cNvPr id="25" name="Rectangle 24">
              <a:extLst>
                <a:ext uri="{FF2B5EF4-FFF2-40B4-BE49-F238E27FC236}">
                  <a16:creationId xmlns:a16="http://schemas.microsoft.com/office/drawing/2014/main" id="{90BC0C89-7694-4334-AEF2-2B6F65210EEC}"/>
                </a:ext>
              </a:extLst>
            </p:cNvPr>
            <p:cNvSpPr>
              <a:spLocks noChangeArrowheads="1"/>
            </p:cNvSpPr>
            <p:nvPr/>
          </p:nvSpPr>
          <p:spPr bwMode="auto">
            <a:xfrm>
              <a:off x="5466949" y="584391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3</a:t>
              </a:r>
              <a:endParaRPr kumimoji="1" lang="en-US" altLang="zh-CN" sz="2400" dirty="0">
                <a:solidFill>
                  <a:prstClr val="black"/>
                </a:solidFill>
                <a:latin typeface="微软雅黑" panose="020B0503020204020204" pitchFamily="34" charset="-122"/>
              </a:endParaRPr>
            </a:p>
          </p:txBody>
        </p:sp>
        <p:sp>
          <p:nvSpPr>
            <p:cNvPr id="26" name="Rectangle 25">
              <a:extLst>
                <a:ext uri="{FF2B5EF4-FFF2-40B4-BE49-F238E27FC236}">
                  <a16:creationId xmlns:a16="http://schemas.microsoft.com/office/drawing/2014/main" id="{AB5B1DE1-B86D-467C-A462-07530AC70FF1}"/>
                </a:ext>
              </a:extLst>
            </p:cNvPr>
            <p:cNvSpPr>
              <a:spLocks noChangeArrowheads="1"/>
            </p:cNvSpPr>
            <p:nvPr/>
          </p:nvSpPr>
          <p:spPr bwMode="auto">
            <a:xfrm>
              <a:off x="7304718" y="462598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4</a:t>
              </a:r>
              <a:endParaRPr kumimoji="1" lang="en-US" altLang="zh-CN" sz="2400">
                <a:solidFill>
                  <a:prstClr val="black"/>
                </a:solidFill>
                <a:latin typeface="微软雅黑" panose="020B0503020204020204" pitchFamily="34" charset="-122"/>
              </a:endParaRPr>
            </a:p>
          </p:txBody>
        </p:sp>
        <p:sp>
          <p:nvSpPr>
            <p:cNvPr id="27" name="Rectangle 26">
              <a:extLst>
                <a:ext uri="{FF2B5EF4-FFF2-40B4-BE49-F238E27FC236}">
                  <a16:creationId xmlns:a16="http://schemas.microsoft.com/office/drawing/2014/main" id="{038ECEC4-B3A6-454C-85D3-23A53E0EFEE6}"/>
                </a:ext>
              </a:extLst>
            </p:cNvPr>
            <p:cNvSpPr>
              <a:spLocks noChangeArrowheads="1"/>
            </p:cNvSpPr>
            <p:nvPr/>
          </p:nvSpPr>
          <p:spPr bwMode="auto">
            <a:xfrm>
              <a:off x="7043733" y="3843029"/>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5</a:t>
              </a:r>
              <a:endParaRPr kumimoji="1" lang="en-US" altLang="zh-CN" sz="2400">
                <a:solidFill>
                  <a:prstClr val="black"/>
                </a:solidFill>
                <a:latin typeface="微软雅黑" panose="020B0503020204020204" pitchFamily="34" charset="-122"/>
              </a:endParaRPr>
            </a:p>
          </p:txBody>
        </p:sp>
        <p:sp>
          <p:nvSpPr>
            <p:cNvPr id="28" name="Oval 27">
              <a:extLst>
                <a:ext uri="{FF2B5EF4-FFF2-40B4-BE49-F238E27FC236}">
                  <a16:creationId xmlns:a16="http://schemas.microsoft.com/office/drawing/2014/main" id="{E7041DE3-F234-494A-B9A1-DF320B195623}"/>
                </a:ext>
              </a:extLst>
            </p:cNvPr>
            <p:cNvSpPr>
              <a:spLocks noChangeArrowheads="1"/>
            </p:cNvSpPr>
            <p:nvPr/>
          </p:nvSpPr>
          <p:spPr bwMode="auto">
            <a:xfrm>
              <a:off x="7957181" y="4625983"/>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7</a:t>
              </a:r>
              <a:endParaRPr kumimoji="1" lang="en-US" altLang="zh-CN" sz="2400">
                <a:solidFill>
                  <a:prstClr val="black"/>
                </a:solidFill>
                <a:latin typeface="微软雅黑" panose="020B0503020204020204" pitchFamily="34" charset="-122"/>
              </a:endParaRPr>
            </a:p>
          </p:txBody>
        </p:sp>
        <p:grpSp>
          <p:nvGrpSpPr>
            <p:cNvPr id="29" name="Group 49">
              <a:extLst>
                <a:ext uri="{FF2B5EF4-FFF2-40B4-BE49-F238E27FC236}">
                  <a16:creationId xmlns:a16="http://schemas.microsoft.com/office/drawing/2014/main" id="{A8BABDBF-A336-4A8F-8844-77B4954A706F}"/>
                </a:ext>
              </a:extLst>
            </p:cNvPr>
            <p:cNvGrpSpPr>
              <a:grpSpLocks/>
            </p:cNvGrpSpPr>
            <p:nvPr/>
          </p:nvGrpSpPr>
          <p:grpSpPr bwMode="auto">
            <a:xfrm>
              <a:off x="6391271" y="5017461"/>
              <a:ext cx="1826895" cy="782955"/>
              <a:chOff x="3936" y="2544"/>
              <a:chExt cx="1344" cy="576"/>
            </a:xfrm>
          </p:grpSpPr>
          <p:sp>
            <p:nvSpPr>
              <p:cNvPr id="40" name="Line 28">
                <a:extLst>
                  <a:ext uri="{FF2B5EF4-FFF2-40B4-BE49-F238E27FC236}">
                    <a16:creationId xmlns:a16="http://schemas.microsoft.com/office/drawing/2014/main" id="{B0D6E8CC-06F9-4A16-9330-2675D8EB1DC5}"/>
                  </a:ext>
                </a:extLst>
              </p:cNvPr>
              <p:cNvSpPr>
                <a:spLocks noChangeShapeType="1"/>
              </p:cNvSpPr>
              <p:nvPr/>
            </p:nvSpPr>
            <p:spPr bwMode="auto">
              <a:xfrm flipV="1">
                <a:off x="3936" y="2544"/>
                <a:ext cx="1200"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41" name="Line 29">
                <a:extLst>
                  <a:ext uri="{FF2B5EF4-FFF2-40B4-BE49-F238E27FC236}">
                    <a16:creationId xmlns:a16="http://schemas.microsoft.com/office/drawing/2014/main" id="{769AC975-F273-41DE-8DD8-56B2FD60A46A}"/>
                  </a:ext>
                </a:extLst>
              </p:cNvPr>
              <p:cNvSpPr>
                <a:spLocks noChangeShapeType="1"/>
              </p:cNvSpPr>
              <p:nvPr/>
            </p:nvSpPr>
            <p:spPr bwMode="auto">
              <a:xfrm flipV="1">
                <a:off x="4992" y="2592"/>
                <a:ext cx="288"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30" name="Rectangle 30">
              <a:extLst>
                <a:ext uri="{FF2B5EF4-FFF2-40B4-BE49-F238E27FC236}">
                  <a16:creationId xmlns:a16="http://schemas.microsoft.com/office/drawing/2014/main" id="{BA3E2053-B190-4FDC-B5CB-F86E0BD70381}"/>
                </a:ext>
              </a:extLst>
            </p:cNvPr>
            <p:cNvSpPr>
              <a:spLocks noChangeArrowheads="1"/>
            </p:cNvSpPr>
            <p:nvPr/>
          </p:nvSpPr>
          <p:spPr bwMode="auto">
            <a:xfrm>
              <a:off x="8413904" y="4756477"/>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sp>
          <p:nvSpPr>
            <p:cNvPr id="31" name="Rectangle 31">
              <a:extLst>
                <a:ext uri="{FF2B5EF4-FFF2-40B4-BE49-F238E27FC236}">
                  <a16:creationId xmlns:a16="http://schemas.microsoft.com/office/drawing/2014/main" id="{4D5EEF23-8338-4059-BAA4-7418A9337E4C}"/>
                </a:ext>
              </a:extLst>
            </p:cNvPr>
            <p:cNvSpPr>
              <a:spLocks noChangeArrowheads="1"/>
            </p:cNvSpPr>
            <p:nvPr/>
          </p:nvSpPr>
          <p:spPr bwMode="auto">
            <a:xfrm>
              <a:off x="7826689" y="5017461"/>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32" name="Oval 32">
              <a:extLst>
                <a:ext uri="{FF2B5EF4-FFF2-40B4-BE49-F238E27FC236}">
                  <a16:creationId xmlns:a16="http://schemas.microsoft.com/office/drawing/2014/main" id="{4E6493FB-3072-4657-B99E-657A5BEF50F7}"/>
                </a:ext>
              </a:extLst>
            </p:cNvPr>
            <p:cNvSpPr>
              <a:spLocks noChangeArrowheads="1"/>
            </p:cNvSpPr>
            <p:nvPr/>
          </p:nvSpPr>
          <p:spPr bwMode="auto">
            <a:xfrm>
              <a:off x="7108980" y="260335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8</a:t>
              </a:r>
              <a:endParaRPr kumimoji="1" lang="en-US" altLang="zh-CN" sz="2400">
                <a:solidFill>
                  <a:prstClr val="black"/>
                </a:solidFill>
                <a:latin typeface="微软雅黑" panose="020B0503020204020204" pitchFamily="34" charset="-122"/>
              </a:endParaRPr>
            </a:p>
          </p:txBody>
        </p:sp>
        <p:grpSp>
          <p:nvGrpSpPr>
            <p:cNvPr id="33" name="Group 50">
              <a:extLst>
                <a:ext uri="{FF2B5EF4-FFF2-40B4-BE49-F238E27FC236}">
                  <a16:creationId xmlns:a16="http://schemas.microsoft.com/office/drawing/2014/main" id="{9617B8AA-7D25-4471-AE8E-56E7877B4895}"/>
                </a:ext>
              </a:extLst>
            </p:cNvPr>
            <p:cNvGrpSpPr>
              <a:grpSpLocks/>
            </p:cNvGrpSpPr>
            <p:nvPr/>
          </p:nvGrpSpPr>
          <p:grpSpPr bwMode="auto">
            <a:xfrm>
              <a:off x="6326024" y="3049199"/>
              <a:ext cx="1816021" cy="1565910"/>
              <a:chOff x="3888" y="1096"/>
              <a:chExt cx="1336" cy="1152"/>
            </a:xfrm>
          </p:grpSpPr>
          <p:sp>
            <p:nvSpPr>
              <p:cNvPr id="38" name="Line 33">
                <a:extLst>
                  <a:ext uri="{FF2B5EF4-FFF2-40B4-BE49-F238E27FC236}">
                    <a16:creationId xmlns:a16="http://schemas.microsoft.com/office/drawing/2014/main" id="{3CBDC569-D576-41F9-AC8E-DEFF64137ACC}"/>
                  </a:ext>
                </a:extLst>
              </p:cNvPr>
              <p:cNvSpPr>
                <a:spLocks noChangeShapeType="1"/>
              </p:cNvSpPr>
              <p:nvPr/>
            </p:nvSpPr>
            <p:spPr bwMode="auto">
              <a:xfrm flipH="1">
                <a:off x="3888" y="1104"/>
                <a:ext cx="672" cy="576"/>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39" name="Line 34">
                <a:extLst>
                  <a:ext uri="{FF2B5EF4-FFF2-40B4-BE49-F238E27FC236}">
                    <a16:creationId xmlns:a16="http://schemas.microsoft.com/office/drawing/2014/main" id="{0F6D3EBD-F03C-40D4-ABE4-DCBA1F4F81DB}"/>
                  </a:ext>
                </a:extLst>
              </p:cNvPr>
              <p:cNvSpPr>
                <a:spLocks noChangeShapeType="1"/>
              </p:cNvSpPr>
              <p:nvPr/>
            </p:nvSpPr>
            <p:spPr bwMode="auto">
              <a:xfrm>
                <a:off x="4720" y="1096"/>
                <a:ext cx="504" cy="1152"/>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34" name="Rectangle 35">
              <a:extLst>
                <a:ext uri="{FF2B5EF4-FFF2-40B4-BE49-F238E27FC236}">
                  <a16:creationId xmlns:a16="http://schemas.microsoft.com/office/drawing/2014/main" id="{87875A72-5621-45D5-AC88-894E4E30AD26}"/>
                </a:ext>
              </a:extLst>
            </p:cNvPr>
            <p:cNvSpPr>
              <a:spLocks noChangeArrowheads="1"/>
            </p:cNvSpPr>
            <p:nvPr/>
          </p:nvSpPr>
          <p:spPr bwMode="auto">
            <a:xfrm>
              <a:off x="7174226" y="3125320"/>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35" name="Rectangle 36">
              <a:extLst>
                <a:ext uri="{FF2B5EF4-FFF2-40B4-BE49-F238E27FC236}">
                  <a16:creationId xmlns:a16="http://schemas.microsoft.com/office/drawing/2014/main" id="{C31A312A-A716-493C-90CA-9A1EFC06B5D0}"/>
                </a:ext>
              </a:extLst>
            </p:cNvPr>
            <p:cNvSpPr>
              <a:spLocks noChangeArrowheads="1"/>
            </p:cNvSpPr>
            <p:nvPr/>
          </p:nvSpPr>
          <p:spPr bwMode="auto">
            <a:xfrm>
              <a:off x="7565703" y="2668596"/>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B</a:t>
              </a:r>
            </a:p>
          </p:txBody>
        </p:sp>
        <p:sp>
          <p:nvSpPr>
            <p:cNvPr id="36" name="Line 37">
              <a:extLst>
                <a:ext uri="{FF2B5EF4-FFF2-40B4-BE49-F238E27FC236}">
                  <a16:creationId xmlns:a16="http://schemas.microsoft.com/office/drawing/2014/main" id="{4FCEAFE4-D362-4FC7-BC4B-CC681CE12B72}"/>
                </a:ext>
              </a:extLst>
            </p:cNvPr>
            <p:cNvSpPr>
              <a:spLocks noChangeShapeType="1"/>
            </p:cNvSpPr>
            <p:nvPr/>
          </p:nvSpPr>
          <p:spPr bwMode="auto">
            <a:xfrm flipH="1">
              <a:off x="6782749" y="3777782"/>
              <a:ext cx="326231" cy="456724"/>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37" name="Rectangle 51">
              <a:extLst>
                <a:ext uri="{FF2B5EF4-FFF2-40B4-BE49-F238E27FC236}">
                  <a16:creationId xmlns:a16="http://schemas.microsoft.com/office/drawing/2014/main" id="{D2F017AC-2646-4BE6-B3D7-604856D4643C}"/>
                </a:ext>
              </a:extLst>
            </p:cNvPr>
            <p:cNvSpPr>
              <a:spLocks noChangeArrowheads="1"/>
            </p:cNvSpPr>
            <p:nvPr/>
          </p:nvSpPr>
          <p:spPr bwMode="auto">
            <a:xfrm>
              <a:off x="8413904" y="4756477"/>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grpSp>
      <p:sp>
        <p:nvSpPr>
          <p:cNvPr id="46" name="Rectangle 51">
            <a:extLst>
              <a:ext uri="{FF2B5EF4-FFF2-40B4-BE49-F238E27FC236}">
                <a16:creationId xmlns:a16="http://schemas.microsoft.com/office/drawing/2014/main" id="{EEF90F03-5F76-4457-B96A-967F9491653F}"/>
              </a:ext>
            </a:extLst>
          </p:cNvPr>
          <p:cNvSpPr>
            <a:spLocks noChangeArrowheads="1"/>
          </p:cNvSpPr>
          <p:nvPr/>
        </p:nvSpPr>
        <p:spPr bwMode="auto">
          <a:xfrm>
            <a:off x="627325" y="2513748"/>
            <a:ext cx="2483731" cy="3513224"/>
          </a:xfrm>
          <a:prstGeom prst="rect">
            <a:avLst/>
          </a:prstGeom>
          <a:solidFill>
            <a:schemeClr val="accent4">
              <a:lumMod val="40000"/>
              <a:lumOff val="60000"/>
            </a:schemeClr>
          </a:solidFill>
          <a:ln/>
        </p:spPr>
        <p:style>
          <a:lnRef idx="3">
            <a:schemeClr val="lt1"/>
          </a:lnRef>
          <a:fillRef idx="1">
            <a:schemeClr val="accent1"/>
          </a:fillRef>
          <a:effectRef idx="1">
            <a:schemeClr val="accent1"/>
          </a:effectRef>
          <a:fontRef idx="minor">
            <a:schemeClr val="lt1"/>
          </a:fontRef>
        </p:style>
        <p:txBody>
          <a:bodyPr lIns="78839" tIns="39420" rIns="78839" bIns="39420"/>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defTabSz="391495">
              <a:spcBef>
                <a:spcPct val="0"/>
              </a:spcBef>
              <a:buClrTx/>
              <a:buSzTx/>
              <a:buNone/>
            </a:pPr>
            <a:r>
              <a:rPr lang="zh-CN" altLang="zh-CN" sz="2400" dirty="0">
                <a:solidFill>
                  <a:srgbClr val="002060"/>
                </a:solidFill>
                <a:latin typeface="微软雅黑" panose="020B0503020204020204" pitchFamily="34" charset="-122"/>
              </a:rPr>
              <a:t>(1) 	</a:t>
            </a:r>
            <a:r>
              <a:rPr lang="en-US" altLang="zh-CN" sz="2400" dirty="0">
                <a:solidFill>
                  <a:srgbClr val="002060"/>
                </a:solidFill>
                <a:latin typeface="微软雅黑" panose="020B0503020204020204" pitchFamily="34" charset="-122"/>
              </a:rPr>
              <a:t>T</a:t>
            </a:r>
            <a:r>
              <a:rPr lang="en-US" altLang="zh-CN" sz="2400" baseline="-25000" dirty="0">
                <a:solidFill>
                  <a:srgbClr val="002060"/>
                </a:solidFill>
                <a:latin typeface="微软雅黑" panose="020B0503020204020204" pitchFamily="34" charset="-122"/>
              </a:rPr>
              <a:t>0</a:t>
            </a:r>
            <a:r>
              <a:rPr lang="en-US" altLang="zh-CN" sz="2400" dirty="0">
                <a:solidFill>
                  <a:srgbClr val="002060"/>
                </a:solidFill>
                <a:latin typeface="微软雅黑" panose="020B0503020204020204" pitchFamily="34" charset="-122"/>
              </a:rPr>
              <a:t>:=3.14</a:t>
            </a:r>
          </a:p>
          <a:p>
            <a:pPr defTabSz="391495">
              <a:spcBef>
                <a:spcPct val="0"/>
              </a:spcBef>
              <a:buClrTx/>
              <a:buSzTx/>
              <a:buNone/>
            </a:pPr>
            <a:r>
              <a:rPr lang="en-US" altLang="zh-CN" sz="2400" dirty="0">
                <a:solidFill>
                  <a:srgbClr val="002060"/>
                </a:solidFill>
                <a:latin typeface="微软雅黑" panose="020B0503020204020204" pitchFamily="34" charset="-122"/>
              </a:rPr>
              <a:t>(2) 	T</a:t>
            </a:r>
            <a:r>
              <a:rPr lang="en-US" altLang="zh-CN" sz="2400" baseline="-25000" dirty="0">
                <a:solidFill>
                  <a:srgbClr val="002060"/>
                </a:solidFill>
                <a:latin typeface="微软雅黑" panose="020B0503020204020204" pitchFamily="34" charset="-122"/>
              </a:rPr>
              <a:t>1</a:t>
            </a:r>
            <a:r>
              <a:rPr lang="en-US" altLang="zh-CN" sz="2400" dirty="0">
                <a:solidFill>
                  <a:srgbClr val="002060"/>
                </a:solidFill>
                <a:latin typeface="微软雅黑" panose="020B0503020204020204" pitchFamily="34" charset="-122"/>
              </a:rPr>
              <a:t>:=6.28</a:t>
            </a:r>
          </a:p>
          <a:p>
            <a:pPr defTabSz="391495">
              <a:spcBef>
                <a:spcPct val="0"/>
              </a:spcBef>
              <a:buClrTx/>
              <a:buSzTx/>
              <a:buNone/>
            </a:pPr>
            <a:r>
              <a:rPr lang="en-US" altLang="zh-CN" sz="2400" dirty="0">
                <a:solidFill>
                  <a:srgbClr val="002060"/>
                </a:solidFill>
                <a:latin typeface="微软雅黑" panose="020B0503020204020204" pitchFamily="34" charset="-122"/>
              </a:rPr>
              <a:t>(3) 	T</a:t>
            </a:r>
            <a:r>
              <a:rPr lang="en-US" altLang="zh-CN" sz="2400" baseline="-25000" dirty="0">
                <a:solidFill>
                  <a:srgbClr val="002060"/>
                </a:solidFill>
                <a:latin typeface="微软雅黑" panose="020B0503020204020204" pitchFamily="34" charset="-122"/>
              </a:rPr>
              <a:t>3</a:t>
            </a:r>
            <a:r>
              <a:rPr lang="en-US" altLang="zh-CN" sz="2400" dirty="0">
                <a:solidFill>
                  <a:srgbClr val="002060"/>
                </a:solidFill>
                <a:latin typeface="微软雅黑" panose="020B0503020204020204" pitchFamily="34" charset="-122"/>
              </a:rPr>
              <a:t>:=6.28</a:t>
            </a:r>
          </a:p>
          <a:p>
            <a:pPr defTabSz="391495">
              <a:spcBef>
                <a:spcPct val="0"/>
              </a:spcBef>
              <a:buClrTx/>
              <a:buSzTx/>
              <a:buNone/>
            </a:pPr>
            <a:r>
              <a:rPr lang="en-US" altLang="zh-CN" sz="2400" dirty="0">
                <a:solidFill>
                  <a:srgbClr val="002060"/>
                </a:solidFill>
                <a:latin typeface="微软雅黑" panose="020B0503020204020204" pitchFamily="34" charset="-122"/>
              </a:rPr>
              <a:t>(4) 	T</a:t>
            </a:r>
            <a:r>
              <a:rPr lang="en-US" altLang="zh-CN" sz="2400" baseline="-25000" dirty="0">
                <a:solidFill>
                  <a:srgbClr val="002060"/>
                </a:solidFill>
                <a:latin typeface="微软雅黑" panose="020B0503020204020204" pitchFamily="34" charset="-122"/>
              </a:rPr>
              <a:t>2</a:t>
            </a:r>
            <a:r>
              <a:rPr lang="en-US" altLang="zh-CN" sz="2400" dirty="0">
                <a:solidFill>
                  <a:srgbClr val="002060"/>
                </a:solidFill>
                <a:latin typeface="微软雅黑" panose="020B0503020204020204" pitchFamily="34" charset="-122"/>
              </a:rPr>
              <a:t>:=</a:t>
            </a:r>
            <a:r>
              <a:rPr lang="en-US" altLang="zh-CN" sz="2400" dirty="0" err="1">
                <a:solidFill>
                  <a:srgbClr val="002060"/>
                </a:solidFill>
                <a:latin typeface="微软雅黑" panose="020B0503020204020204" pitchFamily="34" charset="-122"/>
              </a:rPr>
              <a:t>R+r</a:t>
            </a:r>
            <a:endParaRPr lang="en-US" altLang="zh-CN" sz="2400" dirty="0">
              <a:solidFill>
                <a:srgbClr val="002060"/>
              </a:solidFill>
              <a:latin typeface="微软雅黑" panose="020B0503020204020204" pitchFamily="34" charset="-122"/>
            </a:endParaRPr>
          </a:p>
          <a:p>
            <a:pPr defTabSz="391495">
              <a:spcBef>
                <a:spcPct val="0"/>
              </a:spcBef>
              <a:buClrTx/>
              <a:buSzTx/>
              <a:buNone/>
            </a:pPr>
            <a:r>
              <a:rPr lang="en-US" altLang="zh-CN" sz="2400" dirty="0">
                <a:solidFill>
                  <a:srgbClr val="002060"/>
                </a:solidFill>
                <a:latin typeface="微软雅黑" panose="020B0503020204020204" pitchFamily="34" charset="-122"/>
              </a:rPr>
              <a:t>(5) 	T</a:t>
            </a:r>
            <a:r>
              <a:rPr lang="en-US" altLang="zh-CN" sz="2400" baseline="-25000" dirty="0">
                <a:solidFill>
                  <a:srgbClr val="002060"/>
                </a:solidFill>
                <a:latin typeface="微软雅黑" panose="020B0503020204020204" pitchFamily="34" charset="-122"/>
              </a:rPr>
              <a:t>4</a:t>
            </a:r>
            <a:r>
              <a:rPr lang="en-US" altLang="zh-CN" sz="2400" dirty="0">
                <a:solidFill>
                  <a:srgbClr val="002060"/>
                </a:solidFill>
                <a:latin typeface="微软雅黑" panose="020B0503020204020204" pitchFamily="34" charset="-122"/>
              </a:rPr>
              <a:t>:=T</a:t>
            </a:r>
            <a:r>
              <a:rPr lang="en-US" altLang="zh-CN" sz="2400" baseline="-25000" dirty="0">
                <a:solidFill>
                  <a:srgbClr val="002060"/>
                </a:solidFill>
                <a:latin typeface="微软雅黑" panose="020B0503020204020204" pitchFamily="34" charset="-122"/>
              </a:rPr>
              <a:t>2</a:t>
            </a:r>
          </a:p>
          <a:p>
            <a:pPr defTabSz="391495">
              <a:spcBef>
                <a:spcPct val="0"/>
              </a:spcBef>
              <a:buClrTx/>
              <a:buSzTx/>
              <a:buNone/>
            </a:pPr>
            <a:r>
              <a:rPr lang="en-US" altLang="zh-CN" sz="2400" dirty="0">
                <a:solidFill>
                  <a:srgbClr val="002060"/>
                </a:solidFill>
                <a:latin typeface="微软雅黑" panose="020B0503020204020204" pitchFamily="34" charset="-122"/>
              </a:rPr>
              <a:t>(6)    A:=6.28*T</a:t>
            </a:r>
            <a:r>
              <a:rPr lang="en-US" altLang="zh-CN" sz="2400" baseline="-25000" dirty="0">
                <a:solidFill>
                  <a:srgbClr val="002060"/>
                </a:solidFill>
                <a:latin typeface="微软雅黑" panose="020B0503020204020204" pitchFamily="34" charset="-122"/>
              </a:rPr>
              <a:t>2</a:t>
            </a:r>
            <a:endParaRPr lang="en-US" altLang="zh-CN" sz="2400" dirty="0">
              <a:solidFill>
                <a:srgbClr val="002060"/>
              </a:solidFill>
              <a:latin typeface="微软雅黑" panose="020B0503020204020204" pitchFamily="34" charset="-122"/>
            </a:endParaRPr>
          </a:p>
          <a:p>
            <a:pPr defTabSz="391495">
              <a:spcBef>
                <a:spcPct val="0"/>
              </a:spcBef>
              <a:buClrTx/>
              <a:buSzTx/>
              <a:buNone/>
            </a:pPr>
            <a:r>
              <a:rPr lang="en-US" altLang="zh-CN" sz="2400" dirty="0">
                <a:solidFill>
                  <a:srgbClr val="002060"/>
                </a:solidFill>
                <a:latin typeface="微软雅黑" panose="020B0503020204020204" pitchFamily="34" charset="-122"/>
              </a:rPr>
              <a:t>(7) 	T</a:t>
            </a:r>
            <a:r>
              <a:rPr lang="en-US" altLang="zh-CN" sz="2400" baseline="-25000" dirty="0">
                <a:solidFill>
                  <a:srgbClr val="002060"/>
                </a:solidFill>
                <a:latin typeface="微软雅黑" panose="020B0503020204020204" pitchFamily="34" charset="-122"/>
              </a:rPr>
              <a:t>5</a:t>
            </a:r>
            <a:r>
              <a:rPr lang="en-US" altLang="zh-CN" sz="2400" dirty="0">
                <a:solidFill>
                  <a:srgbClr val="002060"/>
                </a:solidFill>
                <a:latin typeface="微软雅黑" panose="020B0503020204020204" pitchFamily="34" charset="-122"/>
              </a:rPr>
              <a:t>:=A</a:t>
            </a:r>
          </a:p>
          <a:p>
            <a:pPr defTabSz="391495">
              <a:spcBef>
                <a:spcPct val="0"/>
              </a:spcBef>
              <a:buClrTx/>
              <a:buSzTx/>
              <a:buNone/>
            </a:pPr>
            <a:r>
              <a:rPr lang="en-US" altLang="zh-CN" sz="2400" dirty="0">
                <a:solidFill>
                  <a:srgbClr val="002060"/>
                </a:solidFill>
                <a:latin typeface="微软雅黑" panose="020B0503020204020204" pitchFamily="34" charset="-122"/>
              </a:rPr>
              <a:t>(8) 	T</a:t>
            </a:r>
            <a:r>
              <a:rPr lang="en-US" altLang="zh-CN" sz="2400" baseline="-25000" dirty="0">
                <a:solidFill>
                  <a:srgbClr val="002060"/>
                </a:solidFill>
                <a:latin typeface="微软雅黑" panose="020B0503020204020204" pitchFamily="34" charset="-122"/>
              </a:rPr>
              <a:t>6</a:t>
            </a:r>
            <a:r>
              <a:rPr lang="en-US" altLang="zh-CN" sz="2400" dirty="0">
                <a:solidFill>
                  <a:srgbClr val="002060"/>
                </a:solidFill>
                <a:latin typeface="微软雅黑" panose="020B0503020204020204" pitchFamily="34" charset="-122"/>
              </a:rPr>
              <a:t>:=R-r</a:t>
            </a:r>
          </a:p>
          <a:p>
            <a:pPr defTabSz="391495">
              <a:spcBef>
                <a:spcPct val="0"/>
              </a:spcBef>
              <a:buClrTx/>
              <a:buSzTx/>
              <a:buNone/>
            </a:pPr>
            <a:r>
              <a:rPr lang="en-US" altLang="zh-CN" sz="2400" dirty="0">
                <a:solidFill>
                  <a:srgbClr val="002060"/>
                </a:solidFill>
                <a:latin typeface="微软雅黑" panose="020B0503020204020204" pitchFamily="34" charset="-122"/>
              </a:rPr>
              <a:t>(9)		B:=A*T</a:t>
            </a:r>
            <a:r>
              <a:rPr lang="en-US" altLang="zh-CN" sz="2400" baseline="-25000" dirty="0">
                <a:solidFill>
                  <a:srgbClr val="002060"/>
                </a:solidFill>
                <a:latin typeface="微软雅黑" panose="020B0503020204020204" pitchFamily="34" charset="-122"/>
              </a:rPr>
              <a:t>6</a:t>
            </a:r>
            <a:endParaRPr lang="zh-CN" altLang="en-US" sz="2400" baseline="-25000" dirty="0">
              <a:solidFill>
                <a:srgbClr val="002060"/>
              </a:solidFill>
              <a:latin typeface="微软雅黑" panose="020B0503020204020204" pitchFamily="34" charset="-122"/>
            </a:endParaRPr>
          </a:p>
        </p:txBody>
      </p:sp>
      <p:sp>
        <p:nvSpPr>
          <p:cNvPr id="47" name="Rectangle 93">
            <a:extLst>
              <a:ext uri="{FF2B5EF4-FFF2-40B4-BE49-F238E27FC236}">
                <a16:creationId xmlns:a16="http://schemas.microsoft.com/office/drawing/2014/main" id="{495D6970-AB11-4899-A338-27D4F05B0F67}"/>
              </a:ext>
            </a:extLst>
          </p:cNvPr>
          <p:cNvSpPr>
            <a:spLocks noChangeArrowheads="1"/>
          </p:cNvSpPr>
          <p:nvPr/>
        </p:nvSpPr>
        <p:spPr bwMode="auto">
          <a:xfrm>
            <a:off x="9200634" y="2405668"/>
            <a:ext cx="2336407" cy="37723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defTabSz="391495">
              <a:spcBef>
                <a:spcPct val="0"/>
              </a:spcBef>
              <a:buClr>
                <a:srgbClr val="EEECE1"/>
              </a:buClr>
              <a:buNone/>
            </a:pPr>
            <a:r>
              <a:rPr lang="en-US" altLang="zh-CN" sz="2400" dirty="0">
                <a:solidFill>
                  <a:prstClr val="black"/>
                </a:solidFill>
              </a:rPr>
              <a:t>(1) 	T</a:t>
            </a:r>
            <a:r>
              <a:rPr lang="en-US" altLang="zh-CN" sz="2400" baseline="-25000" dirty="0">
                <a:solidFill>
                  <a:prstClr val="black"/>
                </a:solidFill>
              </a:rPr>
              <a:t>0</a:t>
            </a:r>
            <a:r>
              <a:rPr lang="en-US" altLang="zh-CN" sz="2400" dirty="0">
                <a:solidFill>
                  <a:prstClr val="black"/>
                </a:solidFill>
              </a:rPr>
              <a:t>:=3.14</a:t>
            </a:r>
          </a:p>
          <a:p>
            <a:pPr defTabSz="391495">
              <a:spcBef>
                <a:spcPct val="0"/>
              </a:spcBef>
              <a:buClr>
                <a:srgbClr val="EEECE1"/>
              </a:buClr>
              <a:buNone/>
            </a:pPr>
            <a:r>
              <a:rPr lang="en-US" altLang="zh-CN" sz="2400" dirty="0">
                <a:solidFill>
                  <a:prstClr val="black"/>
                </a:solidFill>
              </a:rPr>
              <a:t>(2) 	T</a:t>
            </a:r>
            <a:r>
              <a:rPr lang="en-US" altLang="zh-CN" sz="2400" baseline="-25000" dirty="0">
                <a:solidFill>
                  <a:prstClr val="black"/>
                </a:solidFill>
              </a:rPr>
              <a:t>1</a:t>
            </a:r>
            <a:r>
              <a:rPr lang="en-US" altLang="zh-CN" sz="2400" dirty="0">
                <a:solidFill>
                  <a:prstClr val="black"/>
                </a:solidFill>
              </a:rPr>
              <a:t>:=2*T</a:t>
            </a:r>
            <a:r>
              <a:rPr lang="en-US" altLang="zh-CN" sz="2400" baseline="-25000" dirty="0">
                <a:solidFill>
                  <a:prstClr val="black"/>
                </a:solidFill>
              </a:rPr>
              <a:t>0</a:t>
            </a:r>
            <a:endParaRPr lang="en-US" altLang="zh-CN" sz="2400" dirty="0">
              <a:solidFill>
                <a:prstClr val="black"/>
              </a:solidFill>
            </a:endParaRPr>
          </a:p>
          <a:p>
            <a:pPr defTabSz="391495">
              <a:spcBef>
                <a:spcPct val="0"/>
              </a:spcBef>
              <a:buClr>
                <a:srgbClr val="EEECE1"/>
              </a:buClr>
              <a:buNone/>
            </a:pPr>
            <a:r>
              <a:rPr lang="en-US" altLang="zh-CN" sz="2400" dirty="0">
                <a:solidFill>
                  <a:prstClr val="black"/>
                </a:solidFill>
              </a:rPr>
              <a:t>(3) 	T</a:t>
            </a:r>
            <a:r>
              <a:rPr lang="en-US" altLang="zh-CN" sz="2400" baseline="-25000" dirty="0">
                <a:solidFill>
                  <a:prstClr val="black"/>
                </a:solidFill>
              </a:rPr>
              <a:t>2</a:t>
            </a:r>
            <a:r>
              <a:rPr lang="en-US" altLang="zh-CN" sz="2400" dirty="0">
                <a:solidFill>
                  <a:prstClr val="black"/>
                </a:solidFill>
              </a:rPr>
              <a:t>:=</a:t>
            </a:r>
            <a:r>
              <a:rPr lang="en-US" altLang="zh-CN" sz="2400" dirty="0" err="1">
                <a:solidFill>
                  <a:prstClr val="black"/>
                </a:solidFill>
              </a:rPr>
              <a:t>R+r</a:t>
            </a:r>
            <a:endParaRPr lang="en-US" altLang="zh-CN" sz="2400" dirty="0">
              <a:solidFill>
                <a:prstClr val="black"/>
              </a:solidFill>
            </a:endParaRPr>
          </a:p>
          <a:p>
            <a:pPr defTabSz="391495">
              <a:spcBef>
                <a:spcPct val="0"/>
              </a:spcBef>
              <a:buClr>
                <a:srgbClr val="EEECE1"/>
              </a:buClr>
              <a:buNone/>
            </a:pPr>
            <a:r>
              <a:rPr lang="en-US" altLang="zh-CN" sz="2400" dirty="0">
                <a:solidFill>
                  <a:prstClr val="black"/>
                </a:solidFill>
              </a:rPr>
              <a:t>(4) 	A:=T</a:t>
            </a:r>
            <a:r>
              <a:rPr lang="en-US" altLang="zh-CN" sz="2400" baseline="-25000" dirty="0">
                <a:solidFill>
                  <a:prstClr val="black"/>
                </a:solidFill>
              </a:rPr>
              <a:t>1</a:t>
            </a:r>
            <a:r>
              <a:rPr lang="en-US" altLang="zh-CN" sz="2400" dirty="0">
                <a:solidFill>
                  <a:prstClr val="black"/>
                </a:solidFill>
              </a:rPr>
              <a:t>*T</a:t>
            </a:r>
            <a:r>
              <a:rPr lang="en-US" altLang="zh-CN" sz="2400" baseline="-25000" dirty="0">
                <a:solidFill>
                  <a:prstClr val="black"/>
                </a:solidFill>
              </a:rPr>
              <a:t>2</a:t>
            </a:r>
            <a:endParaRPr lang="en-US" altLang="zh-CN" sz="2400" dirty="0">
              <a:solidFill>
                <a:prstClr val="black"/>
              </a:solidFill>
            </a:endParaRPr>
          </a:p>
          <a:p>
            <a:pPr defTabSz="391495">
              <a:spcBef>
                <a:spcPct val="0"/>
              </a:spcBef>
              <a:buClr>
                <a:srgbClr val="EEECE1"/>
              </a:buClr>
              <a:buNone/>
            </a:pPr>
            <a:r>
              <a:rPr lang="en-US" altLang="zh-CN" sz="2400" dirty="0">
                <a:solidFill>
                  <a:prstClr val="black"/>
                </a:solidFill>
              </a:rPr>
              <a:t>(5) 	B:=A</a:t>
            </a:r>
          </a:p>
          <a:p>
            <a:pPr defTabSz="391495">
              <a:spcBef>
                <a:spcPct val="0"/>
              </a:spcBef>
              <a:buClr>
                <a:srgbClr val="EEECE1"/>
              </a:buClr>
              <a:buNone/>
            </a:pPr>
            <a:r>
              <a:rPr lang="en-US" altLang="zh-CN" sz="2400" dirty="0">
                <a:solidFill>
                  <a:prstClr val="black"/>
                </a:solidFill>
              </a:rPr>
              <a:t>(6) 	T</a:t>
            </a:r>
            <a:r>
              <a:rPr lang="en-US" altLang="zh-CN" sz="2400" baseline="-25000" dirty="0">
                <a:solidFill>
                  <a:prstClr val="black"/>
                </a:solidFill>
              </a:rPr>
              <a:t>3</a:t>
            </a:r>
            <a:r>
              <a:rPr lang="en-US" altLang="zh-CN" sz="2400" dirty="0">
                <a:solidFill>
                  <a:prstClr val="black"/>
                </a:solidFill>
              </a:rPr>
              <a:t>:=2*T</a:t>
            </a:r>
            <a:r>
              <a:rPr lang="en-US" altLang="zh-CN" sz="2400" baseline="-25000" dirty="0">
                <a:solidFill>
                  <a:prstClr val="black"/>
                </a:solidFill>
              </a:rPr>
              <a:t>0</a:t>
            </a:r>
            <a:endParaRPr lang="en-US" altLang="zh-CN" sz="2400" dirty="0">
              <a:solidFill>
                <a:prstClr val="black"/>
              </a:solidFill>
            </a:endParaRPr>
          </a:p>
          <a:p>
            <a:pPr defTabSz="391495">
              <a:spcBef>
                <a:spcPct val="0"/>
              </a:spcBef>
              <a:buClr>
                <a:srgbClr val="EEECE1"/>
              </a:buClr>
              <a:buNone/>
            </a:pPr>
            <a:r>
              <a:rPr lang="en-US" altLang="zh-CN" sz="2400" dirty="0">
                <a:solidFill>
                  <a:prstClr val="black"/>
                </a:solidFill>
              </a:rPr>
              <a:t>(7) 	T</a:t>
            </a:r>
            <a:r>
              <a:rPr lang="en-US" altLang="zh-CN" sz="2400" baseline="-25000" dirty="0">
                <a:solidFill>
                  <a:prstClr val="black"/>
                </a:solidFill>
              </a:rPr>
              <a:t>4</a:t>
            </a:r>
            <a:r>
              <a:rPr lang="en-US" altLang="zh-CN" sz="2400" dirty="0">
                <a:solidFill>
                  <a:prstClr val="black"/>
                </a:solidFill>
              </a:rPr>
              <a:t>:=</a:t>
            </a:r>
            <a:r>
              <a:rPr lang="en-US" altLang="zh-CN" sz="2400" dirty="0" err="1">
                <a:solidFill>
                  <a:prstClr val="black"/>
                </a:solidFill>
              </a:rPr>
              <a:t>R+r</a:t>
            </a:r>
            <a:endParaRPr lang="en-US" altLang="zh-CN" sz="2400" dirty="0">
              <a:solidFill>
                <a:prstClr val="black"/>
              </a:solidFill>
            </a:endParaRPr>
          </a:p>
          <a:p>
            <a:pPr defTabSz="391495">
              <a:spcBef>
                <a:spcPct val="0"/>
              </a:spcBef>
              <a:buClr>
                <a:srgbClr val="EEECE1"/>
              </a:buClr>
              <a:buNone/>
            </a:pPr>
            <a:r>
              <a:rPr lang="en-US" altLang="zh-CN" sz="2400" dirty="0">
                <a:solidFill>
                  <a:prstClr val="black"/>
                </a:solidFill>
              </a:rPr>
              <a:t>(8) 	T</a:t>
            </a:r>
            <a:r>
              <a:rPr lang="en-US" altLang="zh-CN" sz="2400" baseline="-25000" dirty="0">
                <a:solidFill>
                  <a:prstClr val="black"/>
                </a:solidFill>
              </a:rPr>
              <a:t>5</a:t>
            </a:r>
            <a:r>
              <a:rPr lang="en-US" altLang="zh-CN" sz="2400" dirty="0">
                <a:solidFill>
                  <a:prstClr val="black"/>
                </a:solidFill>
              </a:rPr>
              <a:t>:=T</a:t>
            </a:r>
            <a:r>
              <a:rPr lang="en-US" altLang="zh-CN" sz="2400" baseline="-25000" dirty="0">
                <a:solidFill>
                  <a:prstClr val="black"/>
                </a:solidFill>
              </a:rPr>
              <a:t>3</a:t>
            </a:r>
            <a:r>
              <a:rPr lang="en-US" altLang="zh-CN" sz="2400" dirty="0">
                <a:solidFill>
                  <a:prstClr val="black"/>
                </a:solidFill>
              </a:rPr>
              <a:t>*T</a:t>
            </a:r>
            <a:r>
              <a:rPr lang="en-US" altLang="zh-CN" sz="2400" baseline="-25000" dirty="0">
                <a:solidFill>
                  <a:prstClr val="black"/>
                </a:solidFill>
              </a:rPr>
              <a:t>4</a:t>
            </a:r>
            <a:endParaRPr lang="en-US" altLang="zh-CN" sz="2400" dirty="0">
              <a:solidFill>
                <a:prstClr val="black"/>
              </a:solidFill>
            </a:endParaRPr>
          </a:p>
          <a:p>
            <a:pPr defTabSz="391495">
              <a:spcBef>
                <a:spcPct val="0"/>
              </a:spcBef>
              <a:buClr>
                <a:srgbClr val="EEECE1"/>
              </a:buClr>
              <a:buNone/>
            </a:pPr>
            <a:r>
              <a:rPr lang="en-US" altLang="zh-CN" sz="2400" dirty="0">
                <a:solidFill>
                  <a:prstClr val="black"/>
                </a:solidFill>
              </a:rPr>
              <a:t>(9) 	T</a:t>
            </a:r>
            <a:r>
              <a:rPr lang="en-US" altLang="zh-CN" sz="2400" baseline="-25000" dirty="0">
                <a:solidFill>
                  <a:prstClr val="black"/>
                </a:solidFill>
              </a:rPr>
              <a:t>6</a:t>
            </a:r>
            <a:r>
              <a:rPr lang="en-US" altLang="zh-CN" sz="2400" dirty="0">
                <a:solidFill>
                  <a:prstClr val="black"/>
                </a:solidFill>
              </a:rPr>
              <a:t>:=R-r</a:t>
            </a:r>
          </a:p>
          <a:p>
            <a:pPr defTabSz="391495">
              <a:spcBef>
                <a:spcPct val="0"/>
              </a:spcBef>
              <a:buClr>
                <a:srgbClr val="EEECE1"/>
              </a:buClr>
              <a:buNone/>
            </a:pPr>
            <a:r>
              <a:rPr lang="en-US" altLang="zh-CN" sz="2400" dirty="0">
                <a:solidFill>
                  <a:prstClr val="black"/>
                </a:solidFill>
              </a:rPr>
              <a:t>(10)	 B:=T</a:t>
            </a:r>
            <a:r>
              <a:rPr lang="en-US" altLang="zh-CN" sz="2400" baseline="-25000" dirty="0">
                <a:solidFill>
                  <a:prstClr val="black"/>
                </a:solidFill>
              </a:rPr>
              <a:t>5</a:t>
            </a:r>
            <a:r>
              <a:rPr lang="en-US" altLang="zh-CN" sz="2400" dirty="0">
                <a:solidFill>
                  <a:prstClr val="black"/>
                </a:solidFill>
              </a:rPr>
              <a:t>*T</a:t>
            </a:r>
            <a:r>
              <a:rPr lang="en-US" altLang="zh-CN" sz="2400" baseline="-25000" dirty="0">
                <a:solidFill>
                  <a:prstClr val="black"/>
                </a:solidFill>
              </a:rPr>
              <a:t>6</a:t>
            </a:r>
            <a:endParaRPr lang="zh-CN" altLang="en-US" sz="2400" dirty="0">
              <a:solidFill>
                <a:prstClr val="black"/>
              </a:solidFill>
              <a:latin typeface="宋体" panose="02010600030101010101" pitchFamily="2" charset="-122"/>
            </a:endParaRPr>
          </a:p>
        </p:txBody>
      </p:sp>
    </p:spTree>
    <p:extLst>
      <p:ext uri="{BB962C8B-B14F-4D97-AF65-F5344CB8AC3E}">
        <p14:creationId xmlns:p14="http://schemas.microsoft.com/office/powerpoint/2010/main" val="13307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6">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xit" presetSubtype="4" fill="hold" grpId="1" nodeType="clickEffect">
                                  <p:stCondLst>
                                    <p:cond delay="0"/>
                                  </p:stCondLst>
                                  <p:childTnLst>
                                    <p:animEffect transition="out" filter="wipe(down)">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animBg="1"/>
      <p:bldP spid="47" grpId="0" animBg="1"/>
      <p:bldP spid="47" grpId="1"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E553A8-FBBE-441A-ADD0-4FF09606171F}"/>
              </a:ext>
            </a:extLst>
          </p:cNvPr>
          <p:cNvSpPr>
            <a:spLocks noGrp="1"/>
          </p:cNvSpPr>
          <p:nvPr>
            <p:ph type="title"/>
          </p:nvPr>
        </p:nvSpPr>
        <p:spPr/>
        <p:txBody>
          <a:bodyPr/>
          <a:lstStyle/>
          <a:p>
            <a:r>
              <a:rPr lang="en-US" altLang="zh-CN" dirty="0"/>
              <a:t>10.4.2 </a:t>
            </a:r>
            <a:r>
              <a:rPr lang="zh-CN" altLang="en-US" dirty="0"/>
              <a:t>局部优化</a:t>
            </a:r>
          </a:p>
        </p:txBody>
      </p:sp>
      <p:sp>
        <p:nvSpPr>
          <p:cNvPr id="3" name="内容占位符 2">
            <a:extLst>
              <a:ext uri="{FF2B5EF4-FFF2-40B4-BE49-F238E27FC236}">
                <a16:creationId xmlns:a16="http://schemas.microsoft.com/office/drawing/2014/main" id="{A0C44028-26CF-45E5-BF49-66ABB2F8D0E1}"/>
              </a:ext>
            </a:extLst>
          </p:cNvPr>
          <p:cNvSpPr>
            <a:spLocks noGrp="1"/>
          </p:cNvSpPr>
          <p:nvPr>
            <p:ph idx="1"/>
          </p:nvPr>
        </p:nvSpPr>
        <p:spPr/>
        <p:txBody>
          <a:bodyPr/>
          <a:lstStyle/>
          <a:p>
            <a:r>
              <a:rPr lang="zh-CN" altLang="en-US" dirty="0"/>
              <a:t>基本块</a:t>
            </a:r>
            <a:r>
              <a:rPr lang="en-US" altLang="zh-CN" dirty="0"/>
              <a:t>DAG</a:t>
            </a:r>
            <a:r>
              <a:rPr lang="zh-CN" altLang="en-US" dirty="0"/>
              <a:t>提供有价值的信息：</a:t>
            </a:r>
            <a:endParaRPr lang="en-US" altLang="zh-CN" dirty="0"/>
          </a:p>
          <a:p>
            <a:pPr lvl="1"/>
            <a:r>
              <a:rPr lang="zh-CN" altLang="en-US" sz="2400" dirty="0">
                <a:solidFill>
                  <a:schemeClr val="tx1"/>
                </a:solidFill>
              </a:rPr>
              <a:t>叶结点标识符：在基本块前被定值，在本基本块被引用</a:t>
            </a:r>
            <a:endParaRPr lang="en-US" altLang="zh-CN" sz="2400" dirty="0">
              <a:solidFill>
                <a:schemeClr val="tx1"/>
              </a:solidFill>
            </a:endParaRPr>
          </a:p>
          <a:p>
            <a:pPr lvl="1"/>
            <a:r>
              <a:rPr lang="zh-CN" altLang="en-US" sz="2400" dirty="0">
                <a:solidFill>
                  <a:schemeClr val="tx1"/>
                </a:solidFill>
              </a:rPr>
              <a:t>定值变量表：本基本块被定值，在基本块后被引用</a:t>
            </a:r>
            <a:endParaRPr lang="en-US" altLang="zh-CN" sz="2400" dirty="0">
              <a:solidFill>
                <a:schemeClr val="tx1"/>
              </a:solidFill>
            </a:endParaRPr>
          </a:p>
          <a:p>
            <a:pPr lvl="1"/>
            <a:r>
              <a:rPr lang="zh-CN" altLang="en-US" sz="2400" dirty="0">
                <a:solidFill>
                  <a:schemeClr val="tx1"/>
                </a:solidFill>
              </a:rPr>
              <a:t>根结点定值变量</a:t>
            </a:r>
            <a:r>
              <a:rPr lang="en-US" altLang="zh-CN" sz="2400" dirty="0">
                <a:solidFill>
                  <a:schemeClr val="tx1"/>
                </a:solidFill>
              </a:rPr>
              <a:t>: </a:t>
            </a:r>
            <a:r>
              <a:rPr lang="zh-CN" altLang="en-US" sz="2400" dirty="0">
                <a:solidFill>
                  <a:schemeClr val="tx1"/>
                </a:solidFill>
              </a:rPr>
              <a:t>本基本块未引用（</a:t>
            </a:r>
            <a:r>
              <a:rPr lang="en-US" altLang="zh-CN" sz="2400" dirty="0">
                <a:solidFill>
                  <a:schemeClr val="tx1"/>
                </a:solidFill>
              </a:rPr>
              <a:t>DAG</a:t>
            </a:r>
            <a:r>
              <a:rPr lang="zh-CN" altLang="en-US" sz="2400" dirty="0">
                <a:solidFill>
                  <a:schemeClr val="tx1"/>
                </a:solidFill>
              </a:rPr>
              <a:t>可能不止一个根结点</a:t>
            </a:r>
            <a:r>
              <a:rPr lang="en-US" altLang="zh-CN" sz="2400" dirty="0">
                <a:solidFill>
                  <a:schemeClr val="tx1"/>
                </a:solidFill>
              </a:rPr>
              <a:t>)</a:t>
            </a:r>
          </a:p>
          <a:p>
            <a:r>
              <a:rPr lang="zh-CN" altLang="en-US" dirty="0"/>
              <a:t>结合数据流分析，可进一步优化</a:t>
            </a:r>
            <a:endParaRPr lang="en-US" altLang="zh-CN" dirty="0"/>
          </a:p>
          <a:p>
            <a:pPr lvl="1"/>
            <a:r>
              <a:rPr lang="zh-CN" altLang="en-US" sz="2400" dirty="0">
                <a:solidFill>
                  <a:schemeClr val="tx1"/>
                </a:solidFill>
              </a:rPr>
              <a:t>如变量在基本块之后不再活跃，则可删除</a:t>
            </a:r>
          </a:p>
        </p:txBody>
      </p:sp>
      <p:sp>
        <p:nvSpPr>
          <p:cNvPr id="4" name="灯片编号占位符 3">
            <a:extLst>
              <a:ext uri="{FF2B5EF4-FFF2-40B4-BE49-F238E27FC236}">
                <a16:creationId xmlns:a16="http://schemas.microsoft.com/office/drawing/2014/main" id="{65CBF833-6A2A-4EA8-B05C-F99FF54468B5}"/>
              </a:ext>
            </a:extLst>
          </p:cNvPr>
          <p:cNvSpPr>
            <a:spLocks noGrp="1"/>
          </p:cNvSpPr>
          <p:nvPr>
            <p:ph type="sldNum" sz="quarter" idx="4"/>
          </p:nvPr>
        </p:nvSpPr>
        <p:spPr/>
        <p:txBody>
          <a:bodyPr/>
          <a:lstStyle/>
          <a:p>
            <a:fld id="{E3A857A3-1012-4184-86F6-41658C62E65F}" type="slidenum">
              <a:rPr lang="en-US" smtClean="0"/>
              <a:pPr/>
              <a:t>127</a:t>
            </a:fld>
            <a:endParaRPr lang="en-US" dirty="0"/>
          </a:p>
        </p:txBody>
      </p:sp>
    </p:spTree>
    <p:extLst>
      <p:ext uri="{BB962C8B-B14F-4D97-AF65-F5344CB8AC3E}">
        <p14:creationId xmlns:p14="http://schemas.microsoft.com/office/powerpoint/2010/main" val="3524665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E553A8-FBBE-441A-ADD0-4FF09606171F}"/>
              </a:ext>
            </a:extLst>
          </p:cNvPr>
          <p:cNvSpPr>
            <a:spLocks noGrp="1"/>
          </p:cNvSpPr>
          <p:nvPr>
            <p:ph type="title"/>
          </p:nvPr>
        </p:nvSpPr>
        <p:spPr/>
        <p:txBody>
          <a:bodyPr/>
          <a:lstStyle/>
          <a:p>
            <a:r>
              <a:rPr lang="en-US" altLang="zh-CN" dirty="0"/>
              <a:t>10.4.2 </a:t>
            </a:r>
            <a:r>
              <a:rPr lang="zh-CN" altLang="en-US" dirty="0"/>
              <a:t>局部优化</a:t>
            </a:r>
          </a:p>
        </p:txBody>
      </p:sp>
      <p:sp>
        <p:nvSpPr>
          <p:cNvPr id="3" name="内容占位符 2">
            <a:extLst>
              <a:ext uri="{FF2B5EF4-FFF2-40B4-BE49-F238E27FC236}">
                <a16:creationId xmlns:a16="http://schemas.microsoft.com/office/drawing/2014/main" id="{A0C44028-26CF-45E5-BF49-66ABB2F8D0E1}"/>
              </a:ext>
            </a:extLst>
          </p:cNvPr>
          <p:cNvSpPr>
            <a:spLocks noGrp="1"/>
          </p:cNvSpPr>
          <p:nvPr>
            <p:ph idx="1"/>
          </p:nvPr>
        </p:nvSpPr>
        <p:spPr>
          <a:xfrm>
            <a:off x="487822" y="942765"/>
            <a:ext cx="6281946" cy="1468080"/>
          </a:xfrm>
        </p:spPr>
        <p:txBody>
          <a:bodyPr>
            <a:normAutofit/>
          </a:bodyPr>
          <a:lstStyle/>
          <a:p>
            <a:r>
              <a:rPr lang="zh-CN" altLang="en-US" dirty="0"/>
              <a:t>可能的进一步优化</a:t>
            </a:r>
            <a:r>
              <a:rPr lang="en-US" altLang="zh-CN" dirty="0"/>
              <a:t>:</a:t>
            </a:r>
          </a:p>
          <a:p>
            <a:r>
              <a:rPr lang="en-US" altLang="zh-CN" dirty="0"/>
              <a:t> </a:t>
            </a:r>
            <a:r>
              <a:rPr lang="zh-CN" altLang="en-US" dirty="0"/>
              <a:t>如基本块之后只有</a:t>
            </a:r>
            <a:r>
              <a:rPr lang="en-US" altLang="zh-CN" dirty="0"/>
              <a:t>A,B</a:t>
            </a:r>
            <a:r>
              <a:rPr lang="zh-CN" altLang="en-US" dirty="0"/>
              <a:t>是活跃的</a:t>
            </a:r>
            <a:endParaRPr lang="en-US" altLang="zh-CN" dirty="0"/>
          </a:p>
        </p:txBody>
      </p:sp>
      <p:sp>
        <p:nvSpPr>
          <p:cNvPr id="4" name="灯片编号占位符 3">
            <a:extLst>
              <a:ext uri="{FF2B5EF4-FFF2-40B4-BE49-F238E27FC236}">
                <a16:creationId xmlns:a16="http://schemas.microsoft.com/office/drawing/2014/main" id="{65CBF833-6A2A-4EA8-B05C-F99FF54468B5}"/>
              </a:ext>
            </a:extLst>
          </p:cNvPr>
          <p:cNvSpPr>
            <a:spLocks noGrp="1"/>
          </p:cNvSpPr>
          <p:nvPr>
            <p:ph type="sldNum" sz="quarter" idx="4"/>
          </p:nvPr>
        </p:nvSpPr>
        <p:spPr/>
        <p:txBody>
          <a:bodyPr/>
          <a:lstStyle/>
          <a:p>
            <a:fld id="{E3A857A3-1012-4184-86F6-41658C62E65F}" type="slidenum">
              <a:rPr lang="en-US" smtClean="0"/>
              <a:pPr/>
              <a:t>128</a:t>
            </a:fld>
            <a:endParaRPr lang="en-US" dirty="0"/>
          </a:p>
        </p:txBody>
      </p:sp>
      <p:grpSp>
        <p:nvGrpSpPr>
          <p:cNvPr id="5" name="组合 4">
            <a:extLst>
              <a:ext uri="{FF2B5EF4-FFF2-40B4-BE49-F238E27FC236}">
                <a16:creationId xmlns:a16="http://schemas.microsoft.com/office/drawing/2014/main" id="{5FD522E7-D537-4FD3-B43B-BAC6CF1F5F0B}"/>
              </a:ext>
            </a:extLst>
          </p:cNvPr>
          <p:cNvGrpSpPr/>
          <p:nvPr/>
        </p:nvGrpSpPr>
        <p:grpSpPr>
          <a:xfrm>
            <a:off x="5566184" y="2410844"/>
            <a:ext cx="5165328" cy="3914775"/>
            <a:chOff x="3705300" y="2603350"/>
            <a:chExt cx="5165328" cy="3914775"/>
          </a:xfrm>
        </p:grpSpPr>
        <p:sp>
          <p:nvSpPr>
            <p:cNvPr id="6" name="Oval 3">
              <a:extLst>
                <a:ext uri="{FF2B5EF4-FFF2-40B4-BE49-F238E27FC236}">
                  <a16:creationId xmlns:a16="http://schemas.microsoft.com/office/drawing/2014/main" id="{22A599F4-04CA-4F94-AC83-A54B74B4C6F0}"/>
                </a:ext>
              </a:extLst>
            </p:cNvPr>
            <p:cNvSpPr>
              <a:spLocks noChangeArrowheads="1"/>
            </p:cNvSpPr>
            <p:nvPr/>
          </p:nvSpPr>
          <p:spPr bwMode="auto">
            <a:xfrm>
              <a:off x="3768265"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1</a:t>
              </a:r>
              <a:endParaRPr kumimoji="1" lang="en-US" altLang="zh-CN" sz="2400">
                <a:solidFill>
                  <a:prstClr val="black"/>
                </a:solidFill>
                <a:latin typeface="微软雅黑" panose="020B0503020204020204" pitchFamily="34" charset="-122"/>
              </a:endParaRPr>
            </a:p>
          </p:txBody>
        </p:sp>
        <p:sp>
          <p:nvSpPr>
            <p:cNvPr id="7" name="Rectangle 4">
              <a:extLst>
                <a:ext uri="{FF2B5EF4-FFF2-40B4-BE49-F238E27FC236}">
                  <a16:creationId xmlns:a16="http://schemas.microsoft.com/office/drawing/2014/main" id="{A4FE28C7-786E-4E96-B0B7-89932C783A7B}"/>
                </a:ext>
              </a:extLst>
            </p:cNvPr>
            <p:cNvSpPr>
              <a:spLocks noChangeArrowheads="1"/>
            </p:cNvSpPr>
            <p:nvPr/>
          </p:nvSpPr>
          <p:spPr bwMode="auto">
            <a:xfrm>
              <a:off x="3705300"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en-US" sz="2400" dirty="0">
                  <a:solidFill>
                    <a:prstClr val="black"/>
                  </a:solidFill>
                  <a:latin typeface="微软雅黑" panose="020B0503020204020204" pitchFamily="34" charset="-122"/>
                </a:rPr>
                <a:t>3.14</a:t>
              </a:r>
            </a:p>
          </p:txBody>
        </p:sp>
        <p:sp>
          <p:nvSpPr>
            <p:cNvPr id="8" name="Rectangle 5">
              <a:extLst>
                <a:ext uri="{FF2B5EF4-FFF2-40B4-BE49-F238E27FC236}">
                  <a16:creationId xmlns:a16="http://schemas.microsoft.com/office/drawing/2014/main" id="{D252A94C-465A-4EC5-9962-65C390B16D79}"/>
                </a:ext>
              </a:extLst>
            </p:cNvPr>
            <p:cNvSpPr>
              <a:spLocks noChangeArrowheads="1"/>
            </p:cNvSpPr>
            <p:nvPr/>
          </p:nvSpPr>
          <p:spPr bwMode="auto">
            <a:xfrm>
              <a:off x="4194647" y="584391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0</a:t>
              </a:r>
              <a:endParaRPr kumimoji="1" lang="en-US" altLang="zh-CN" sz="2400" dirty="0">
                <a:solidFill>
                  <a:prstClr val="black"/>
                </a:solidFill>
                <a:latin typeface="微软雅黑" panose="020B0503020204020204" pitchFamily="34" charset="-122"/>
              </a:endParaRPr>
            </a:p>
          </p:txBody>
        </p:sp>
        <p:sp>
          <p:nvSpPr>
            <p:cNvPr id="9" name="Oval 6">
              <a:extLst>
                <a:ext uri="{FF2B5EF4-FFF2-40B4-BE49-F238E27FC236}">
                  <a16:creationId xmlns:a16="http://schemas.microsoft.com/office/drawing/2014/main" id="{75521049-5BC2-4A53-B8AD-F54EA8AADB05}"/>
                </a:ext>
              </a:extLst>
            </p:cNvPr>
            <p:cNvSpPr>
              <a:spLocks noChangeArrowheads="1"/>
            </p:cNvSpPr>
            <p:nvPr/>
          </p:nvSpPr>
          <p:spPr bwMode="auto">
            <a:xfrm>
              <a:off x="4760115"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2</a:t>
              </a:r>
              <a:endParaRPr kumimoji="1" lang="en-US" altLang="zh-CN" sz="2400">
                <a:solidFill>
                  <a:prstClr val="black"/>
                </a:solidFill>
                <a:latin typeface="微软雅黑" panose="020B0503020204020204" pitchFamily="34" charset="-122"/>
              </a:endParaRPr>
            </a:p>
          </p:txBody>
        </p:sp>
        <p:sp>
          <p:nvSpPr>
            <p:cNvPr id="10" name="Rectangle 7">
              <a:extLst>
                <a:ext uri="{FF2B5EF4-FFF2-40B4-BE49-F238E27FC236}">
                  <a16:creationId xmlns:a16="http://schemas.microsoft.com/office/drawing/2014/main" id="{D547C8A6-C13B-4997-AA07-8FED8E2E6723}"/>
                </a:ext>
              </a:extLst>
            </p:cNvPr>
            <p:cNvSpPr>
              <a:spLocks noChangeArrowheads="1"/>
            </p:cNvSpPr>
            <p:nvPr/>
          </p:nvSpPr>
          <p:spPr bwMode="auto">
            <a:xfrm>
              <a:off x="4694868"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en-US" sz="2400" dirty="0">
                  <a:solidFill>
                    <a:prstClr val="black"/>
                  </a:solidFill>
                  <a:latin typeface="微软雅黑" panose="020B0503020204020204" pitchFamily="34" charset="-122"/>
                </a:rPr>
                <a:t>6.28</a:t>
              </a:r>
            </a:p>
          </p:txBody>
        </p:sp>
        <p:sp>
          <p:nvSpPr>
            <p:cNvPr id="11" name="Rectangle 8">
              <a:extLst>
                <a:ext uri="{FF2B5EF4-FFF2-40B4-BE49-F238E27FC236}">
                  <a16:creationId xmlns:a16="http://schemas.microsoft.com/office/drawing/2014/main" id="{6BA48A66-FDDF-4945-B0CF-CAA676E01922}"/>
                </a:ext>
              </a:extLst>
            </p:cNvPr>
            <p:cNvSpPr>
              <a:spLocks noChangeArrowheads="1"/>
            </p:cNvSpPr>
            <p:nvPr/>
          </p:nvSpPr>
          <p:spPr bwMode="auto">
            <a:xfrm>
              <a:off x="5140718" y="584391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1</a:t>
              </a:r>
              <a:endParaRPr kumimoji="1" lang="en-US" altLang="zh-CN" sz="2400" dirty="0">
                <a:solidFill>
                  <a:prstClr val="black"/>
                </a:solidFill>
                <a:latin typeface="微软雅黑" panose="020B0503020204020204" pitchFamily="34" charset="-122"/>
              </a:endParaRPr>
            </a:p>
          </p:txBody>
        </p:sp>
        <p:sp>
          <p:nvSpPr>
            <p:cNvPr id="12" name="Oval 9">
              <a:extLst>
                <a:ext uri="{FF2B5EF4-FFF2-40B4-BE49-F238E27FC236}">
                  <a16:creationId xmlns:a16="http://schemas.microsoft.com/office/drawing/2014/main" id="{A4B44A8F-ED7A-46F4-B130-AAEFE9CDBD80}"/>
                </a:ext>
              </a:extLst>
            </p:cNvPr>
            <p:cNvSpPr>
              <a:spLocks noChangeArrowheads="1"/>
            </p:cNvSpPr>
            <p:nvPr/>
          </p:nvSpPr>
          <p:spPr bwMode="auto">
            <a:xfrm>
              <a:off x="6065040"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3</a:t>
              </a:r>
              <a:endParaRPr kumimoji="1" lang="en-US" altLang="zh-CN" sz="2400">
                <a:solidFill>
                  <a:prstClr val="black"/>
                </a:solidFill>
                <a:latin typeface="微软雅黑" panose="020B0503020204020204" pitchFamily="34" charset="-122"/>
              </a:endParaRPr>
            </a:p>
          </p:txBody>
        </p:sp>
        <p:sp>
          <p:nvSpPr>
            <p:cNvPr id="13" name="Oval 10">
              <a:extLst>
                <a:ext uri="{FF2B5EF4-FFF2-40B4-BE49-F238E27FC236}">
                  <a16:creationId xmlns:a16="http://schemas.microsoft.com/office/drawing/2014/main" id="{05D57D76-F7DA-4487-85C3-1763CAEF3889}"/>
                </a:ext>
              </a:extLst>
            </p:cNvPr>
            <p:cNvSpPr>
              <a:spLocks noChangeArrowheads="1"/>
            </p:cNvSpPr>
            <p:nvPr/>
          </p:nvSpPr>
          <p:spPr bwMode="auto">
            <a:xfrm>
              <a:off x="7435212"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n</a:t>
              </a:r>
              <a:r>
                <a:rPr kumimoji="1" lang="en-US" altLang="zh-CN" sz="2400" baseline="-25000" dirty="0">
                  <a:solidFill>
                    <a:prstClr val="black"/>
                  </a:solidFill>
                  <a:latin typeface="微软雅黑" panose="020B0503020204020204" pitchFamily="34" charset="-122"/>
                </a:rPr>
                <a:t>4</a:t>
              </a:r>
              <a:endParaRPr kumimoji="1" lang="en-US" altLang="zh-CN" sz="2400" dirty="0">
                <a:solidFill>
                  <a:prstClr val="black"/>
                </a:solidFill>
                <a:latin typeface="微软雅黑" panose="020B0503020204020204" pitchFamily="34" charset="-122"/>
              </a:endParaRPr>
            </a:p>
          </p:txBody>
        </p:sp>
        <p:sp>
          <p:nvSpPr>
            <p:cNvPr id="14" name="Rectangle 11">
              <a:extLst>
                <a:ext uri="{FF2B5EF4-FFF2-40B4-BE49-F238E27FC236}">
                  <a16:creationId xmlns:a16="http://schemas.microsoft.com/office/drawing/2014/main" id="{F67205DC-5F3E-4D96-8520-DA71021A2448}"/>
                </a:ext>
              </a:extLst>
            </p:cNvPr>
            <p:cNvSpPr>
              <a:spLocks noChangeArrowheads="1"/>
            </p:cNvSpPr>
            <p:nvPr/>
          </p:nvSpPr>
          <p:spPr bwMode="auto">
            <a:xfrm>
              <a:off x="5934548"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R</a:t>
              </a:r>
            </a:p>
          </p:txBody>
        </p:sp>
        <p:sp>
          <p:nvSpPr>
            <p:cNvPr id="15" name="Rectangle 12">
              <a:extLst>
                <a:ext uri="{FF2B5EF4-FFF2-40B4-BE49-F238E27FC236}">
                  <a16:creationId xmlns:a16="http://schemas.microsoft.com/office/drawing/2014/main" id="{FB1A1D39-896F-499E-9628-DF5481A50314}"/>
                </a:ext>
              </a:extLst>
            </p:cNvPr>
            <p:cNvSpPr>
              <a:spLocks noChangeArrowheads="1"/>
            </p:cNvSpPr>
            <p:nvPr/>
          </p:nvSpPr>
          <p:spPr bwMode="auto">
            <a:xfrm>
              <a:off x="7369964"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r</a:t>
              </a:r>
            </a:p>
          </p:txBody>
        </p:sp>
        <p:sp>
          <p:nvSpPr>
            <p:cNvPr id="16" name="Oval 13">
              <a:extLst>
                <a:ext uri="{FF2B5EF4-FFF2-40B4-BE49-F238E27FC236}">
                  <a16:creationId xmlns:a16="http://schemas.microsoft.com/office/drawing/2014/main" id="{A2DE5F07-3A87-42AB-996E-DDB987CF1DAB}"/>
                </a:ext>
              </a:extLst>
            </p:cNvPr>
            <p:cNvSpPr>
              <a:spLocks noChangeArrowheads="1"/>
            </p:cNvSpPr>
            <p:nvPr/>
          </p:nvSpPr>
          <p:spPr bwMode="auto">
            <a:xfrm>
              <a:off x="6521764" y="4560737"/>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5</a:t>
              </a:r>
              <a:endParaRPr kumimoji="1" lang="en-US" altLang="zh-CN" sz="2400">
                <a:solidFill>
                  <a:prstClr val="black"/>
                </a:solidFill>
                <a:latin typeface="微软雅黑" panose="020B0503020204020204" pitchFamily="34" charset="-122"/>
              </a:endParaRPr>
            </a:p>
          </p:txBody>
        </p:sp>
        <p:grpSp>
          <p:nvGrpSpPr>
            <p:cNvPr id="17" name="Group 47">
              <a:extLst>
                <a:ext uri="{FF2B5EF4-FFF2-40B4-BE49-F238E27FC236}">
                  <a16:creationId xmlns:a16="http://schemas.microsoft.com/office/drawing/2014/main" id="{F1D4A5F5-9474-40E9-92AF-C0F85C77EE28}"/>
                </a:ext>
              </a:extLst>
            </p:cNvPr>
            <p:cNvGrpSpPr>
              <a:grpSpLocks/>
            </p:cNvGrpSpPr>
            <p:nvPr/>
          </p:nvGrpSpPr>
          <p:grpSpPr bwMode="auto">
            <a:xfrm>
              <a:off x="6391272" y="5017462"/>
              <a:ext cx="1109186" cy="717708"/>
              <a:chOff x="3936" y="2544"/>
              <a:chExt cx="816" cy="528"/>
            </a:xfrm>
          </p:grpSpPr>
          <p:sp>
            <p:nvSpPr>
              <p:cNvPr id="44" name="Line 14">
                <a:extLst>
                  <a:ext uri="{FF2B5EF4-FFF2-40B4-BE49-F238E27FC236}">
                    <a16:creationId xmlns:a16="http://schemas.microsoft.com/office/drawing/2014/main" id="{C6E222E4-8B14-40FF-92C1-09934782C87D}"/>
                  </a:ext>
                </a:extLst>
              </p:cNvPr>
              <p:cNvSpPr>
                <a:spLocks noChangeShapeType="1"/>
              </p:cNvSpPr>
              <p:nvPr/>
            </p:nvSpPr>
            <p:spPr bwMode="auto">
              <a:xfrm flipH="1">
                <a:off x="3936" y="2544"/>
                <a:ext cx="192"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45" name="Line 15">
                <a:extLst>
                  <a:ext uri="{FF2B5EF4-FFF2-40B4-BE49-F238E27FC236}">
                    <a16:creationId xmlns:a16="http://schemas.microsoft.com/office/drawing/2014/main" id="{9426A21B-AE72-410A-A6D7-43D854AA2825}"/>
                  </a:ext>
                </a:extLst>
              </p:cNvPr>
              <p:cNvSpPr>
                <a:spLocks noChangeShapeType="1"/>
              </p:cNvSpPr>
              <p:nvPr/>
            </p:nvSpPr>
            <p:spPr bwMode="auto">
              <a:xfrm>
                <a:off x="4272" y="2544"/>
                <a:ext cx="480"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18" name="Rectangle 16">
              <a:extLst>
                <a:ext uri="{FF2B5EF4-FFF2-40B4-BE49-F238E27FC236}">
                  <a16:creationId xmlns:a16="http://schemas.microsoft.com/office/drawing/2014/main" id="{8CDE8C0F-533A-40F3-86B7-E92C0B14C751}"/>
                </a:ext>
              </a:extLst>
            </p:cNvPr>
            <p:cNvSpPr>
              <a:spLocks noChangeArrowheads="1"/>
            </p:cNvSpPr>
            <p:nvPr/>
          </p:nvSpPr>
          <p:spPr bwMode="auto">
            <a:xfrm>
              <a:off x="6587011" y="5017461"/>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19" name="Rectangle 17">
              <a:extLst>
                <a:ext uri="{FF2B5EF4-FFF2-40B4-BE49-F238E27FC236}">
                  <a16:creationId xmlns:a16="http://schemas.microsoft.com/office/drawing/2014/main" id="{29CA23C2-D96E-46C2-9333-797D8357C046}"/>
                </a:ext>
              </a:extLst>
            </p:cNvPr>
            <p:cNvSpPr>
              <a:spLocks noChangeArrowheads="1"/>
            </p:cNvSpPr>
            <p:nvPr/>
          </p:nvSpPr>
          <p:spPr bwMode="auto">
            <a:xfrm>
              <a:off x="6913241" y="462598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2</a:t>
              </a:r>
              <a:endParaRPr kumimoji="1" lang="en-US" altLang="zh-CN" sz="2400">
                <a:solidFill>
                  <a:prstClr val="black"/>
                </a:solidFill>
                <a:latin typeface="微软雅黑" panose="020B0503020204020204" pitchFamily="34" charset="-122"/>
              </a:endParaRPr>
            </a:p>
          </p:txBody>
        </p:sp>
        <p:sp>
          <p:nvSpPr>
            <p:cNvPr id="20" name="Oval 18">
              <a:extLst>
                <a:ext uri="{FF2B5EF4-FFF2-40B4-BE49-F238E27FC236}">
                  <a16:creationId xmlns:a16="http://schemas.microsoft.com/office/drawing/2014/main" id="{E0C260E3-E970-4A74-BC62-A9290910509A}"/>
                </a:ext>
              </a:extLst>
            </p:cNvPr>
            <p:cNvSpPr>
              <a:spLocks noChangeArrowheads="1"/>
            </p:cNvSpPr>
            <p:nvPr/>
          </p:nvSpPr>
          <p:spPr bwMode="auto">
            <a:xfrm>
              <a:off x="5934547" y="3777782"/>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grpSp>
          <p:nvGrpSpPr>
            <p:cNvPr id="21" name="Group 48">
              <a:extLst>
                <a:ext uri="{FF2B5EF4-FFF2-40B4-BE49-F238E27FC236}">
                  <a16:creationId xmlns:a16="http://schemas.microsoft.com/office/drawing/2014/main" id="{6992DCA3-056C-4E4B-849E-FA4D5C64C7C4}"/>
                </a:ext>
              </a:extLst>
            </p:cNvPr>
            <p:cNvGrpSpPr>
              <a:grpSpLocks/>
            </p:cNvGrpSpPr>
            <p:nvPr/>
          </p:nvGrpSpPr>
          <p:grpSpPr bwMode="auto">
            <a:xfrm>
              <a:off x="5086347" y="4169260"/>
              <a:ext cx="1631155" cy="1555035"/>
              <a:chOff x="2976" y="1920"/>
              <a:chExt cx="1200" cy="1144"/>
            </a:xfrm>
          </p:grpSpPr>
          <p:sp>
            <p:nvSpPr>
              <p:cNvPr id="42" name="Line 19">
                <a:extLst>
                  <a:ext uri="{FF2B5EF4-FFF2-40B4-BE49-F238E27FC236}">
                    <a16:creationId xmlns:a16="http://schemas.microsoft.com/office/drawing/2014/main" id="{C117DEEB-D435-490E-8440-BE94EAED5900}"/>
                  </a:ext>
                </a:extLst>
              </p:cNvPr>
              <p:cNvSpPr>
                <a:spLocks noChangeShapeType="1"/>
              </p:cNvSpPr>
              <p:nvPr/>
            </p:nvSpPr>
            <p:spPr bwMode="auto">
              <a:xfrm flipH="1">
                <a:off x="2976" y="1976"/>
                <a:ext cx="720" cy="108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43" name="Line 20">
                <a:extLst>
                  <a:ext uri="{FF2B5EF4-FFF2-40B4-BE49-F238E27FC236}">
                    <a16:creationId xmlns:a16="http://schemas.microsoft.com/office/drawing/2014/main" id="{E5FD896C-16A4-4F56-B175-D15C8035F9BF}"/>
                  </a:ext>
                </a:extLst>
              </p:cNvPr>
              <p:cNvSpPr>
                <a:spLocks noChangeShapeType="1"/>
              </p:cNvSpPr>
              <p:nvPr/>
            </p:nvSpPr>
            <p:spPr bwMode="auto">
              <a:xfrm>
                <a:off x="3888" y="1920"/>
                <a:ext cx="288" cy="28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22" name="Rectangle 21">
              <a:extLst>
                <a:ext uri="{FF2B5EF4-FFF2-40B4-BE49-F238E27FC236}">
                  <a16:creationId xmlns:a16="http://schemas.microsoft.com/office/drawing/2014/main" id="{A007C6EE-B97E-4ECF-8AFF-04F1C51896F7}"/>
                </a:ext>
              </a:extLst>
            </p:cNvPr>
            <p:cNvSpPr>
              <a:spLocks noChangeArrowheads="1"/>
            </p:cNvSpPr>
            <p:nvPr/>
          </p:nvSpPr>
          <p:spPr bwMode="auto">
            <a:xfrm>
              <a:off x="6065040" y="4299753"/>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23" name="Rectangle 22">
              <a:extLst>
                <a:ext uri="{FF2B5EF4-FFF2-40B4-BE49-F238E27FC236}">
                  <a16:creationId xmlns:a16="http://schemas.microsoft.com/office/drawing/2014/main" id="{AF460667-D72A-43B1-8232-8BE126A6C420}"/>
                </a:ext>
              </a:extLst>
            </p:cNvPr>
            <p:cNvSpPr>
              <a:spLocks noChangeArrowheads="1"/>
            </p:cNvSpPr>
            <p:nvPr/>
          </p:nvSpPr>
          <p:spPr bwMode="auto">
            <a:xfrm>
              <a:off x="6326025" y="3843029"/>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A</a:t>
              </a:r>
            </a:p>
          </p:txBody>
        </p:sp>
        <p:sp>
          <p:nvSpPr>
            <p:cNvPr id="24" name="Rectangle 23">
              <a:extLst>
                <a:ext uri="{FF2B5EF4-FFF2-40B4-BE49-F238E27FC236}">
                  <a16:creationId xmlns:a16="http://schemas.microsoft.com/office/drawing/2014/main" id="{48255E4F-DB7A-4754-B664-58B619AF773B}"/>
                </a:ext>
              </a:extLst>
            </p:cNvPr>
            <p:cNvSpPr>
              <a:spLocks noChangeArrowheads="1"/>
            </p:cNvSpPr>
            <p:nvPr/>
          </p:nvSpPr>
          <p:spPr bwMode="auto">
            <a:xfrm>
              <a:off x="6652256" y="3843029"/>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B</a:t>
              </a:r>
            </a:p>
          </p:txBody>
        </p:sp>
        <p:sp>
          <p:nvSpPr>
            <p:cNvPr id="25" name="Rectangle 24">
              <a:extLst>
                <a:ext uri="{FF2B5EF4-FFF2-40B4-BE49-F238E27FC236}">
                  <a16:creationId xmlns:a16="http://schemas.microsoft.com/office/drawing/2014/main" id="{D9A5B88F-5E6C-490F-A132-14232C2CC779}"/>
                </a:ext>
              </a:extLst>
            </p:cNvPr>
            <p:cNvSpPr>
              <a:spLocks noChangeArrowheads="1"/>
            </p:cNvSpPr>
            <p:nvPr/>
          </p:nvSpPr>
          <p:spPr bwMode="auto">
            <a:xfrm>
              <a:off x="5466949" y="584391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3</a:t>
              </a:r>
              <a:endParaRPr kumimoji="1" lang="en-US" altLang="zh-CN" sz="2400" dirty="0">
                <a:solidFill>
                  <a:prstClr val="black"/>
                </a:solidFill>
                <a:latin typeface="微软雅黑" panose="020B0503020204020204" pitchFamily="34" charset="-122"/>
              </a:endParaRPr>
            </a:p>
          </p:txBody>
        </p:sp>
        <p:sp>
          <p:nvSpPr>
            <p:cNvPr id="26" name="Rectangle 25">
              <a:extLst>
                <a:ext uri="{FF2B5EF4-FFF2-40B4-BE49-F238E27FC236}">
                  <a16:creationId xmlns:a16="http://schemas.microsoft.com/office/drawing/2014/main" id="{26539834-E726-46E5-A52F-0F3C8494E0E6}"/>
                </a:ext>
              </a:extLst>
            </p:cNvPr>
            <p:cNvSpPr>
              <a:spLocks noChangeArrowheads="1"/>
            </p:cNvSpPr>
            <p:nvPr/>
          </p:nvSpPr>
          <p:spPr bwMode="auto">
            <a:xfrm>
              <a:off x="7304718" y="462598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4</a:t>
              </a:r>
              <a:endParaRPr kumimoji="1" lang="en-US" altLang="zh-CN" sz="2400">
                <a:solidFill>
                  <a:prstClr val="black"/>
                </a:solidFill>
                <a:latin typeface="微软雅黑" panose="020B0503020204020204" pitchFamily="34" charset="-122"/>
              </a:endParaRPr>
            </a:p>
          </p:txBody>
        </p:sp>
        <p:sp>
          <p:nvSpPr>
            <p:cNvPr id="27" name="Rectangle 26">
              <a:extLst>
                <a:ext uri="{FF2B5EF4-FFF2-40B4-BE49-F238E27FC236}">
                  <a16:creationId xmlns:a16="http://schemas.microsoft.com/office/drawing/2014/main" id="{48AD2172-1F2B-4804-A6E0-B791A2E4CE46}"/>
                </a:ext>
              </a:extLst>
            </p:cNvPr>
            <p:cNvSpPr>
              <a:spLocks noChangeArrowheads="1"/>
            </p:cNvSpPr>
            <p:nvPr/>
          </p:nvSpPr>
          <p:spPr bwMode="auto">
            <a:xfrm>
              <a:off x="7043733" y="3843029"/>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5</a:t>
              </a:r>
              <a:endParaRPr kumimoji="1" lang="en-US" altLang="zh-CN" sz="2400">
                <a:solidFill>
                  <a:prstClr val="black"/>
                </a:solidFill>
                <a:latin typeface="微软雅黑" panose="020B0503020204020204" pitchFamily="34" charset="-122"/>
              </a:endParaRPr>
            </a:p>
          </p:txBody>
        </p:sp>
        <p:sp>
          <p:nvSpPr>
            <p:cNvPr id="28" name="Oval 27">
              <a:extLst>
                <a:ext uri="{FF2B5EF4-FFF2-40B4-BE49-F238E27FC236}">
                  <a16:creationId xmlns:a16="http://schemas.microsoft.com/office/drawing/2014/main" id="{EDA97856-C8EB-4227-8945-B93B60D3088B}"/>
                </a:ext>
              </a:extLst>
            </p:cNvPr>
            <p:cNvSpPr>
              <a:spLocks noChangeArrowheads="1"/>
            </p:cNvSpPr>
            <p:nvPr/>
          </p:nvSpPr>
          <p:spPr bwMode="auto">
            <a:xfrm>
              <a:off x="7957181" y="4625983"/>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7</a:t>
              </a:r>
              <a:endParaRPr kumimoji="1" lang="en-US" altLang="zh-CN" sz="2400">
                <a:solidFill>
                  <a:prstClr val="black"/>
                </a:solidFill>
                <a:latin typeface="微软雅黑" panose="020B0503020204020204" pitchFamily="34" charset="-122"/>
              </a:endParaRPr>
            </a:p>
          </p:txBody>
        </p:sp>
        <p:grpSp>
          <p:nvGrpSpPr>
            <p:cNvPr id="29" name="Group 49">
              <a:extLst>
                <a:ext uri="{FF2B5EF4-FFF2-40B4-BE49-F238E27FC236}">
                  <a16:creationId xmlns:a16="http://schemas.microsoft.com/office/drawing/2014/main" id="{1B1BAE0B-814C-4500-8683-BE6A04BDCA25}"/>
                </a:ext>
              </a:extLst>
            </p:cNvPr>
            <p:cNvGrpSpPr>
              <a:grpSpLocks/>
            </p:cNvGrpSpPr>
            <p:nvPr/>
          </p:nvGrpSpPr>
          <p:grpSpPr bwMode="auto">
            <a:xfrm>
              <a:off x="6391271" y="5017461"/>
              <a:ext cx="1826895" cy="782955"/>
              <a:chOff x="3936" y="2544"/>
              <a:chExt cx="1344" cy="576"/>
            </a:xfrm>
          </p:grpSpPr>
          <p:sp>
            <p:nvSpPr>
              <p:cNvPr id="40" name="Line 28">
                <a:extLst>
                  <a:ext uri="{FF2B5EF4-FFF2-40B4-BE49-F238E27FC236}">
                    <a16:creationId xmlns:a16="http://schemas.microsoft.com/office/drawing/2014/main" id="{776150BA-0EEF-40D4-9A03-67951FC097EC}"/>
                  </a:ext>
                </a:extLst>
              </p:cNvPr>
              <p:cNvSpPr>
                <a:spLocks noChangeShapeType="1"/>
              </p:cNvSpPr>
              <p:nvPr/>
            </p:nvSpPr>
            <p:spPr bwMode="auto">
              <a:xfrm flipV="1">
                <a:off x="3936" y="2544"/>
                <a:ext cx="1200"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41" name="Line 29">
                <a:extLst>
                  <a:ext uri="{FF2B5EF4-FFF2-40B4-BE49-F238E27FC236}">
                    <a16:creationId xmlns:a16="http://schemas.microsoft.com/office/drawing/2014/main" id="{81C8C887-42E4-4615-9931-54736A577CA8}"/>
                  </a:ext>
                </a:extLst>
              </p:cNvPr>
              <p:cNvSpPr>
                <a:spLocks noChangeShapeType="1"/>
              </p:cNvSpPr>
              <p:nvPr/>
            </p:nvSpPr>
            <p:spPr bwMode="auto">
              <a:xfrm flipV="1">
                <a:off x="4992" y="2592"/>
                <a:ext cx="288"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30" name="Rectangle 30">
              <a:extLst>
                <a:ext uri="{FF2B5EF4-FFF2-40B4-BE49-F238E27FC236}">
                  <a16:creationId xmlns:a16="http://schemas.microsoft.com/office/drawing/2014/main" id="{3696719C-A5B8-4611-A268-0987E9757B5F}"/>
                </a:ext>
              </a:extLst>
            </p:cNvPr>
            <p:cNvSpPr>
              <a:spLocks noChangeArrowheads="1"/>
            </p:cNvSpPr>
            <p:nvPr/>
          </p:nvSpPr>
          <p:spPr bwMode="auto">
            <a:xfrm>
              <a:off x="8413904" y="4756477"/>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sp>
          <p:nvSpPr>
            <p:cNvPr id="31" name="Rectangle 31">
              <a:extLst>
                <a:ext uri="{FF2B5EF4-FFF2-40B4-BE49-F238E27FC236}">
                  <a16:creationId xmlns:a16="http://schemas.microsoft.com/office/drawing/2014/main" id="{4746FAE2-70FD-4B41-B2BD-770DAB89830F}"/>
                </a:ext>
              </a:extLst>
            </p:cNvPr>
            <p:cNvSpPr>
              <a:spLocks noChangeArrowheads="1"/>
            </p:cNvSpPr>
            <p:nvPr/>
          </p:nvSpPr>
          <p:spPr bwMode="auto">
            <a:xfrm>
              <a:off x="7826689" y="5017461"/>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32" name="Oval 32">
              <a:extLst>
                <a:ext uri="{FF2B5EF4-FFF2-40B4-BE49-F238E27FC236}">
                  <a16:creationId xmlns:a16="http://schemas.microsoft.com/office/drawing/2014/main" id="{1D1B8253-FE63-4D1C-B872-60923E78EA88}"/>
                </a:ext>
              </a:extLst>
            </p:cNvPr>
            <p:cNvSpPr>
              <a:spLocks noChangeArrowheads="1"/>
            </p:cNvSpPr>
            <p:nvPr/>
          </p:nvSpPr>
          <p:spPr bwMode="auto">
            <a:xfrm>
              <a:off x="7108980" y="260335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8</a:t>
              </a:r>
              <a:endParaRPr kumimoji="1" lang="en-US" altLang="zh-CN" sz="2400">
                <a:solidFill>
                  <a:prstClr val="black"/>
                </a:solidFill>
                <a:latin typeface="微软雅黑" panose="020B0503020204020204" pitchFamily="34" charset="-122"/>
              </a:endParaRPr>
            </a:p>
          </p:txBody>
        </p:sp>
        <p:grpSp>
          <p:nvGrpSpPr>
            <p:cNvPr id="33" name="Group 50">
              <a:extLst>
                <a:ext uri="{FF2B5EF4-FFF2-40B4-BE49-F238E27FC236}">
                  <a16:creationId xmlns:a16="http://schemas.microsoft.com/office/drawing/2014/main" id="{D8F9A7A2-15BB-447B-975B-58B3CD3BF045}"/>
                </a:ext>
              </a:extLst>
            </p:cNvPr>
            <p:cNvGrpSpPr>
              <a:grpSpLocks/>
            </p:cNvGrpSpPr>
            <p:nvPr/>
          </p:nvGrpSpPr>
          <p:grpSpPr bwMode="auto">
            <a:xfrm>
              <a:off x="6326024" y="3049199"/>
              <a:ext cx="1816021" cy="1565910"/>
              <a:chOff x="3888" y="1096"/>
              <a:chExt cx="1336" cy="1152"/>
            </a:xfrm>
          </p:grpSpPr>
          <p:sp>
            <p:nvSpPr>
              <p:cNvPr id="38" name="Line 33">
                <a:extLst>
                  <a:ext uri="{FF2B5EF4-FFF2-40B4-BE49-F238E27FC236}">
                    <a16:creationId xmlns:a16="http://schemas.microsoft.com/office/drawing/2014/main" id="{99A62519-90FC-4336-8E30-FDE1AD8BE988}"/>
                  </a:ext>
                </a:extLst>
              </p:cNvPr>
              <p:cNvSpPr>
                <a:spLocks noChangeShapeType="1"/>
              </p:cNvSpPr>
              <p:nvPr/>
            </p:nvSpPr>
            <p:spPr bwMode="auto">
              <a:xfrm flipH="1">
                <a:off x="3888" y="1104"/>
                <a:ext cx="672" cy="576"/>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39" name="Line 34">
                <a:extLst>
                  <a:ext uri="{FF2B5EF4-FFF2-40B4-BE49-F238E27FC236}">
                    <a16:creationId xmlns:a16="http://schemas.microsoft.com/office/drawing/2014/main" id="{3A58F72B-06BE-4A59-959D-087CD6E13CBA}"/>
                  </a:ext>
                </a:extLst>
              </p:cNvPr>
              <p:cNvSpPr>
                <a:spLocks noChangeShapeType="1"/>
              </p:cNvSpPr>
              <p:nvPr/>
            </p:nvSpPr>
            <p:spPr bwMode="auto">
              <a:xfrm>
                <a:off x="4720" y="1096"/>
                <a:ext cx="504" cy="1152"/>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34" name="Rectangle 35">
              <a:extLst>
                <a:ext uri="{FF2B5EF4-FFF2-40B4-BE49-F238E27FC236}">
                  <a16:creationId xmlns:a16="http://schemas.microsoft.com/office/drawing/2014/main" id="{A77F1AE3-1667-408A-8958-7BCED2FC0048}"/>
                </a:ext>
              </a:extLst>
            </p:cNvPr>
            <p:cNvSpPr>
              <a:spLocks noChangeArrowheads="1"/>
            </p:cNvSpPr>
            <p:nvPr/>
          </p:nvSpPr>
          <p:spPr bwMode="auto">
            <a:xfrm>
              <a:off x="7174226" y="3125320"/>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35" name="Rectangle 36">
              <a:extLst>
                <a:ext uri="{FF2B5EF4-FFF2-40B4-BE49-F238E27FC236}">
                  <a16:creationId xmlns:a16="http://schemas.microsoft.com/office/drawing/2014/main" id="{D664FA00-3919-4F84-8FB7-703D839FC342}"/>
                </a:ext>
              </a:extLst>
            </p:cNvPr>
            <p:cNvSpPr>
              <a:spLocks noChangeArrowheads="1"/>
            </p:cNvSpPr>
            <p:nvPr/>
          </p:nvSpPr>
          <p:spPr bwMode="auto">
            <a:xfrm>
              <a:off x="7565703" y="2668596"/>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B</a:t>
              </a:r>
            </a:p>
          </p:txBody>
        </p:sp>
        <p:sp>
          <p:nvSpPr>
            <p:cNvPr id="36" name="Line 37">
              <a:extLst>
                <a:ext uri="{FF2B5EF4-FFF2-40B4-BE49-F238E27FC236}">
                  <a16:creationId xmlns:a16="http://schemas.microsoft.com/office/drawing/2014/main" id="{A09460EC-3FE4-484D-BAFD-661DA0A03667}"/>
                </a:ext>
              </a:extLst>
            </p:cNvPr>
            <p:cNvSpPr>
              <a:spLocks noChangeShapeType="1"/>
            </p:cNvSpPr>
            <p:nvPr/>
          </p:nvSpPr>
          <p:spPr bwMode="auto">
            <a:xfrm flipH="1">
              <a:off x="6782749" y="3777782"/>
              <a:ext cx="326231" cy="456724"/>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37" name="Rectangle 51">
              <a:extLst>
                <a:ext uri="{FF2B5EF4-FFF2-40B4-BE49-F238E27FC236}">
                  <a16:creationId xmlns:a16="http://schemas.microsoft.com/office/drawing/2014/main" id="{1C795DE2-C785-434F-B6E9-616017FD2E8D}"/>
                </a:ext>
              </a:extLst>
            </p:cNvPr>
            <p:cNvSpPr>
              <a:spLocks noChangeArrowheads="1"/>
            </p:cNvSpPr>
            <p:nvPr/>
          </p:nvSpPr>
          <p:spPr bwMode="auto">
            <a:xfrm>
              <a:off x="8413904" y="4756477"/>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grpSp>
      <p:sp>
        <p:nvSpPr>
          <p:cNvPr id="46" name="Rectangle 2">
            <a:extLst>
              <a:ext uri="{FF2B5EF4-FFF2-40B4-BE49-F238E27FC236}">
                <a16:creationId xmlns:a16="http://schemas.microsoft.com/office/drawing/2014/main" id="{3B35391A-8082-41B5-BD3B-F5A2CD167B7C}"/>
              </a:ext>
            </a:extLst>
          </p:cNvPr>
          <p:cNvSpPr>
            <a:spLocks noChangeArrowheads="1"/>
          </p:cNvSpPr>
          <p:nvPr/>
        </p:nvSpPr>
        <p:spPr bwMode="auto">
          <a:xfrm>
            <a:off x="1296360" y="3241068"/>
            <a:ext cx="2332435" cy="1572094"/>
          </a:xfrm>
          <a:prstGeom prst="rect">
            <a:avLst/>
          </a:prstGeom>
          <a:ln/>
        </p:spPr>
        <p:style>
          <a:lnRef idx="2">
            <a:schemeClr val="accent1"/>
          </a:lnRef>
          <a:fillRef idx="1">
            <a:schemeClr val="lt1"/>
          </a:fillRef>
          <a:effectRef idx="0">
            <a:schemeClr val="accent1"/>
          </a:effectRef>
          <a:fontRef idx="minor">
            <a:schemeClr val="dk1"/>
          </a:fontRef>
        </p:style>
        <p:txBody>
          <a:bodyPr lIns="92075" tIns="46038" rIns="92075" bIns="46038"/>
          <a:lstStyle>
            <a:lvl1pPr marL="457200" indent="-4572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914400" indent="-45720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ClrTx/>
              <a:buSzTx/>
              <a:buFontTx/>
              <a:buNone/>
            </a:pPr>
            <a:r>
              <a:rPr lang="en-US" altLang="zh-CN" sz="2400" dirty="0">
                <a:latin typeface="微软雅黑" panose="020B0503020204020204" pitchFamily="34" charset="-122"/>
              </a:rPr>
              <a:t>(1) T</a:t>
            </a:r>
            <a:r>
              <a:rPr lang="en-US" altLang="zh-CN" sz="2400" baseline="-25000" dirty="0">
                <a:latin typeface="微软雅黑" panose="020B0503020204020204" pitchFamily="34" charset="-122"/>
              </a:rPr>
              <a:t>2</a:t>
            </a:r>
            <a:r>
              <a:rPr lang="en-US" altLang="zh-CN" sz="2400" dirty="0">
                <a:latin typeface="微软雅黑" panose="020B0503020204020204" pitchFamily="34" charset="-122"/>
              </a:rPr>
              <a:t>:=</a:t>
            </a:r>
            <a:r>
              <a:rPr lang="en-US" altLang="zh-CN" sz="2400" dirty="0" err="1">
                <a:latin typeface="微软雅黑" panose="020B0503020204020204" pitchFamily="34" charset="-122"/>
              </a:rPr>
              <a:t>R+r</a:t>
            </a:r>
            <a:endParaRPr lang="en-US" altLang="zh-CN" sz="2400" dirty="0">
              <a:latin typeface="微软雅黑" panose="020B0503020204020204" pitchFamily="34" charset="-122"/>
            </a:endParaRPr>
          </a:p>
          <a:p>
            <a:pPr>
              <a:spcBef>
                <a:spcPct val="0"/>
              </a:spcBef>
              <a:buClrTx/>
              <a:buSzTx/>
              <a:buFontTx/>
              <a:buNone/>
            </a:pPr>
            <a:r>
              <a:rPr lang="en-US" altLang="zh-CN" sz="2400" dirty="0">
                <a:latin typeface="微软雅黑" panose="020B0503020204020204" pitchFamily="34" charset="-122"/>
              </a:rPr>
              <a:t>(2) A:=6.28*T</a:t>
            </a:r>
            <a:r>
              <a:rPr lang="en-US" altLang="zh-CN" sz="2400" baseline="-25000" dirty="0">
                <a:latin typeface="微软雅黑" panose="020B0503020204020204" pitchFamily="34" charset="-122"/>
              </a:rPr>
              <a:t>2</a:t>
            </a:r>
            <a:endParaRPr lang="en-US" altLang="zh-CN" sz="2400" dirty="0">
              <a:latin typeface="微软雅黑" panose="020B0503020204020204" pitchFamily="34" charset="-122"/>
            </a:endParaRPr>
          </a:p>
          <a:p>
            <a:pPr>
              <a:spcBef>
                <a:spcPct val="0"/>
              </a:spcBef>
              <a:buClrTx/>
              <a:buSzTx/>
              <a:buFontTx/>
              <a:buNone/>
            </a:pPr>
            <a:r>
              <a:rPr lang="en-US" altLang="zh-CN" sz="2400" dirty="0">
                <a:latin typeface="微软雅黑" panose="020B0503020204020204" pitchFamily="34" charset="-122"/>
              </a:rPr>
              <a:t>(3) T</a:t>
            </a:r>
            <a:r>
              <a:rPr lang="en-US" altLang="zh-CN" sz="2400" baseline="-25000" dirty="0">
                <a:latin typeface="微软雅黑" panose="020B0503020204020204" pitchFamily="34" charset="-122"/>
              </a:rPr>
              <a:t>6</a:t>
            </a:r>
            <a:r>
              <a:rPr lang="en-US" altLang="zh-CN" sz="2400" dirty="0">
                <a:latin typeface="微软雅黑" panose="020B0503020204020204" pitchFamily="34" charset="-122"/>
              </a:rPr>
              <a:t>:=R-r</a:t>
            </a:r>
          </a:p>
          <a:p>
            <a:pPr>
              <a:spcBef>
                <a:spcPct val="0"/>
              </a:spcBef>
              <a:buClrTx/>
              <a:buSzTx/>
              <a:buFontTx/>
              <a:buNone/>
            </a:pPr>
            <a:r>
              <a:rPr lang="en-US" altLang="zh-CN" sz="2400" dirty="0">
                <a:latin typeface="微软雅黑" panose="020B0503020204020204" pitchFamily="34" charset="-122"/>
              </a:rPr>
              <a:t>(4) B:=A*T</a:t>
            </a:r>
            <a:r>
              <a:rPr lang="en-US" altLang="zh-CN" sz="2400" baseline="-25000" dirty="0">
                <a:latin typeface="微软雅黑" panose="020B0503020204020204" pitchFamily="34" charset="-122"/>
              </a:rPr>
              <a:t>6</a:t>
            </a:r>
          </a:p>
        </p:txBody>
      </p:sp>
    </p:spTree>
    <p:extLst>
      <p:ext uri="{BB962C8B-B14F-4D97-AF65-F5344CB8AC3E}">
        <p14:creationId xmlns:p14="http://schemas.microsoft.com/office/powerpoint/2010/main" val="56188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p:txBody>
          <a:bodyPr>
            <a:normAutofit/>
          </a:bodyPr>
          <a:lstStyle/>
          <a:p>
            <a:r>
              <a:rPr lang="zh-CN" altLang="en-US" dirty="0"/>
              <a:t>思路</a:t>
            </a:r>
            <a:r>
              <a:rPr lang="en-US" altLang="zh-CN" dirty="0"/>
              <a:t>3</a:t>
            </a:r>
            <a:r>
              <a:rPr lang="zh-CN" altLang="en-US" dirty="0"/>
              <a:t>：消除重复的计算</a:t>
            </a:r>
            <a:r>
              <a:rPr lang="en-US" altLang="zh-CN" dirty="0"/>
              <a:t>(</a:t>
            </a:r>
            <a:r>
              <a:rPr lang="zh-CN" altLang="en-US" dirty="0"/>
              <a:t>续</a:t>
            </a:r>
            <a:r>
              <a:rPr lang="en-US" altLang="zh-CN" dirty="0"/>
              <a:t>)</a:t>
            </a:r>
          </a:p>
          <a:p>
            <a:pPr lvl="1"/>
            <a:r>
              <a:rPr lang="zh-CN" altLang="en-US" sz="2600" dirty="0"/>
              <a:t>部分冗余消除</a:t>
            </a:r>
            <a:r>
              <a:rPr lang="en-US" altLang="zh-CN" sz="2600" dirty="0"/>
              <a:t>(Partial Redundancy Elimination</a:t>
            </a:r>
            <a:r>
              <a:rPr lang="zh-CN" altLang="en-US" sz="2600" dirty="0"/>
              <a:t>，</a:t>
            </a:r>
            <a:r>
              <a:rPr lang="en-US" altLang="zh-CN" sz="2600" dirty="0"/>
              <a:t>PRE)</a:t>
            </a:r>
          </a:p>
          <a:p>
            <a:pPr marL="457200" lvl="1" indent="0">
              <a:buNone/>
            </a:pPr>
            <a:r>
              <a:rPr lang="en-US" altLang="zh-CN" dirty="0">
                <a:solidFill>
                  <a:schemeClr val="tx1"/>
                </a:solidFill>
              </a:rPr>
              <a:t>if (</a:t>
            </a:r>
            <a:r>
              <a:rPr lang="en-US" altLang="zh-CN" dirty="0" err="1">
                <a:solidFill>
                  <a:schemeClr val="tx1"/>
                </a:solidFill>
              </a:rPr>
              <a:t>some_condition</a:t>
            </a:r>
            <a:r>
              <a:rPr lang="en-US" altLang="zh-CN" dirty="0">
                <a:solidFill>
                  <a:schemeClr val="tx1"/>
                </a:solidFill>
              </a:rPr>
              <a:t>) {</a:t>
            </a:r>
          </a:p>
          <a:p>
            <a:pPr marL="457200" lvl="1" indent="0">
              <a:buNone/>
            </a:pPr>
            <a:r>
              <a:rPr lang="en-US" altLang="zh-CN" dirty="0">
                <a:solidFill>
                  <a:schemeClr val="tx1"/>
                </a:solidFill>
              </a:rPr>
              <a:t>   // some code that does not alter x</a:t>
            </a:r>
          </a:p>
          <a:p>
            <a:pPr marL="457200" lvl="1" indent="0">
              <a:buNone/>
            </a:pPr>
            <a:r>
              <a:rPr lang="en-US" altLang="zh-CN" dirty="0">
                <a:solidFill>
                  <a:schemeClr val="tx1"/>
                </a:solidFill>
              </a:rPr>
              <a:t>   y = x + 4;</a:t>
            </a:r>
          </a:p>
          <a:p>
            <a:pPr marL="457200" lvl="1" indent="0">
              <a:buNone/>
            </a:pPr>
            <a:r>
              <a:rPr lang="en-US" altLang="zh-CN" dirty="0">
                <a:solidFill>
                  <a:schemeClr val="tx1"/>
                </a:solidFill>
              </a:rPr>
              <a:t> }</a:t>
            </a:r>
          </a:p>
          <a:p>
            <a:pPr marL="457200" lvl="1" indent="0">
              <a:buNone/>
            </a:pPr>
            <a:r>
              <a:rPr lang="en-US" altLang="zh-CN" dirty="0">
                <a:solidFill>
                  <a:schemeClr val="tx1"/>
                </a:solidFill>
              </a:rPr>
              <a:t> else {</a:t>
            </a:r>
          </a:p>
          <a:p>
            <a:pPr marL="457200" lvl="1" indent="0">
              <a:buNone/>
            </a:pPr>
            <a:r>
              <a:rPr lang="en-US" altLang="zh-CN" dirty="0">
                <a:solidFill>
                  <a:schemeClr val="tx1"/>
                </a:solidFill>
              </a:rPr>
              <a:t>   // other code that does not alter x</a:t>
            </a:r>
          </a:p>
          <a:p>
            <a:pPr marL="457200" lvl="1" indent="0">
              <a:buNone/>
            </a:pPr>
            <a:r>
              <a:rPr lang="en-US" altLang="zh-CN" dirty="0">
                <a:solidFill>
                  <a:schemeClr val="tx1"/>
                </a:solidFill>
              </a:rPr>
              <a:t> }</a:t>
            </a:r>
          </a:p>
          <a:p>
            <a:pPr marL="457200" lvl="1" indent="0">
              <a:buNone/>
            </a:pPr>
            <a:r>
              <a:rPr lang="en-US" altLang="zh-CN" dirty="0">
                <a:solidFill>
                  <a:schemeClr val="tx1"/>
                </a:solidFill>
              </a:rPr>
              <a:t> z = x + 4;</a:t>
            </a:r>
            <a:endParaRPr lang="zh-CN" altLang="en-US" dirty="0">
              <a:solidFill>
                <a:schemeClr val="tx1"/>
              </a:solidFill>
            </a:endParaRPr>
          </a:p>
        </p:txBody>
      </p:sp>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12</a:t>
            </a:fld>
            <a:endParaRPr lang="en-US" dirty="0"/>
          </a:p>
        </p:txBody>
      </p:sp>
      <p:sp>
        <p:nvSpPr>
          <p:cNvPr id="6" name="文本框 5">
            <a:extLst>
              <a:ext uri="{FF2B5EF4-FFF2-40B4-BE49-F238E27FC236}">
                <a16:creationId xmlns:a16="http://schemas.microsoft.com/office/drawing/2014/main" id="{DE1D3268-C388-4CF1-BFD2-50A315F5302B}"/>
              </a:ext>
            </a:extLst>
          </p:cNvPr>
          <p:cNvSpPr txBox="1"/>
          <p:nvPr/>
        </p:nvSpPr>
        <p:spPr>
          <a:xfrm>
            <a:off x="6672468" y="2001849"/>
            <a:ext cx="5031710" cy="3754361"/>
          </a:xfrm>
          <a:prstGeom prst="rect">
            <a:avLst/>
          </a:prstGeom>
          <a:noFill/>
        </p:spPr>
        <p:txBody>
          <a:bodyPr wrap="square">
            <a:spAutoFit/>
          </a:bodyPr>
          <a:lstStyle/>
          <a:p>
            <a:pPr>
              <a:lnSpc>
                <a:spcPct val="120000"/>
              </a:lnSpc>
            </a:pPr>
            <a:r>
              <a:rPr lang="en-US" altLang="zh-CN" sz="2000" dirty="0">
                <a:latin typeface="+mn-ea"/>
              </a:rPr>
              <a:t>if (</a:t>
            </a:r>
            <a:r>
              <a:rPr lang="en-US" altLang="zh-CN" sz="2000" dirty="0" err="1">
                <a:latin typeface="+mn-ea"/>
              </a:rPr>
              <a:t>some_condition</a:t>
            </a:r>
            <a:r>
              <a:rPr lang="en-US" altLang="zh-CN" sz="2000" dirty="0">
                <a:latin typeface="+mn-ea"/>
              </a:rPr>
              <a:t>) {</a:t>
            </a:r>
          </a:p>
          <a:p>
            <a:pPr>
              <a:lnSpc>
                <a:spcPct val="120000"/>
              </a:lnSpc>
            </a:pPr>
            <a:r>
              <a:rPr lang="en-US" altLang="zh-CN" sz="2000" dirty="0">
                <a:latin typeface="+mn-ea"/>
              </a:rPr>
              <a:t>   // some code that does not alter x</a:t>
            </a:r>
          </a:p>
          <a:p>
            <a:pPr>
              <a:lnSpc>
                <a:spcPct val="120000"/>
              </a:lnSpc>
            </a:pPr>
            <a:r>
              <a:rPr lang="en-US" altLang="zh-CN" sz="2000" dirty="0">
                <a:latin typeface="+mn-ea"/>
              </a:rPr>
              <a:t>   </a:t>
            </a:r>
            <a:r>
              <a:rPr lang="en-US" altLang="zh-CN" sz="2000" dirty="0">
                <a:solidFill>
                  <a:srgbClr val="0000FF"/>
                </a:solidFill>
                <a:latin typeface="+mn-ea"/>
              </a:rPr>
              <a:t>t = x + 4;</a:t>
            </a:r>
          </a:p>
          <a:p>
            <a:pPr>
              <a:lnSpc>
                <a:spcPct val="120000"/>
              </a:lnSpc>
            </a:pPr>
            <a:r>
              <a:rPr lang="en-US" altLang="zh-CN" sz="2000" dirty="0">
                <a:solidFill>
                  <a:srgbClr val="0000FF"/>
                </a:solidFill>
                <a:latin typeface="+mn-ea"/>
              </a:rPr>
              <a:t>   y = t;</a:t>
            </a:r>
          </a:p>
          <a:p>
            <a:pPr>
              <a:lnSpc>
                <a:spcPct val="120000"/>
              </a:lnSpc>
            </a:pPr>
            <a:r>
              <a:rPr lang="en-US" altLang="zh-CN" sz="2000" dirty="0">
                <a:latin typeface="+mn-ea"/>
              </a:rPr>
              <a:t> }</a:t>
            </a:r>
          </a:p>
          <a:p>
            <a:pPr>
              <a:lnSpc>
                <a:spcPct val="120000"/>
              </a:lnSpc>
            </a:pPr>
            <a:r>
              <a:rPr lang="en-US" altLang="zh-CN" sz="2000" dirty="0">
                <a:latin typeface="+mn-ea"/>
              </a:rPr>
              <a:t> else {</a:t>
            </a:r>
          </a:p>
          <a:p>
            <a:pPr>
              <a:lnSpc>
                <a:spcPct val="120000"/>
              </a:lnSpc>
            </a:pPr>
            <a:r>
              <a:rPr lang="en-US" altLang="zh-CN" sz="2000" dirty="0">
                <a:latin typeface="+mn-ea"/>
              </a:rPr>
              <a:t>   // other code that does not alter x</a:t>
            </a:r>
          </a:p>
          <a:p>
            <a:pPr>
              <a:lnSpc>
                <a:spcPct val="120000"/>
              </a:lnSpc>
            </a:pPr>
            <a:r>
              <a:rPr lang="en-US" altLang="zh-CN" sz="2000" dirty="0">
                <a:latin typeface="+mn-ea"/>
              </a:rPr>
              <a:t>   </a:t>
            </a:r>
            <a:r>
              <a:rPr lang="en-US" altLang="zh-CN" sz="2000" dirty="0">
                <a:solidFill>
                  <a:srgbClr val="0000FF"/>
                </a:solidFill>
                <a:latin typeface="+mn-ea"/>
              </a:rPr>
              <a:t>t = x + 4;</a:t>
            </a:r>
          </a:p>
          <a:p>
            <a:pPr>
              <a:lnSpc>
                <a:spcPct val="120000"/>
              </a:lnSpc>
            </a:pPr>
            <a:r>
              <a:rPr lang="en-US" altLang="zh-CN" sz="2000" dirty="0">
                <a:latin typeface="+mn-ea"/>
              </a:rPr>
              <a:t> }</a:t>
            </a:r>
          </a:p>
          <a:p>
            <a:pPr>
              <a:lnSpc>
                <a:spcPct val="120000"/>
              </a:lnSpc>
            </a:pPr>
            <a:r>
              <a:rPr lang="en-US" altLang="zh-CN" sz="2000" dirty="0">
                <a:latin typeface="+mn-ea"/>
              </a:rPr>
              <a:t> </a:t>
            </a:r>
            <a:r>
              <a:rPr lang="en-US" altLang="zh-CN" sz="2000" dirty="0">
                <a:solidFill>
                  <a:srgbClr val="0000FF"/>
                </a:solidFill>
                <a:latin typeface="+mn-ea"/>
              </a:rPr>
              <a:t>z = t;</a:t>
            </a:r>
            <a:endParaRPr lang="pl-PL" altLang="zh-CN" sz="2000" dirty="0">
              <a:solidFill>
                <a:srgbClr val="0000FF"/>
              </a:solidFill>
              <a:latin typeface="+mn-ea"/>
            </a:endParaRPr>
          </a:p>
        </p:txBody>
      </p:sp>
    </p:spTree>
    <p:extLst>
      <p:ext uri="{BB962C8B-B14F-4D97-AF65-F5344CB8AC3E}">
        <p14:creationId xmlns:p14="http://schemas.microsoft.com/office/powerpoint/2010/main" val="81072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0A3EE-5B9C-4041-9E69-6849CF5EAEE0}"/>
              </a:ext>
            </a:extLst>
          </p:cNvPr>
          <p:cNvSpPr>
            <a:spLocks noGrp="1"/>
          </p:cNvSpPr>
          <p:nvPr>
            <p:ph type="title"/>
          </p:nvPr>
        </p:nvSpPr>
        <p:spPr/>
        <p:txBody>
          <a:bodyPr>
            <a:normAutofit/>
          </a:bodyPr>
          <a:lstStyle/>
          <a:p>
            <a:r>
              <a:rPr lang="en-US" altLang="zh-CN" dirty="0"/>
              <a:t>10.4</a:t>
            </a:r>
            <a:r>
              <a:rPr lang="zh-CN" altLang="en-US" dirty="0"/>
              <a:t>　代码优化技术 </a:t>
            </a:r>
          </a:p>
        </p:txBody>
      </p:sp>
      <p:sp>
        <p:nvSpPr>
          <p:cNvPr id="3" name="内容占位符 2">
            <a:extLst>
              <a:ext uri="{FF2B5EF4-FFF2-40B4-BE49-F238E27FC236}">
                <a16:creationId xmlns:a16="http://schemas.microsoft.com/office/drawing/2014/main" id="{0BF38FD2-2BEC-4B54-8400-23FE6D88FB30}"/>
              </a:ext>
            </a:extLst>
          </p:cNvPr>
          <p:cNvSpPr>
            <a:spLocks noGrp="1"/>
          </p:cNvSpPr>
          <p:nvPr>
            <p:ph idx="1"/>
          </p:nvPr>
        </p:nvSpPr>
        <p:spPr/>
        <p:txBody>
          <a:bodyPr/>
          <a:lstStyle/>
          <a:p>
            <a:pPr>
              <a:lnSpc>
                <a:spcPct val="150000"/>
              </a:lnSpc>
            </a:pPr>
            <a:r>
              <a:rPr lang="en-US" altLang="zh-CN" b="1" dirty="0"/>
              <a:t>10.4.1 </a:t>
            </a:r>
            <a:r>
              <a:rPr lang="zh-CN" altLang="en-US" b="1" dirty="0"/>
              <a:t>窥孔优化</a:t>
            </a:r>
            <a:endParaRPr lang="en-US" altLang="zh-CN" b="1" dirty="0"/>
          </a:p>
          <a:p>
            <a:pPr>
              <a:lnSpc>
                <a:spcPct val="150000"/>
              </a:lnSpc>
            </a:pPr>
            <a:r>
              <a:rPr lang="en-US" altLang="zh-CN" b="1" dirty="0"/>
              <a:t>10.4.2 </a:t>
            </a:r>
            <a:r>
              <a:rPr lang="zh-CN" altLang="en-US" b="1" dirty="0"/>
              <a:t>局部优化</a:t>
            </a:r>
            <a:endParaRPr lang="en-US" altLang="zh-CN" b="1" dirty="0"/>
          </a:p>
          <a:p>
            <a:pPr>
              <a:lnSpc>
                <a:spcPct val="150000"/>
              </a:lnSpc>
            </a:pPr>
            <a:r>
              <a:rPr lang="en-US" altLang="zh-CN" b="1" u="sng" dirty="0">
                <a:solidFill>
                  <a:srgbClr val="C00000"/>
                </a:solidFill>
              </a:rPr>
              <a:t>10.4.3 </a:t>
            </a:r>
            <a:r>
              <a:rPr lang="zh-CN" altLang="en-US" b="1" u="sng" dirty="0">
                <a:solidFill>
                  <a:srgbClr val="C00000"/>
                </a:solidFill>
              </a:rPr>
              <a:t>循环优化</a:t>
            </a:r>
            <a:endParaRPr lang="en-US" altLang="zh-CN" b="1" u="sng" dirty="0">
              <a:solidFill>
                <a:srgbClr val="C00000"/>
              </a:solidFill>
            </a:endParaRPr>
          </a:p>
          <a:p>
            <a:pPr>
              <a:lnSpc>
                <a:spcPct val="150000"/>
              </a:lnSpc>
            </a:pPr>
            <a:r>
              <a:rPr lang="en-US" altLang="zh-CN" b="1" dirty="0"/>
              <a:t>10.4.4 </a:t>
            </a:r>
            <a:r>
              <a:rPr lang="zh-CN" altLang="en-US" b="1" dirty="0"/>
              <a:t>全局优化 </a:t>
            </a:r>
          </a:p>
          <a:p>
            <a:endParaRPr lang="zh-CN" altLang="en-US" dirty="0"/>
          </a:p>
        </p:txBody>
      </p:sp>
      <p:sp>
        <p:nvSpPr>
          <p:cNvPr id="4" name="灯片编号占位符 3">
            <a:extLst>
              <a:ext uri="{FF2B5EF4-FFF2-40B4-BE49-F238E27FC236}">
                <a16:creationId xmlns:a16="http://schemas.microsoft.com/office/drawing/2014/main" id="{F7BB90A5-2484-4301-87F1-580DAB2F9C12}"/>
              </a:ext>
            </a:extLst>
          </p:cNvPr>
          <p:cNvSpPr>
            <a:spLocks noGrp="1"/>
          </p:cNvSpPr>
          <p:nvPr>
            <p:ph type="sldNum" sz="quarter" idx="4"/>
          </p:nvPr>
        </p:nvSpPr>
        <p:spPr/>
        <p:txBody>
          <a:bodyPr/>
          <a:lstStyle/>
          <a:p>
            <a:fld id="{E3A857A3-1012-4184-86F6-41658C62E65F}" type="slidenum">
              <a:rPr lang="en-US" smtClean="0"/>
              <a:pPr/>
              <a:t>129</a:t>
            </a:fld>
            <a:endParaRPr lang="en-US" dirty="0"/>
          </a:p>
        </p:txBody>
      </p:sp>
    </p:spTree>
    <p:extLst>
      <p:ext uri="{BB962C8B-B14F-4D97-AF65-F5344CB8AC3E}">
        <p14:creationId xmlns:p14="http://schemas.microsoft.com/office/powerpoint/2010/main" val="30708087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CDD1EE-5B0B-4811-957E-A8EA55582B8E}"/>
              </a:ext>
            </a:extLst>
          </p:cNvPr>
          <p:cNvSpPr>
            <a:spLocks noGrp="1"/>
          </p:cNvSpPr>
          <p:nvPr>
            <p:ph type="title"/>
          </p:nvPr>
        </p:nvSpPr>
        <p:spPr/>
        <p:txBody>
          <a:bodyPr>
            <a:normAutofit/>
          </a:bodyPr>
          <a:lstStyle/>
          <a:p>
            <a:r>
              <a:rPr lang="en-US" altLang="zh-CN" dirty="0"/>
              <a:t>10.4.3 </a:t>
            </a:r>
            <a:r>
              <a:rPr lang="zh-CN" altLang="en-US" dirty="0"/>
              <a:t>循环优化</a:t>
            </a:r>
          </a:p>
        </p:txBody>
      </p:sp>
      <p:sp>
        <p:nvSpPr>
          <p:cNvPr id="3" name="内容占位符 2">
            <a:extLst>
              <a:ext uri="{FF2B5EF4-FFF2-40B4-BE49-F238E27FC236}">
                <a16:creationId xmlns:a16="http://schemas.microsoft.com/office/drawing/2014/main" id="{8A85D316-002E-4ECF-AC2D-3F1861F51F8A}"/>
              </a:ext>
            </a:extLst>
          </p:cNvPr>
          <p:cNvSpPr>
            <a:spLocks noGrp="1"/>
          </p:cNvSpPr>
          <p:nvPr>
            <p:ph idx="1"/>
          </p:nvPr>
        </p:nvSpPr>
        <p:spPr/>
        <p:txBody>
          <a:bodyPr/>
          <a:lstStyle/>
          <a:p>
            <a:r>
              <a:rPr lang="zh-CN" altLang="en-US" dirty="0"/>
              <a:t>对循环中的代码，可以实行</a:t>
            </a:r>
          </a:p>
          <a:p>
            <a:pPr lvl="1"/>
            <a:r>
              <a:rPr lang="zh-CN" altLang="en-US" sz="2400" dirty="0">
                <a:solidFill>
                  <a:schemeClr val="tx1"/>
                </a:solidFill>
              </a:rPr>
              <a:t>代码外提</a:t>
            </a:r>
          </a:p>
          <a:p>
            <a:pPr lvl="1"/>
            <a:r>
              <a:rPr lang="zh-CN" altLang="en-US" sz="2400" dirty="0">
                <a:solidFill>
                  <a:schemeClr val="tx1"/>
                </a:solidFill>
              </a:rPr>
              <a:t>归纳变量强度消弱</a:t>
            </a:r>
          </a:p>
          <a:p>
            <a:pPr lvl="1"/>
            <a:r>
              <a:rPr lang="zh-CN" altLang="en-US" sz="2400" dirty="0">
                <a:solidFill>
                  <a:schemeClr val="tx1"/>
                </a:solidFill>
              </a:rPr>
              <a:t>删除归纳变量</a:t>
            </a:r>
            <a:r>
              <a:rPr lang="en-US" altLang="zh-CN" sz="2400" dirty="0">
                <a:solidFill>
                  <a:schemeClr val="tx1"/>
                </a:solidFill>
              </a:rPr>
              <a:t>(</a:t>
            </a:r>
            <a:r>
              <a:rPr lang="zh-CN" altLang="en-US" sz="2400" dirty="0">
                <a:solidFill>
                  <a:schemeClr val="tx1"/>
                </a:solidFill>
              </a:rPr>
              <a:t>变换循环控制条件</a:t>
            </a:r>
            <a:r>
              <a:rPr lang="en-US" altLang="zh-CN" sz="2400" dirty="0">
                <a:solidFill>
                  <a:schemeClr val="tx1"/>
                </a:solidFill>
              </a:rPr>
              <a:t>)</a:t>
            </a:r>
          </a:p>
          <a:p>
            <a:pPr lvl="1"/>
            <a:r>
              <a:rPr lang="zh-CN" altLang="en-US" sz="2400" dirty="0">
                <a:solidFill>
                  <a:schemeClr val="tx1"/>
                </a:solidFill>
              </a:rPr>
              <a:t>循环展开</a:t>
            </a:r>
          </a:p>
          <a:p>
            <a:pPr lvl="1"/>
            <a:r>
              <a:rPr lang="zh-CN" altLang="en-US" sz="2400" dirty="0">
                <a:solidFill>
                  <a:schemeClr val="tx1"/>
                </a:solidFill>
              </a:rPr>
              <a:t>循环合并</a:t>
            </a:r>
            <a:endParaRPr lang="en-US" altLang="zh-CN" sz="2400" dirty="0">
              <a:solidFill>
                <a:schemeClr val="tx1"/>
              </a:solidFill>
            </a:endParaRPr>
          </a:p>
          <a:p>
            <a:pPr lvl="1"/>
            <a:r>
              <a:rPr lang="zh-CN" altLang="en-US" sz="2400" dirty="0">
                <a:solidFill>
                  <a:schemeClr val="tx1"/>
                </a:solidFill>
              </a:rPr>
              <a:t>循环向量化 </a:t>
            </a:r>
          </a:p>
          <a:p>
            <a:endParaRPr lang="zh-CN" altLang="en-US" dirty="0"/>
          </a:p>
        </p:txBody>
      </p:sp>
      <p:sp>
        <p:nvSpPr>
          <p:cNvPr id="4" name="灯片编号占位符 3">
            <a:extLst>
              <a:ext uri="{FF2B5EF4-FFF2-40B4-BE49-F238E27FC236}">
                <a16:creationId xmlns:a16="http://schemas.microsoft.com/office/drawing/2014/main" id="{634DAA3E-1618-4BD0-A0F1-2185AD81BB52}"/>
              </a:ext>
            </a:extLst>
          </p:cNvPr>
          <p:cNvSpPr>
            <a:spLocks noGrp="1"/>
          </p:cNvSpPr>
          <p:nvPr>
            <p:ph type="sldNum" sz="quarter" idx="4"/>
          </p:nvPr>
        </p:nvSpPr>
        <p:spPr/>
        <p:txBody>
          <a:bodyPr/>
          <a:lstStyle/>
          <a:p>
            <a:fld id="{E3A857A3-1012-4184-86F6-41658C62E65F}" type="slidenum">
              <a:rPr lang="en-US" smtClean="0"/>
              <a:pPr/>
              <a:t>130</a:t>
            </a:fld>
            <a:endParaRPr lang="en-US" dirty="0"/>
          </a:p>
        </p:txBody>
      </p:sp>
    </p:spTree>
    <p:extLst>
      <p:ext uri="{BB962C8B-B14F-4D97-AF65-F5344CB8AC3E}">
        <p14:creationId xmlns:p14="http://schemas.microsoft.com/office/powerpoint/2010/main" val="11060277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CDD1EE-5B0B-4811-957E-A8EA55582B8E}"/>
              </a:ext>
            </a:extLst>
          </p:cNvPr>
          <p:cNvSpPr>
            <a:spLocks noGrp="1"/>
          </p:cNvSpPr>
          <p:nvPr>
            <p:ph type="title"/>
          </p:nvPr>
        </p:nvSpPr>
        <p:spPr/>
        <p:txBody>
          <a:bodyPr>
            <a:normAutofit/>
          </a:bodyPr>
          <a:lstStyle/>
          <a:p>
            <a:r>
              <a:rPr lang="en-US" altLang="zh-CN" dirty="0"/>
              <a:t>10.4.3 </a:t>
            </a:r>
            <a:r>
              <a:rPr lang="zh-CN" altLang="en-US" dirty="0"/>
              <a:t>循环优化</a:t>
            </a:r>
          </a:p>
        </p:txBody>
      </p:sp>
      <p:sp>
        <p:nvSpPr>
          <p:cNvPr id="3" name="内容占位符 2">
            <a:extLst>
              <a:ext uri="{FF2B5EF4-FFF2-40B4-BE49-F238E27FC236}">
                <a16:creationId xmlns:a16="http://schemas.microsoft.com/office/drawing/2014/main" id="{8A85D316-002E-4ECF-AC2D-3F1861F51F8A}"/>
              </a:ext>
            </a:extLst>
          </p:cNvPr>
          <p:cNvSpPr>
            <a:spLocks noGrp="1"/>
          </p:cNvSpPr>
          <p:nvPr>
            <p:ph idx="1"/>
          </p:nvPr>
        </p:nvSpPr>
        <p:spPr>
          <a:xfrm>
            <a:off x="487822" y="942764"/>
            <a:ext cx="10515599" cy="2486236"/>
          </a:xfrm>
        </p:spPr>
        <p:txBody>
          <a:bodyPr/>
          <a:lstStyle/>
          <a:p>
            <a:r>
              <a:rPr lang="zh-CN" altLang="en-US" sz="3000" dirty="0">
                <a:solidFill>
                  <a:schemeClr val="tx1"/>
                </a:solidFill>
              </a:rPr>
              <a:t>代码外提</a:t>
            </a:r>
          </a:p>
          <a:p>
            <a:pPr lvl="1"/>
            <a:r>
              <a:rPr lang="zh-CN" altLang="en-US" sz="2400" dirty="0"/>
              <a:t>循环不变运算</a:t>
            </a:r>
            <a:r>
              <a:rPr lang="en-US" altLang="zh-CN" sz="2400" dirty="0">
                <a:solidFill>
                  <a:schemeClr val="tx1"/>
                </a:solidFill>
              </a:rPr>
              <a:t>: </a:t>
            </a:r>
            <a:r>
              <a:rPr lang="zh-CN" altLang="en-US" sz="2400" dirty="0">
                <a:solidFill>
                  <a:schemeClr val="tx1"/>
                </a:solidFill>
              </a:rPr>
              <a:t>对四元式</a:t>
            </a:r>
            <a:r>
              <a:rPr lang="en-US" altLang="zh-CN" sz="2400" dirty="0">
                <a:solidFill>
                  <a:schemeClr val="tx1"/>
                </a:solidFill>
              </a:rPr>
              <a:t>A:=B op C,</a:t>
            </a:r>
            <a:r>
              <a:rPr lang="zh-CN" altLang="en-US" sz="2400" dirty="0">
                <a:solidFill>
                  <a:schemeClr val="tx1"/>
                </a:solidFill>
              </a:rPr>
              <a:t>若</a:t>
            </a:r>
            <a:r>
              <a:rPr lang="en-US" altLang="zh-CN" sz="2400" dirty="0">
                <a:solidFill>
                  <a:schemeClr val="tx1"/>
                </a:solidFill>
              </a:rPr>
              <a:t>B</a:t>
            </a:r>
            <a:r>
              <a:rPr lang="zh-CN" altLang="en-US" sz="2400" dirty="0">
                <a:solidFill>
                  <a:schemeClr val="tx1"/>
                </a:solidFill>
              </a:rPr>
              <a:t>和</a:t>
            </a:r>
            <a:r>
              <a:rPr lang="en-US" altLang="zh-CN" sz="2400" dirty="0">
                <a:solidFill>
                  <a:schemeClr val="tx1"/>
                </a:solidFill>
              </a:rPr>
              <a:t>C</a:t>
            </a:r>
            <a:r>
              <a:rPr lang="zh-CN" altLang="en-US" sz="2400" dirty="0">
                <a:solidFill>
                  <a:schemeClr val="tx1"/>
                </a:solidFill>
              </a:rPr>
              <a:t>是常数，或者到达它们的</a:t>
            </a:r>
            <a:r>
              <a:rPr lang="en-US" altLang="zh-CN" sz="2400" dirty="0">
                <a:solidFill>
                  <a:schemeClr val="tx1"/>
                </a:solidFill>
              </a:rPr>
              <a:t>B</a:t>
            </a:r>
            <a:r>
              <a:rPr lang="zh-CN" altLang="en-US" sz="2400" dirty="0">
                <a:solidFill>
                  <a:schemeClr val="tx1"/>
                </a:solidFill>
              </a:rPr>
              <a:t>和</a:t>
            </a:r>
            <a:r>
              <a:rPr lang="en-US" altLang="zh-CN" sz="2400" dirty="0">
                <a:solidFill>
                  <a:schemeClr val="tx1"/>
                </a:solidFill>
              </a:rPr>
              <a:t>C</a:t>
            </a:r>
            <a:r>
              <a:rPr lang="zh-CN" altLang="en-US" sz="2400" dirty="0">
                <a:solidFill>
                  <a:schemeClr val="tx1"/>
                </a:solidFill>
              </a:rPr>
              <a:t>的定值点都在循环外</a:t>
            </a:r>
          </a:p>
          <a:p>
            <a:pPr lvl="1"/>
            <a:r>
              <a:rPr lang="zh-CN" altLang="en-US" sz="2400" dirty="0">
                <a:solidFill>
                  <a:schemeClr val="tx1"/>
                </a:solidFill>
              </a:rPr>
              <a:t>把循环不变运算提到循环体外</a:t>
            </a:r>
          </a:p>
          <a:p>
            <a:endParaRPr lang="zh-CN" altLang="en-US" dirty="0"/>
          </a:p>
        </p:txBody>
      </p:sp>
      <p:sp>
        <p:nvSpPr>
          <p:cNvPr id="4" name="灯片编号占位符 3">
            <a:extLst>
              <a:ext uri="{FF2B5EF4-FFF2-40B4-BE49-F238E27FC236}">
                <a16:creationId xmlns:a16="http://schemas.microsoft.com/office/drawing/2014/main" id="{634DAA3E-1618-4BD0-A0F1-2185AD81BB52}"/>
              </a:ext>
            </a:extLst>
          </p:cNvPr>
          <p:cNvSpPr>
            <a:spLocks noGrp="1"/>
          </p:cNvSpPr>
          <p:nvPr>
            <p:ph type="sldNum" sz="quarter" idx="4"/>
          </p:nvPr>
        </p:nvSpPr>
        <p:spPr/>
        <p:txBody>
          <a:bodyPr/>
          <a:lstStyle/>
          <a:p>
            <a:fld id="{E3A857A3-1012-4184-86F6-41658C62E65F}" type="slidenum">
              <a:rPr lang="en-US" smtClean="0"/>
              <a:pPr/>
              <a:t>131</a:t>
            </a:fld>
            <a:endParaRPr lang="en-US" dirty="0"/>
          </a:p>
        </p:txBody>
      </p:sp>
      <p:grpSp>
        <p:nvGrpSpPr>
          <p:cNvPr id="5" name="Group 25">
            <a:extLst>
              <a:ext uri="{FF2B5EF4-FFF2-40B4-BE49-F238E27FC236}">
                <a16:creationId xmlns:a16="http://schemas.microsoft.com/office/drawing/2014/main" id="{11BB932A-FF33-4743-86E5-BA3A565C4399}"/>
              </a:ext>
            </a:extLst>
          </p:cNvPr>
          <p:cNvGrpSpPr>
            <a:grpSpLocks noChangeAspect="1"/>
          </p:cNvGrpSpPr>
          <p:nvPr/>
        </p:nvGrpSpPr>
        <p:grpSpPr bwMode="auto">
          <a:xfrm>
            <a:off x="2618373" y="3771649"/>
            <a:ext cx="2880000" cy="2717085"/>
            <a:chOff x="528" y="1296"/>
            <a:chExt cx="2064" cy="1968"/>
          </a:xfrm>
        </p:grpSpPr>
        <p:sp>
          <p:nvSpPr>
            <p:cNvPr id="6" name="Rectangle 5">
              <a:extLst>
                <a:ext uri="{FF2B5EF4-FFF2-40B4-BE49-F238E27FC236}">
                  <a16:creationId xmlns:a16="http://schemas.microsoft.com/office/drawing/2014/main" id="{1E3BCB49-B40C-42EF-863E-5200D208889D}"/>
                </a:ext>
              </a:extLst>
            </p:cNvPr>
            <p:cNvSpPr>
              <a:spLocks noChangeArrowheads="1"/>
            </p:cNvSpPr>
            <p:nvPr/>
          </p:nvSpPr>
          <p:spPr bwMode="auto">
            <a:xfrm>
              <a:off x="816" y="1872"/>
              <a:ext cx="1536" cy="336"/>
            </a:xfrm>
            <a:prstGeom prst="rect">
              <a:avLst/>
            </a:prstGeom>
            <a:noFill/>
            <a:ln w="25400" cap="sq">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zh-CN" altLang="en-US" sz="2400">
                  <a:latin typeface="微软雅黑" panose="020B0503020204020204" pitchFamily="34" charset="-122"/>
                </a:rPr>
                <a:t>入口结点</a:t>
              </a:r>
              <a:endParaRPr kumimoji="1" lang="zh-CN" altLang="zh-CN" sz="2400">
                <a:latin typeface="微软雅黑" panose="020B0503020204020204" pitchFamily="34" charset="-122"/>
              </a:endParaRPr>
            </a:p>
          </p:txBody>
        </p:sp>
        <p:sp>
          <p:nvSpPr>
            <p:cNvPr id="7" name="Rectangle 6">
              <a:extLst>
                <a:ext uri="{FF2B5EF4-FFF2-40B4-BE49-F238E27FC236}">
                  <a16:creationId xmlns:a16="http://schemas.microsoft.com/office/drawing/2014/main" id="{E85F8961-55BB-4C10-8F90-B5A99FD3C3A4}"/>
                </a:ext>
              </a:extLst>
            </p:cNvPr>
            <p:cNvSpPr>
              <a:spLocks noChangeArrowheads="1"/>
            </p:cNvSpPr>
            <p:nvPr/>
          </p:nvSpPr>
          <p:spPr bwMode="auto">
            <a:xfrm>
              <a:off x="816" y="2592"/>
              <a:ext cx="15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zh-CN" altLang="en-US" sz="2400" dirty="0">
                  <a:latin typeface="微软雅黑" panose="020B0503020204020204" pitchFamily="34" charset="-122"/>
                </a:rPr>
                <a:t>循环</a:t>
              </a:r>
              <a:r>
                <a:rPr kumimoji="1" lang="en-US" altLang="zh-CN" sz="2400" dirty="0">
                  <a:latin typeface="微软雅黑" panose="020B0503020204020204" pitchFamily="34" charset="-122"/>
                </a:rPr>
                <a:t>L</a:t>
              </a:r>
            </a:p>
          </p:txBody>
        </p:sp>
        <p:sp>
          <p:nvSpPr>
            <p:cNvPr id="8" name="Line 8">
              <a:extLst>
                <a:ext uri="{FF2B5EF4-FFF2-40B4-BE49-F238E27FC236}">
                  <a16:creationId xmlns:a16="http://schemas.microsoft.com/office/drawing/2014/main" id="{860BA485-B8C5-439A-98F5-9FD41B65DD48}"/>
                </a:ext>
              </a:extLst>
            </p:cNvPr>
            <p:cNvSpPr>
              <a:spLocks noChangeShapeType="1"/>
            </p:cNvSpPr>
            <p:nvPr/>
          </p:nvSpPr>
          <p:spPr bwMode="auto">
            <a:xfrm>
              <a:off x="1824" y="1296"/>
              <a:ext cx="0" cy="576"/>
            </a:xfrm>
            <a:prstGeom prst="line">
              <a:avLst/>
            </a:prstGeom>
            <a:noFill/>
            <a:ln w="25400"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9" name="Line 9">
              <a:extLst>
                <a:ext uri="{FF2B5EF4-FFF2-40B4-BE49-F238E27FC236}">
                  <a16:creationId xmlns:a16="http://schemas.microsoft.com/office/drawing/2014/main" id="{D2D6307D-CE87-414C-8D36-7EA0DF7D6120}"/>
                </a:ext>
              </a:extLst>
            </p:cNvPr>
            <p:cNvSpPr>
              <a:spLocks noChangeShapeType="1"/>
            </p:cNvSpPr>
            <p:nvPr/>
          </p:nvSpPr>
          <p:spPr bwMode="auto">
            <a:xfrm>
              <a:off x="1392" y="1296"/>
              <a:ext cx="0" cy="576"/>
            </a:xfrm>
            <a:prstGeom prst="line">
              <a:avLst/>
            </a:prstGeom>
            <a:noFill/>
            <a:ln w="25400"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10" name="Freeform 11">
              <a:extLst>
                <a:ext uri="{FF2B5EF4-FFF2-40B4-BE49-F238E27FC236}">
                  <a16:creationId xmlns:a16="http://schemas.microsoft.com/office/drawing/2014/main" id="{4E1D9B0A-863D-47C4-9462-CF4E8095952D}"/>
                </a:ext>
              </a:extLst>
            </p:cNvPr>
            <p:cNvSpPr>
              <a:spLocks/>
            </p:cNvSpPr>
            <p:nvPr/>
          </p:nvSpPr>
          <p:spPr bwMode="auto">
            <a:xfrm>
              <a:off x="528" y="1488"/>
              <a:ext cx="816" cy="1776"/>
            </a:xfrm>
            <a:custGeom>
              <a:avLst/>
              <a:gdLst>
                <a:gd name="T0" fmla="*/ 816 w 816"/>
                <a:gd name="T1" fmla="*/ 1440 h 1776"/>
                <a:gd name="T2" fmla="*/ 816 w 816"/>
                <a:gd name="T3" fmla="*/ 1776 h 1776"/>
                <a:gd name="T4" fmla="*/ 0 w 816"/>
                <a:gd name="T5" fmla="*/ 1776 h 1776"/>
                <a:gd name="T6" fmla="*/ 0 w 816"/>
                <a:gd name="T7" fmla="*/ 0 h 1776"/>
                <a:gd name="T8" fmla="*/ 576 w 816"/>
                <a:gd name="T9" fmla="*/ 0 h 1776"/>
                <a:gd name="T10" fmla="*/ 576 w 816"/>
                <a:gd name="T11" fmla="*/ 384 h 1776"/>
                <a:gd name="T12" fmla="*/ 0 60000 65536"/>
                <a:gd name="T13" fmla="*/ 0 60000 65536"/>
                <a:gd name="T14" fmla="*/ 0 60000 65536"/>
                <a:gd name="T15" fmla="*/ 0 60000 65536"/>
                <a:gd name="T16" fmla="*/ 0 60000 65536"/>
                <a:gd name="T17" fmla="*/ 0 60000 65536"/>
                <a:gd name="T18" fmla="*/ 0 w 816"/>
                <a:gd name="T19" fmla="*/ 0 h 1776"/>
                <a:gd name="T20" fmla="*/ 816 w 816"/>
                <a:gd name="T21" fmla="*/ 1776 h 1776"/>
              </a:gdLst>
              <a:ahLst/>
              <a:cxnLst>
                <a:cxn ang="T12">
                  <a:pos x="T0" y="T1"/>
                </a:cxn>
                <a:cxn ang="T13">
                  <a:pos x="T2" y="T3"/>
                </a:cxn>
                <a:cxn ang="T14">
                  <a:pos x="T4" y="T5"/>
                </a:cxn>
                <a:cxn ang="T15">
                  <a:pos x="T6" y="T7"/>
                </a:cxn>
                <a:cxn ang="T16">
                  <a:pos x="T8" y="T9"/>
                </a:cxn>
                <a:cxn ang="T17">
                  <a:pos x="T10" y="T11"/>
                </a:cxn>
              </a:cxnLst>
              <a:rect l="T18" t="T19" r="T20" b="T21"/>
              <a:pathLst>
                <a:path w="816" h="1776">
                  <a:moveTo>
                    <a:pt x="816" y="1440"/>
                  </a:moveTo>
                  <a:lnTo>
                    <a:pt x="816" y="1776"/>
                  </a:lnTo>
                  <a:lnTo>
                    <a:pt x="0" y="1776"/>
                  </a:lnTo>
                  <a:lnTo>
                    <a:pt x="0" y="0"/>
                  </a:lnTo>
                  <a:lnTo>
                    <a:pt x="576" y="0"/>
                  </a:lnTo>
                  <a:lnTo>
                    <a:pt x="576" y="384"/>
                  </a:lnTo>
                </a:path>
              </a:pathLst>
            </a:custGeom>
            <a:noFill/>
            <a:ln w="25400"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1" name="Freeform 12">
              <a:extLst>
                <a:ext uri="{FF2B5EF4-FFF2-40B4-BE49-F238E27FC236}">
                  <a16:creationId xmlns:a16="http://schemas.microsoft.com/office/drawing/2014/main" id="{40A4BABD-867C-4E4C-B56E-7D34DC080A97}"/>
                </a:ext>
              </a:extLst>
            </p:cNvPr>
            <p:cNvSpPr>
              <a:spLocks/>
            </p:cNvSpPr>
            <p:nvPr/>
          </p:nvSpPr>
          <p:spPr bwMode="auto">
            <a:xfrm>
              <a:off x="1824" y="1488"/>
              <a:ext cx="768" cy="1776"/>
            </a:xfrm>
            <a:custGeom>
              <a:avLst/>
              <a:gdLst>
                <a:gd name="T0" fmla="*/ 0 w 768"/>
                <a:gd name="T1" fmla="*/ 1440 h 1776"/>
                <a:gd name="T2" fmla="*/ 0 w 768"/>
                <a:gd name="T3" fmla="*/ 1776 h 1776"/>
                <a:gd name="T4" fmla="*/ 768 w 768"/>
                <a:gd name="T5" fmla="*/ 1776 h 1776"/>
                <a:gd name="T6" fmla="*/ 768 w 768"/>
                <a:gd name="T7" fmla="*/ 0 h 1776"/>
                <a:gd name="T8" fmla="*/ 288 w 768"/>
                <a:gd name="T9" fmla="*/ 0 h 1776"/>
                <a:gd name="T10" fmla="*/ 288 w 768"/>
                <a:gd name="T11" fmla="*/ 384 h 1776"/>
                <a:gd name="T12" fmla="*/ 0 60000 65536"/>
                <a:gd name="T13" fmla="*/ 0 60000 65536"/>
                <a:gd name="T14" fmla="*/ 0 60000 65536"/>
                <a:gd name="T15" fmla="*/ 0 60000 65536"/>
                <a:gd name="T16" fmla="*/ 0 60000 65536"/>
                <a:gd name="T17" fmla="*/ 0 60000 65536"/>
                <a:gd name="T18" fmla="*/ 0 w 768"/>
                <a:gd name="T19" fmla="*/ 0 h 1776"/>
                <a:gd name="T20" fmla="*/ 768 w 768"/>
                <a:gd name="T21" fmla="*/ 1776 h 1776"/>
              </a:gdLst>
              <a:ahLst/>
              <a:cxnLst>
                <a:cxn ang="T12">
                  <a:pos x="T0" y="T1"/>
                </a:cxn>
                <a:cxn ang="T13">
                  <a:pos x="T2" y="T3"/>
                </a:cxn>
                <a:cxn ang="T14">
                  <a:pos x="T4" y="T5"/>
                </a:cxn>
                <a:cxn ang="T15">
                  <a:pos x="T6" y="T7"/>
                </a:cxn>
                <a:cxn ang="T16">
                  <a:pos x="T8" y="T9"/>
                </a:cxn>
                <a:cxn ang="T17">
                  <a:pos x="T10" y="T11"/>
                </a:cxn>
              </a:cxnLst>
              <a:rect l="T18" t="T19" r="T20" b="T21"/>
              <a:pathLst>
                <a:path w="768" h="1776">
                  <a:moveTo>
                    <a:pt x="0" y="1440"/>
                  </a:moveTo>
                  <a:lnTo>
                    <a:pt x="0" y="1776"/>
                  </a:lnTo>
                  <a:lnTo>
                    <a:pt x="768" y="1776"/>
                  </a:lnTo>
                  <a:lnTo>
                    <a:pt x="768" y="0"/>
                  </a:lnTo>
                  <a:lnTo>
                    <a:pt x="288" y="0"/>
                  </a:lnTo>
                  <a:lnTo>
                    <a:pt x="288" y="384"/>
                  </a:lnTo>
                </a:path>
              </a:pathLst>
            </a:custGeom>
            <a:noFill/>
            <a:ln w="25400"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2" name="Line 13">
              <a:extLst>
                <a:ext uri="{FF2B5EF4-FFF2-40B4-BE49-F238E27FC236}">
                  <a16:creationId xmlns:a16="http://schemas.microsoft.com/office/drawing/2014/main" id="{E4D373ED-58F2-401C-9223-F4458676136C}"/>
                </a:ext>
              </a:extLst>
            </p:cNvPr>
            <p:cNvSpPr>
              <a:spLocks noChangeShapeType="1"/>
            </p:cNvSpPr>
            <p:nvPr/>
          </p:nvSpPr>
          <p:spPr bwMode="auto">
            <a:xfrm>
              <a:off x="1584" y="2256"/>
              <a:ext cx="0" cy="336"/>
            </a:xfrm>
            <a:prstGeom prst="line">
              <a:avLst/>
            </a:prstGeom>
            <a:noFill/>
            <a:ln w="25400">
              <a:solidFill>
                <a:schemeClr val="tx1"/>
              </a:solidFill>
              <a:prstDash val="dash"/>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13" name="Line 14">
              <a:extLst>
                <a:ext uri="{FF2B5EF4-FFF2-40B4-BE49-F238E27FC236}">
                  <a16:creationId xmlns:a16="http://schemas.microsoft.com/office/drawing/2014/main" id="{A86322AF-778B-481F-8517-A463BBD01284}"/>
                </a:ext>
              </a:extLst>
            </p:cNvPr>
            <p:cNvSpPr>
              <a:spLocks noChangeShapeType="1"/>
            </p:cNvSpPr>
            <p:nvPr/>
          </p:nvSpPr>
          <p:spPr bwMode="auto">
            <a:xfrm>
              <a:off x="1584" y="2928"/>
              <a:ext cx="0" cy="336"/>
            </a:xfrm>
            <a:prstGeom prst="line">
              <a:avLst/>
            </a:prstGeom>
            <a:noFill/>
            <a:ln w="25400">
              <a:solidFill>
                <a:schemeClr val="tx1"/>
              </a:solidFill>
              <a:prstDash val="dash"/>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zh-CN" altLang="en-US" sz="2400"/>
            </a:p>
          </p:txBody>
        </p:sp>
      </p:grpSp>
      <p:grpSp>
        <p:nvGrpSpPr>
          <p:cNvPr id="14" name="Group 26">
            <a:extLst>
              <a:ext uri="{FF2B5EF4-FFF2-40B4-BE49-F238E27FC236}">
                <a16:creationId xmlns:a16="http://schemas.microsoft.com/office/drawing/2014/main" id="{B36F642F-80D0-4247-BDCB-B7C619B08FDA}"/>
              </a:ext>
            </a:extLst>
          </p:cNvPr>
          <p:cNvGrpSpPr>
            <a:grpSpLocks noChangeAspect="1"/>
          </p:cNvGrpSpPr>
          <p:nvPr/>
        </p:nvGrpSpPr>
        <p:grpSpPr bwMode="auto">
          <a:xfrm>
            <a:off x="5853617" y="2776270"/>
            <a:ext cx="2881030" cy="3712464"/>
            <a:chOff x="3216" y="624"/>
            <a:chExt cx="2064" cy="2688"/>
          </a:xfrm>
        </p:grpSpPr>
        <p:sp>
          <p:nvSpPr>
            <p:cNvPr id="15" name="Rectangle 15">
              <a:extLst>
                <a:ext uri="{FF2B5EF4-FFF2-40B4-BE49-F238E27FC236}">
                  <a16:creationId xmlns:a16="http://schemas.microsoft.com/office/drawing/2014/main" id="{9A90CCDA-4303-4D61-8357-4306FBE98E4E}"/>
                </a:ext>
              </a:extLst>
            </p:cNvPr>
            <p:cNvSpPr>
              <a:spLocks noChangeArrowheads="1"/>
            </p:cNvSpPr>
            <p:nvPr/>
          </p:nvSpPr>
          <p:spPr bwMode="auto">
            <a:xfrm>
              <a:off x="3504" y="1920"/>
              <a:ext cx="1536" cy="336"/>
            </a:xfrm>
            <a:prstGeom prst="rect">
              <a:avLst/>
            </a:prstGeom>
            <a:noFill/>
            <a:ln w="25400" cap="sq">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zh-CN" altLang="en-US" sz="2400">
                  <a:latin typeface="微软雅黑" panose="020B0503020204020204" pitchFamily="34" charset="-122"/>
                </a:rPr>
                <a:t>入口结点</a:t>
              </a:r>
              <a:endParaRPr kumimoji="1" lang="zh-CN" altLang="zh-CN" sz="2400">
                <a:latin typeface="微软雅黑" panose="020B0503020204020204" pitchFamily="34" charset="-122"/>
              </a:endParaRPr>
            </a:p>
          </p:txBody>
        </p:sp>
        <p:sp>
          <p:nvSpPr>
            <p:cNvPr id="16" name="Rectangle 16">
              <a:extLst>
                <a:ext uri="{FF2B5EF4-FFF2-40B4-BE49-F238E27FC236}">
                  <a16:creationId xmlns:a16="http://schemas.microsoft.com/office/drawing/2014/main" id="{1FAE528C-8835-4347-9BC9-EF52BFCD03D6}"/>
                </a:ext>
              </a:extLst>
            </p:cNvPr>
            <p:cNvSpPr>
              <a:spLocks noChangeArrowheads="1"/>
            </p:cNvSpPr>
            <p:nvPr/>
          </p:nvSpPr>
          <p:spPr bwMode="auto">
            <a:xfrm>
              <a:off x="3504" y="2640"/>
              <a:ext cx="15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zh-CN" altLang="en-US" sz="2400">
                  <a:latin typeface="微软雅黑" panose="020B0503020204020204" pitchFamily="34" charset="-122"/>
                </a:rPr>
                <a:t>循环</a:t>
              </a:r>
              <a:r>
                <a:rPr kumimoji="1" lang="en-US" altLang="zh-CN" sz="2400">
                  <a:latin typeface="微软雅黑" panose="020B0503020204020204" pitchFamily="34" charset="-122"/>
                </a:rPr>
                <a:t>L</a:t>
              </a:r>
            </a:p>
          </p:txBody>
        </p:sp>
        <p:sp>
          <p:nvSpPr>
            <p:cNvPr id="17" name="Line 17">
              <a:extLst>
                <a:ext uri="{FF2B5EF4-FFF2-40B4-BE49-F238E27FC236}">
                  <a16:creationId xmlns:a16="http://schemas.microsoft.com/office/drawing/2014/main" id="{E5EFDCD6-6ECE-4738-93EC-49075F879511}"/>
                </a:ext>
              </a:extLst>
            </p:cNvPr>
            <p:cNvSpPr>
              <a:spLocks noChangeShapeType="1"/>
            </p:cNvSpPr>
            <p:nvPr/>
          </p:nvSpPr>
          <p:spPr bwMode="auto">
            <a:xfrm>
              <a:off x="4512" y="624"/>
              <a:ext cx="0" cy="384"/>
            </a:xfrm>
            <a:prstGeom prst="line">
              <a:avLst/>
            </a:prstGeom>
            <a:noFill/>
            <a:ln w="25400"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18" name="Line 18">
              <a:extLst>
                <a:ext uri="{FF2B5EF4-FFF2-40B4-BE49-F238E27FC236}">
                  <a16:creationId xmlns:a16="http://schemas.microsoft.com/office/drawing/2014/main" id="{02C1AC15-BB64-48F0-8516-FB49B4623841}"/>
                </a:ext>
              </a:extLst>
            </p:cNvPr>
            <p:cNvSpPr>
              <a:spLocks noChangeShapeType="1"/>
            </p:cNvSpPr>
            <p:nvPr/>
          </p:nvSpPr>
          <p:spPr bwMode="auto">
            <a:xfrm>
              <a:off x="4080" y="624"/>
              <a:ext cx="0" cy="384"/>
            </a:xfrm>
            <a:prstGeom prst="line">
              <a:avLst/>
            </a:prstGeom>
            <a:noFill/>
            <a:ln w="25400"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19" name="Freeform 19">
              <a:extLst>
                <a:ext uri="{FF2B5EF4-FFF2-40B4-BE49-F238E27FC236}">
                  <a16:creationId xmlns:a16="http://schemas.microsoft.com/office/drawing/2014/main" id="{E215D749-FD87-4899-847E-6DF1B1E5579A}"/>
                </a:ext>
              </a:extLst>
            </p:cNvPr>
            <p:cNvSpPr>
              <a:spLocks/>
            </p:cNvSpPr>
            <p:nvPr/>
          </p:nvSpPr>
          <p:spPr bwMode="auto">
            <a:xfrm>
              <a:off x="3216" y="1536"/>
              <a:ext cx="816" cy="1776"/>
            </a:xfrm>
            <a:custGeom>
              <a:avLst/>
              <a:gdLst>
                <a:gd name="T0" fmla="*/ 816 w 816"/>
                <a:gd name="T1" fmla="*/ 1440 h 1776"/>
                <a:gd name="T2" fmla="*/ 816 w 816"/>
                <a:gd name="T3" fmla="*/ 1776 h 1776"/>
                <a:gd name="T4" fmla="*/ 0 w 816"/>
                <a:gd name="T5" fmla="*/ 1776 h 1776"/>
                <a:gd name="T6" fmla="*/ 0 w 816"/>
                <a:gd name="T7" fmla="*/ 0 h 1776"/>
                <a:gd name="T8" fmla="*/ 576 w 816"/>
                <a:gd name="T9" fmla="*/ 0 h 1776"/>
                <a:gd name="T10" fmla="*/ 576 w 816"/>
                <a:gd name="T11" fmla="*/ 384 h 1776"/>
                <a:gd name="T12" fmla="*/ 0 60000 65536"/>
                <a:gd name="T13" fmla="*/ 0 60000 65536"/>
                <a:gd name="T14" fmla="*/ 0 60000 65536"/>
                <a:gd name="T15" fmla="*/ 0 60000 65536"/>
                <a:gd name="T16" fmla="*/ 0 60000 65536"/>
                <a:gd name="T17" fmla="*/ 0 60000 65536"/>
                <a:gd name="T18" fmla="*/ 0 w 816"/>
                <a:gd name="T19" fmla="*/ 0 h 1776"/>
                <a:gd name="T20" fmla="*/ 816 w 816"/>
                <a:gd name="T21" fmla="*/ 1776 h 1776"/>
              </a:gdLst>
              <a:ahLst/>
              <a:cxnLst>
                <a:cxn ang="T12">
                  <a:pos x="T0" y="T1"/>
                </a:cxn>
                <a:cxn ang="T13">
                  <a:pos x="T2" y="T3"/>
                </a:cxn>
                <a:cxn ang="T14">
                  <a:pos x="T4" y="T5"/>
                </a:cxn>
                <a:cxn ang="T15">
                  <a:pos x="T6" y="T7"/>
                </a:cxn>
                <a:cxn ang="T16">
                  <a:pos x="T8" y="T9"/>
                </a:cxn>
                <a:cxn ang="T17">
                  <a:pos x="T10" y="T11"/>
                </a:cxn>
              </a:cxnLst>
              <a:rect l="T18" t="T19" r="T20" b="T21"/>
              <a:pathLst>
                <a:path w="816" h="1776">
                  <a:moveTo>
                    <a:pt x="816" y="1440"/>
                  </a:moveTo>
                  <a:lnTo>
                    <a:pt x="816" y="1776"/>
                  </a:lnTo>
                  <a:lnTo>
                    <a:pt x="0" y="1776"/>
                  </a:lnTo>
                  <a:lnTo>
                    <a:pt x="0" y="0"/>
                  </a:lnTo>
                  <a:lnTo>
                    <a:pt x="576" y="0"/>
                  </a:lnTo>
                  <a:lnTo>
                    <a:pt x="576" y="384"/>
                  </a:lnTo>
                </a:path>
              </a:pathLst>
            </a:custGeom>
            <a:noFill/>
            <a:ln w="25400"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20" name="Freeform 20">
              <a:extLst>
                <a:ext uri="{FF2B5EF4-FFF2-40B4-BE49-F238E27FC236}">
                  <a16:creationId xmlns:a16="http://schemas.microsoft.com/office/drawing/2014/main" id="{6B1B9231-F00F-4287-A719-39DF1BACEF04}"/>
                </a:ext>
              </a:extLst>
            </p:cNvPr>
            <p:cNvSpPr>
              <a:spLocks/>
            </p:cNvSpPr>
            <p:nvPr/>
          </p:nvSpPr>
          <p:spPr bwMode="auto">
            <a:xfrm>
              <a:off x="4512" y="1536"/>
              <a:ext cx="768" cy="1776"/>
            </a:xfrm>
            <a:custGeom>
              <a:avLst/>
              <a:gdLst>
                <a:gd name="T0" fmla="*/ 0 w 768"/>
                <a:gd name="T1" fmla="*/ 1440 h 1776"/>
                <a:gd name="T2" fmla="*/ 0 w 768"/>
                <a:gd name="T3" fmla="*/ 1776 h 1776"/>
                <a:gd name="T4" fmla="*/ 768 w 768"/>
                <a:gd name="T5" fmla="*/ 1776 h 1776"/>
                <a:gd name="T6" fmla="*/ 768 w 768"/>
                <a:gd name="T7" fmla="*/ 0 h 1776"/>
                <a:gd name="T8" fmla="*/ 288 w 768"/>
                <a:gd name="T9" fmla="*/ 0 h 1776"/>
                <a:gd name="T10" fmla="*/ 288 w 768"/>
                <a:gd name="T11" fmla="*/ 384 h 1776"/>
                <a:gd name="T12" fmla="*/ 0 60000 65536"/>
                <a:gd name="T13" fmla="*/ 0 60000 65536"/>
                <a:gd name="T14" fmla="*/ 0 60000 65536"/>
                <a:gd name="T15" fmla="*/ 0 60000 65536"/>
                <a:gd name="T16" fmla="*/ 0 60000 65536"/>
                <a:gd name="T17" fmla="*/ 0 60000 65536"/>
                <a:gd name="T18" fmla="*/ 0 w 768"/>
                <a:gd name="T19" fmla="*/ 0 h 1776"/>
                <a:gd name="T20" fmla="*/ 768 w 768"/>
                <a:gd name="T21" fmla="*/ 1776 h 1776"/>
              </a:gdLst>
              <a:ahLst/>
              <a:cxnLst>
                <a:cxn ang="T12">
                  <a:pos x="T0" y="T1"/>
                </a:cxn>
                <a:cxn ang="T13">
                  <a:pos x="T2" y="T3"/>
                </a:cxn>
                <a:cxn ang="T14">
                  <a:pos x="T4" y="T5"/>
                </a:cxn>
                <a:cxn ang="T15">
                  <a:pos x="T6" y="T7"/>
                </a:cxn>
                <a:cxn ang="T16">
                  <a:pos x="T8" y="T9"/>
                </a:cxn>
                <a:cxn ang="T17">
                  <a:pos x="T10" y="T11"/>
                </a:cxn>
              </a:cxnLst>
              <a:rect l="T18" t="T19" r="T20" b="T21"/>
              <a:pathLst>
                <a:path w="768" h="1776">
                  <a:moveTo>
                    <a:pt x="0" y="1440"/>
                  </a:moveTo>
                  <a:lnTo>
                    <a:pt x="0" y="1776"/>
                  </a:lnTo>
                  <a:lnTo>
                    <a:pt x="768" y="1776"/>
                  </a:lnTo>
                  <a:lnTo>
                    <a:pt x="768" y="0"/>
                  </a:lnTo>
                  <a:lnTo>
                    <a:pt x="288" y="0"/>
                  </a:lnTo>
                  <a:lnTo>
                    <a:pt x="288" y="384"/>
                  </a:lnTo>
                </a:path>
              </a:pathLst>
            </a:custGeom>
            <a:noFill/>
            <a:ln w="25400"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21" name="Line 21">
              <a:extLst>
                <a:ext uri="{FF2B5EF4-FFF2-40B4-BE49-F238E27FC236}">
                  <a16:creationId xmlns:a16="http://schemas.microsoft.com/office/drawing/2014/main" id="{981DED86-53B5-4209-8F8F-73ADB4AA1E1F}"/>
                </a:ext>
              </a:extLst>
            </p:cNvPr>
            <p:cNvSpPr>
              <a:spLocks noChangeShapeType="1"/>
            </p:cNvSpPr>
            <p:nvPr/>
          </p:nvSpPr>
          <p:spPr bwMode="auto">
            <a:xfrm>
              <a:off x="4272" y="2304"/>
              <a:ext cx="0" cy="336"/>
            </a:xfrm>
            <a:prstGeom prst="line">
              <a:avLst/>
            </a:prstGeom>
            <a:noFill/>
            <a:ln w="25400">
              <a:solidFill>
                <a:schemeClr val="tx1"/>
              </a:solidFill>
              <a:prstDash val="dash"/>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2" name="Line 22">
              <a:extLst>
                <a:ext uri="{FF2B5EF4-FFF2-40B4-BE49-F238E27FC236}">
                  <a16:creationId xmlns:a16="http://schemas.microsoft.com/office/drawing/2014/main" id="{B6BCFFFE-5A85-4CA7-BC34-7935A74A285C}"/>
                </a:ext>
              </a:extLst>
            </p:cNvPr>
            <p:cNvSpPr>
              <a:spLocks noChangeShapeType="1"/>
            </p:cNvSpPr>
            <p:nvPr/>
          </p:nvSpPr>
          <p:spPr bwMode="auto">
            <a:xfrm>
              <a:off x="4272" y="2976"/>
              <a:ext cx="0" cy="336"/>
            </a:xfrm>
            <a:prstGeom prst="line">
              <a:avLst/>
            </a:prstGeom>
            <a:noFill/>
            <a:ln w="25400">
              <a:solidFill>
                <a:schemeClr val="tx1"/>
              </a:solidFill>
              <a:prstDash val="dash"/>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3" name="Rectangle 23">
              <a:extLst>
                <a:ext uri="{FF2B5EF4-FFF2-40B4-BE49-F238E27FC236}">
                  <a16:creationId xmlns:a16="http://schemas.microsoft.com/office/drawing/2014/main" id="{5A7673CA-7087-4FA5-8BD1-308C8C11EFD3}"/>
                </a:ext>
              </a:extLst>
            </p:cNvPr>
            <p:cNvSpPr>
              <a:spLocks noChangeArrowheads="1"/>
            </p:cNvSpPr>
            <p:nvPr/>
          </p:nvSpPr>
          <p:spPr bwMode="auto">
            <a:xfrm>
              <a:off x="3492" y="1008"/>
              <a:ext cx="1536" cy="336"/>
            </a:xfrm>
            <a:prstGeom prst="rect">
              <a:avLst/>
            </a:prstGeom>
            <a:ln w="25400">
              <a:headEnd type="none" w="sm" len="sm"/>
              <a:tailEnd type="none" w="lg" len="lg"/>
            </a:ln>
          </p:spPr>
          <p:style>
            <a:lnRef idx="2">
              <a:schemeClr val="accent2"/>
            </a:lnRef>
            <a:fillRef idx="1">
              <a:schemeClr val="lt1"/>
            </a:fillRef>
            <a:effectRef idx="0">
              <a:schemeClr val="accent2"/>
            </a:effectRef>
            <a:fontRef idx="minor">
              <a:schemeClr val="dk1"/>
            </a:fontRef>
          </p:style>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zh-CN" altLang="en-US" sz="2400" dirty="0">
                  <a:solidFill>
                    <a:srgbClr val="C00000"/>
                  </a:solidFill>
                  <a:latin typeface="微软雅黑" panose="020B0503020204020204" pitchFamily="34" charset="-122"/>
                </a:rPr>
                <a:t>前置结点</a:t>
              </a:r>
              <a:endParaRPr kumimoji="1" lang="zh-CN" altLang="zh-CN" sz="2400" dirty="0">
                <a:solidFill>
                  <a:srgbClr val="C00000"/>
                </a:solidFill>
                <a:latin typeface="微软雅黑" panose="020B0503020204020204" pitchFamily="34" charset="-122"/>
              </a:endParaRPr>
            </a:p>
          </p:txBody>
        </p:sp>
        <p:sp>
          <p:nvSpPr>
            <p:cNvPr id="24" name="Line 24">
              <a:extLst>
                <a:ext uri="{FF2B5EF4-FFF2-40B4-BE49-F238E27FC236}">
                  <a16:creationId xmlns:a16="http://schemas.microsoft.com/office/drawing/2014/main" id="{31D68E57-D2F9-41E6-B6FD-1A5F1DC53ED2}"/>
                </a:ext>
              </a:extLst>
            </p:cNvPr>
            <p:cNvSpPr>
              <a:spLocks noChangeShapeType="1"/>
            </p:cNvSpPr>
            <p:nvPr/>
          </p:nvSpPr>
          <p:spPr bwMode="auto">
            <a:xfrm>
              <a:off x="4272" y="1344"/>
              <a:ext cx="0" cy="576"/>
            </a:xfrm>
            <a:prstGeom prst="line">
              <a:avLst/>
            </a:prstGeom>
            <a:noFill/>
            <a:ln w="25400"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400"/>
            </a:p>
          </p:txBody>
        </p:sp>
      </p:grpSp>
    </p:spTree>
    <p:extLst>
      <p:ext uri="{BB962C8B-B14F-4D97-AF65-F5344CB8AC3E}">
        <p14:creationId xmlns:p14="http://schemas.microsoft.com/office/powerpoint/2010/main" val="289573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CDD1EE-5B0B-4811-957E-A8EA55582B8E}"/>
              </a:ext>
            </a:extLst>
          </p:cNvPr>
          <p:cNvSpPr>
            <a:spLocks noGrp="1"/>
          </p:cNvSpPr>
          <p:nvPr>
            <p:ph type="title"/>
          </p:nvPr>
        </p:nvSpPr>
        <p:spPr/>
        <p:txBody>
          <a:bodyPr>
            <a:normAutofit/>
          </a:bodyPr>
          <a:lstStyle/>
          <a:p>
            <a:r>
              <a:rPr lang="en-US" altLang="zh-CN" dirty="0"/>
              <a:t>10.4.3 </a:t>
            </a:r>
            <a:r>
              <a:rPr lang="zh-CN" altLang="en-US" dirty="0"/>
              <a:t>循环优化</a:t>
            </a:r>
          </a:p>
        </p:txBody>
      </p:sp>
      <p:sp>
        <p:nvSpPr>
          <p:cNvPr id="3" name="内容占位符 2">
            <a:extLst>
              <a:ext uri="{FF2B5EF4-FFF2-40B4-BE49-F238E27FC236}">
                <a16:creationId xmlns:a16="http://schemas.microsoft.com/office/drawing/2014/main" id="{8A85D316-002E-4ECF-AC2D-3F1861F51F8A}"/>
              </a:ext>
            </a:extLst>
          </p:cNvPr>
          <p:cNvSpPr>
            <a:spLocks noGrp="1"/>
          </p:cNvSpPr>
          <p:nvPr>
            <p:ph idx="1"/>
          </p:nvPr>
        </p:nvSpPr>
        <p:spPr>
          <a:xfrm>
            <a:off x="487822" y="942764"/>
            <a:ext cx="3667083" cy="617641"/>
          </a:xfrm>
        </p:spPr>
        <p:txBody>
          <a:bodyPr>
            <a:normAutofit lnSpcReduction="10000"/>
          </a:bodyPr>
          <a:lstStyle/>
          <a:p>
            <a:r>
              <a:rPr lang="zh-CN" altLang="en-US" sz="3000" dirty="0">
                <a:solidFill>
                  <a:schemeClr val="tx1"/>
                </a:solidFill>
              </a:rPr>
              <a:t>代码外提</a:t>
            </a:r>
          </a:p>
          <a:p>
            <a:pPr marL="0" indent="0">
              <a:buNone/>
            </a:pPr>
            <a:endParaRPr lang="zh-CN" altLang="en-US" dirty="0"/>
          </a:p>
        </p:txBody>
      </p:sp>
      <p:sp>
        <p:nvSpPr>
          <p:cNvPr id="4" name="灯片编号占位符 3">
            <a:extLst>
              <a:ext uri="{FF2B5EF4-FFF2-40B4-BE49-F238E27FC236}">
                <a16:creationId xmlns:a16="http://schemas.microsoft.com/office/drawing/2014/main" id="{634DAA3E-1618-4BD0-A0F1-2185AD81BB52}"/>
              </a:ext>
            </a:extLst>
          </p:cNvPr>
          <p:cNvSpPr>
            <a:spLocks noGrp="1"/>
          </p:cNvSpPr>
          <p:nvPr>
            <p:ph type="sldNum" sz="quarter" idx="4"/>
          </p:nvPr>
        </p:nvSpPr>
        <p:spPr/>
        <p:txBody>
          <a:bodyPr/>
          <a:lstStyle/>
          <a:p>
            <a:fld id="{E3A857A3-1012-4184-86F6-41658C62E65F}" type="slidenum">
              <a:rPr lang="en-US" smtClean="0"/>
              <a:pPr/>
              <a:t>132</a:t>
            </a:fld>
            <a:endParaRPr lang="en-US" dirty="0"/>
          </a:p>
        </p:txBody>
      </p:sp>
      <p:grpSp>
        <p:nvGrpSpPr>
          <p:cNvPr id="48" name="组合 47">
            <a:extLst>
              <a:ext uri="{FF2B5EF4-FFF2-40B4-BE49-F238E27FC236}">
                <a16:creationId xmlns:a16="http://schemas.microsoft.com/office/drawing/2014/main" id="{C27834BE-85D0-4549-8E35-8CB63E6AD941}"/>
              </a:ext>
            </a:extLst>
          </p:cNvPr>
          <p:cNvGrpSpPr/>
          <p:nvPr/>
        </p:nvGrpSpPr>
        <p:grpSpPr>
          <a:xfrm>
            <a:off x="528494" y="2021305"/>
            <a:ext cx="3305569" cy="3320716"/>
            <a:chOff x="528494" y="2021305"/>
            <a:chExt cx="3305569" cy="3320716"/>
          </a:xfrm>
        </p:grpSpPr>
        <p:sp>
          <p:nvSpPr>
            <p:cNvPr id="25" name="文本框 24">
              <a:extLst>
                <a:ext uri="{FF2B5EF4-FFF2-40B4-BE49-F238E27FC236}">
                  <a16:creationId xmlns:a16="http://schemas.microsoft.com/office/drawing/2014/main" id="{9D622113-16B2-4C85-91D1-C44855A3CBB6}"/>
                </a:ext>
              </a:extLst>
            </p:cNvPr>
            <p:cNvSpPr txBox="1"/>
            <p:nvPr/>
          </p:nvSpPr>
          <p:spPr>
            <a:xfrm>
              <a:off x="1764632" y="2550695"/>
              <a:ext cx="1024639" cy="369332"/>
            </a:xfrm>
            <a:prstGeom prst="rect">
              <a:avLst/>
            </a:prstGeom>
            <a:noFill/>
            <a:ln>
              <a:solidFill>
                <a:schemeClr val="tx1"/>
              </a:solidFill>
            </a:ln>
          </p:spPr>
          <p:txBody>
            <a:bodyPr wrap="none" rtlCol="0">
              <a:spAutoFit/>
            </a:bodyPr>
            <a:lstStyle/>
            <a:p>
              <a:r>
                <a:rPr lang="en-US" altLang="zh-CN" dirty="0"/>
                <a:t>(1) </a:t>
              </a:r>
              <a:r>
                <a:rPr lang="en-US" altLang="zh-CN" dirty="0" err="1"/>
                <a:t>i</a:t>
              </a:r>
              <a:r>
                <a:rPr lang="en-US" altLang="zh-CN" dirty="0"/>
                <a:t> := 1</a:t>
              </a:r>
              <a:endParaRPr lang="zh-CN" altLang="en-US" dirty="0"/>
            </a:p>
          </p:txBody>
        </p:sp>
        <p:sp>
          <p:nvSpPr>
            <p:cNvPr id="26" name="文本框 25">
              <a:extLst>
                <a:ext uri="{FF2B5EF4-FFF2-40B4-BE49-F238E27FC236}">
                  <a16:creationId xmlns:a16="http://schemas.microsoft.com/office/drawing/2014/main" id="{C80DFA40-AA5E-4D12-A28B-49678798DF2E}"/>
                </a:ext>
              </a:extLst>
            </p:cNvPr>
            <p:cNvSpPr txBox="1"/>
            <p:nvPr/>
          </p:nvSpPr>
          <p:spPr>
            <a:xfrm>
              <a:off x="1098466" y="3464731"/>
              <a:ext cx="2387000" cy="1477328"/>
            </a:xfrm>
            <a:prstGeom prst="rect">
              <a:avLst/>
            </a:prstGeom>
            <a:noFill/>
            <a:ln>
              <a:solidFill>
                <a:schemeClr val="tx1"/>
              </a:solidFill>
            </a:ln>
          </p:spPr>
          <p:txBody>
            <a:bodyPr wrap="none" rtlCol="0">
              <a:spAutoFit/>
            </a:bodyPr>
            <a:lstStyle/>
            <a:p>
              <a:r>
                <a:rPr lang="en-US" altLang="zh-CN" dirty="0"/>
                <a:t>(2) </a:t>
              </a:r>
              <a:r>
                <a:rPr lang="en-US" altLang="zh-CN" dirty="0">
                  <a:solidFill>
                    <a:srgbClr val="0000FF"/>
                  </a:solidFill>
                </a:rPr>
                <a:t>t1 := b * c</a:t>
              </a:r>
            </a:p>
            <a:p>
              <a:r>
                <a:rPr lang="en-US" altLang="zh-CN" dirty="0"/>
                <a:t>(3) t2 := t1 * </a:t>
              </a:r>
              <a:r>
                <a:rPr lang="en-US" altLang="zh-CN" dirty="0" err="1"/>
                <a:t>i</a:t>
              </a:r>
              <a:endParaRPr lang="en-US" altLang="zh-CN" dirty="0"/>
            </a:p>
            <a:p>
              <a:r>
                <a:rPr lang="en-US" altLang="zh-CN" dirty="0"/>
                <a:t>(4) t3 := t2 + d</a:t>
              </a:r>
            </a:p>
            <a:p>
              <a:r>
                <a:rPr lang="en-US" altLang="zh-CN" dirty="0"/>
                <a:t>(5) </a:t>
              </a:r>
              <a:r>
                <a:rPr lang="en-US" altLang="zh-CN" dirty="0" err="1"/>
                <a:t>i</a:t>
              </a:r>
              <a:r>
                <a:rPr lang="en-US" altLang="zh-CN" dirty="0"/>
                <a:t> := </a:t>
              </a:r>
              <a:r>
                <a:rPr lang="en-US" altLang="zh-CN" dirty="0" err="1"/>
                <a:t>i</a:t>
              </a:r>
              <a:r>
                <a:rPr lang="en-US" altLang="zh-CN" dirty="0"/>
                <a:t> + 1</a:t>
              </a:r>
            </a:p>
            <a:p>
              <a:r>
                <a:rPr lang="en-US" altLang="zh-CN" dirty="0"/>
                <a:t>(6) If </a:t>
              </a:r>
              <a:r>
                <a:rPr lang="en-US" altLang="zh-CN" dirty="0" err="1"/>
                <a:t>i</a:t>
              </a:r>
              <a:r>
                <a:rPr lang="en-US" altLang="zh-CN" dirty="0"/>
                <a:t> &lt;=100 </a:t>
              </a:r>
              <a:r>
                <a:rPr lang="en-US" altLang="zh-CN" dirty="0" err="1"/>
                <a:t>goto</a:t>
              </a:r>
              <a:r>
                <a:rPr lang="en-US" altLang="zh-CN" dirty="0"/>
                <a:t> (2)</a:t>
              </a:r>
              <a:endParaRPr lang="zh-CN" altLang="en-US" dirty="0"/>
            </a:p>
          </p:txBody>
        </p:sp>
        <p:cxnSp>
          <p:nvCxnSpPr>
            <p:cNvPr id="28" name="直接箭头连接符 27">
              <a:extLst>
                <a:ext uri="{FF2B5EF4-FFF2-40B4-BE49-F238E27FC236}">
                  <a16:creationId xmlns:a16="http://schemas.microsoft.com/office/drawing/2014/main" id="{93BFFDC9-E01A-41FD-8AFB-3017FE76B6C3}"/>
                </a:ext>
              </a:extLst>
            </p:cNvPr>
            <p:cNvCxnSpPr>
              <a:endCxn id="25" idx="0"/>
            </p:cNvCxnSpPr>
            <p:nvPr/>
          </p:nvCxnSpPr>
          <p:spPr>
            <a:xfrm flipH="1">
              <a:off x="2276952" y="2021305"/>
              <a:ext cx="1027" cy="5293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0EB54D12-83B1-4C42-9F46-00F49A18679E}"/>
                </a:ext>
              </a:extLst>
            </p:cNvPr>
            <p:cNvCxnSpPr>
              <a:stCxn id="25" idx="2"/>
              <a:endCxn id="26" idx="0"/>
            </p:cNvCxnSpPr>
            <p:nvPr/>
          </p:nvCxnSpPr>
          <p:spPr>
            <a:xfrm>
              <a:off x="2276952" y="2920027"/>
              <a:ext cx="15014" cy="5447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CF27CA9-3714-49C3-A9EA-8C97F6AF2018}"/>
                </a:ext>
              </a:extLst>
            </p:cNvPr>
            <p:cNvCxnSpPr>
              <a:cxnSpLocks/>
              <a:stCxn id="26" idx="2"/>
            </p:cNvCxnSpPr>
            <p:nvPr/>
          </p:nvCxnSpPr>
          <p:spPr>
            <a:xfrm>
              <a:off x="2291966" y="4942059"/>
              <a:ext cx="0" cy="3999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A875EE6-0AC4-4361-B468-049EE3DE8423}"/>
                </a:ext>
              </a:extLst>
            </p:cNvPr>
            <p:cNvCxnSpPr/>
            <p:nvPr/>
          </p:nvCxnSpPr>
          <p:spPr>
            <a:xfrm>
              <a:off x="3064042" y="4942059"/>
              <a:ext cx="0" cy="3999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8C4D3CF-9EB2-47B5-9F52-4F184F709EF9}"/>
                </a:ext>
              </a:extLst>
            </p:cNvPr>
            <p:cNvCxnSpPr/>
            <p:nvPr/>
          </p:nvCxnSpPr>
          <p:spPr>
            <a:xfrm>
              <a:off x="3064042" y="5342021"/>
              <a:ext cx="7700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BB66C4E-CC6B-4F63-AE88-CE895CC13AF3}"/>
                </a:ext>
              </a:extLst>
            </p:cNvPr>
            <p:cNvCxnSpPr/>
            <p:nvPr/>
          </p:nvCxnSpPr>
          <p:spPr>
            <a:xfrm flipV="1">
              <a:off x="3834063" y="3160295"/>
              <a:ext cx="0" cy="2181726"/>
            </a:xfrm>
            <a:prstGeom prst="line">
              <a:avLst/>
            </a:prstGeom>
            <a:ln/>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5174D4BA-E832-4524-AE5D-9887A6C9E38F}"/>
                </a:ext>
              </a:extLst>
            </p:cNvPr>
            <p:cNvCxnSpPr/>
            <p:nvPr/>
          </p:nvCxnSpPr>
          <p:spPr>
            <a:xfrm flipH="1">
              <a:off x="3064042" y="3160295"/>
              <a:ext cx="7700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C8C4A2F-2997-4CA5-A599-F17A10D8CAAB}"/>
                </a:ext>
              </a:extLst>
            </p:cNvPr>
            <p:cNvCxnSpPr/>
            <p:nvPr/>
          </p:nvCxnSpPr>
          <p:spPr>
            <a:xfrm>
              <a:off x="3064042" y="3160295"/>
              <a:ext cx="0" cy="3044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9B1D6AFE-38E5-48B7-8FE6-86BC1764C715}"/>
                </a:ext>
              </a:extLst>
            </p:cNvPr>
            <p:cNvSpPr txBox="1"/>
            <p:nvPr/>
          </p:nvSpPr>
          <p:spPr>
            <a:xfrm>
              <a:off x="1206887" y="2581397"/>
              <a:ext cx="442750" cy="369332"/>
            </a:xfrm>
            <a:prstGeom prst="rect">
              <a:avLst/>
            </a:prstGeom>
            <a:noFill/>
          </p:spPr>
          <p:txBody>
            <a:bodyPr wrap="none" rtlCol="0">
              <a:spAutoFit/>
            </a:bodyPr>
            <a:lstStyle/>
            <a:p>
              <a:r>
                <a:rPr lang="en-US" altLang="zh-CN" dirty="0"/>
                <a:t>B1</a:t>
              </a:r>
              <a:endParaRPr lang="zh-CN" altLang="en-US" dirty="0"/>
            </a:p>
          </p:txBody>
        </p:sp>
        <p:sp>
          <p:nvSpPr>
            <p:cNvPr id="47" name="文本框 46">
              <a:extLst>
                <a:ext uri="{FF2B5EF4-FFF2-40B4-BE49-F238E27FC236}">
                  <a16:creationId xmlns:a16="http://schemas.microsoft.com/office/drawing/2014/main" id="{2107413A-9578-4A7E-AA5E-7F7ADAE4F053}"/>
                </a:ext>
              </a:extLst>
            </p:cNvPr>
            <p:cNvSpPr txBox="1"/>
            <p:nvPr/>
          </p:nvSpPr>
          <p:spPr>
            <a:xfrm>
              <a:off x="528494" y="3429000"/>
              <a:ext cx="442750" cy="369332"/>
            </a:xfrm>
            <a:prstGeom prst="rect">
              <a:avLst/>
            </a:prstGeom>
            <a:noFill/>
          </p:spPr>
          <p:txBody>
            <a:bodyPr wrap="none" rtlCol="0">
              <a:spAutoFit/>
            </a:bodyPr>
            <a:lstStyle/>
            <a:p>
              <a:r>
                <a:rPr lang="en-US" altLang="zh-CN" dirty="0"/>
                <a:t>B2</a:t>
              </a:r>
              <a:endParaRPr lang="zh-CN" altLang="en-US" dirty="0"/>
            </a:p>
          </p:txBody>
        </p:sp>
      </p:grpSp>
      <p:sp>
        <p:nvSpPr>
          <p:cNvPr id="50" name="文本框 49">
            <a:extLst>
              <a:ext uri="{FF2B5EF4-FFF2-40B4-BE49-F238E27FC236}">
                <a16:creationId xmlns:a16="http://schemas.microsoft.com/office/drawing/2014/main" id="{5BEBA7F0-CE97-4D7A-9E2C-B3DD08C6B720}"/>
              </a:ext>
            </a:extLst>
          </p:cNvPr>
          <p:cNvSpPr txBox="1"/>
          <p:nvPr/>
        </p:nvSpPr>
        <p:spPr>
          <a:xfrm>
            <a:off x="7332138" y="1792892"/>
            <a:ext cx="1024639" cy="369332"/>
          </a:xfrm>
          <a:prstGeom prst="rect">
            <a:avLst/>
          </a:prstGeom>
          <a:noFill/>
          <a:ln>
            <a:solidFill>
              <a:schemeClr val="tx1"/>
            </a:solidFill>
          </a:ln>
        </p:spPr>
        <p:txBody>
          <a:bodyPr wrap="none" rtlCol="0">
            <a:spAutoFit/>
          </a:bodyPr>
          <a:lstStyle/>
          <a:p>
            <a:r>
              <a:rPr lang="en-US" altLang="zh-CN" dirty="0"/>
              <a:t>(1) </a:t>
            </a:r>
            <a:r>
              <a:rPr lang="en-US" altLang="zh-CN" dirty="0" err="1"/>
              <a:t>i</a:t>
            </a:r>
            <a:r>
              <a:rPr lang="en-US" altLang="zh-CN" dirty="0"/>
              <a:t> := 1</a:t>
            </a:r>
            <a:endParaRPr lang="zh-CN" altLang="en-US" dirty="0"/>
          </a:p>
        </p:txBody>
      </p:sp>
      <p:sp>
        <p:nvSpPr>
          <p:cNvPr id="51" name="文本框 50">
            <a:extLst>
              <a:ext uri="{FF2B5EF4-FFF2-40B4-BE49-F238E27FC236}">
                <a16:creationId xmlns:a16="http://schemas.microsoft.com/office/drawing/2014/main" id="{FE7101B5-8D45-43E2-AD4A-10E00A97AFA2}"/>
              </a:ext>
            </a:extLst>
          </p:cNvPr>
          <p:cNvSpPr txBox="1"/>
          <p:nvPr/>
        </p:nvSpPr>
        <p:spPr>
          <a:xfrm>
            <a:off x="6665972" y="3396734"/>
            <a:ext cx="2387000" cy="1477328"/>
          </a:xfrm>
          <a:prstGeom prst="rect">
            <a:avLst/>
          </a:prstGeom>
          <a:noFill/>
          <a:ln>
            <a:solidFill>
              <a:schemeClr val="tx1"/>
            </a:solidFill>
          </a:ln>
        </p:spPr>
        <p:txBody>
          <a:bodyPr wrap="none" rtlCol="0">
            <a:spAutoFit/>
          </a:bodyPr>
          <a:lstStyle/>
          <a:p>
            <a:endParaRPr lang="en-US" altLang="zh-CN" dirty="0"/>
          </a:p>
          <a:p>
            <a:r>
              <a:rPr lang="en-US" altLang="zh-CN" dirty="0"/>
              <a:t>(3) t2 := t1 * </a:t>
            </a:r>
            <a:r>
              <a:rPr lang="en-US" altLang="zh-CN" dirty="0" err="1"/>
              <a:t>i</a:t>
            </a:r>
            <a:endParaRPr lang="en-US" altLang="zh-CN" dirty="0"/>
          </a:p>
          <a:p>
            <a:r>
              <a:rPr lang="en-US" altLang="zh-CN" dirty="0"/>
              <a:t>(4) t3 := t2 + d</a:t>
            </a:r>
          </a:p>
          <a:p>
            <a:r>
              <a:rPr lang="en-US" altLang="zh-CN" dirty="0"/>
              <a:t>(5) </a:t>
            </a:r>
            <a:r>
              <a:rPr lang="en-US" altLang="zh-CN" dirty="0" err="1"/>
              <a:t>i</a:t>
            </a:r>
            <a:r>
              <a:rPr lang="en-US" altLang="zh-CN" dirty="0"/>
              <a:t> := </a:t>
            </a:r>
            <a:r>
              <a:rPr lang="en-US" altLang="zh-CN" dirty="0" err="1"/>
              <a:t>i</a:t>
            </a:r>
            <a:r>
              <a:rPr lang="en-US" altLang="zh-CN" dirty="0"/>
              <a:t> + 1</a:t>
            </a:r>
          </a:p>
          <a:p>
            <a:r>
              <a:rPr lang="en-US" altLang="zh-CN" dirty="0"/>
              <a:t>(6) If </a:t>
            </a:r>
            <a:r>
              <a:rPr lang="en-US" altLang="zh-CN" dirty="0" err="1"/>
              <a:t>i</a:t>
            </a:r>
            <a:r>
              <a:rPr lang="en-US" altLang="zh-CN" dirty="0"/>
              <a:t> &lt;=100 </a:t>
            </a:r>
            <a:r>
              <a:rPr lang="en-US" altLang="zh-CN" dirty="0" err="1"/>
              <a:t>goto</a:t>
            </a:r>
            <a:r>
              <a:rPr lang="en-US" altLang="zh-CN" dirty="0"/>
              <a:t> (</a:t>
            </a:r>
            <a:r>
              <a:rPr lang="en-US" altLang="zh-CN" dirty="0">
                <a:solidFill>
                  <a:srgbClr val="0000FF"/>
                </a:solidFill>
              </a:rPr>
              <a:t>3</a:t>
            </a:r>
            <a:r>
              <a:rPr lang="en-US" altLang="zh-CN" dirty="0"/>
              <a:t>)</a:t>
            </a:r>
            <a:endParaRPr lang="zh-CN" altLang="en-US" dirty="0"/>
          </a:p>
        </p:txBody>
      </p:sp>
      <p:cxnSp>
        <p:nvCxnSpPr>
          <p:cNvPr id="52" name="直接箭头连接符 51">
            <a:extLst>
              <a:ext uri="{FF2B5EF4-FFF2-40B4-BE49-F238E27FC236}">
                <a16:creationId xmlns:a16="http://schemas.microsoft.com/office/drawing/2014/main" id="{7F62367F-5DD4-46C6-AC84-818415CCCC48}"/>
              </a:ext>
            </a:extLst>
          </p:cNvPr>
          <p:cNvCxnSpPr>
            <a:endCxn id="50" idx="0"/>
          </p:cNvCxnSpPr>
          <p:nvPr/>
        </p:nvCxnSpPr>
        <p:spPr>
          <a:xfrm flipH="1">
            <a:off x="7844458" y="1263502"/>
            <a:ext cx="1027" cy="5293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CB487AFB-4B55-4A5A-84E9-271063AA80A1}"/>
              </a:ext>
            </a:extLst>
          </p:cNvPr>
          <p:cNvCxnSpPr>
            <a:cxnSpLocks/>
            <a:stCxn id="50" idx="2"/>
            <a:endCxn id="62" idx="0"/>
          </p:cNvCxnSpPr>
          <p:nvPr/>
        </p:nvCxnSpPr>
        <p:spPr>
          <a:xfrm>
            <a:off x="7844458" y="2162224"/>
            <a:ext cx="3026" cy="4087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D5D5CF24-715C-4DE3-AED7-4E04B159DC89}"/>
              </a:ext>
            </a:extLst>
          </p:cNvPr>
          <p:cNvCxnSpPr>
            <a:cxnSpLocks/>
            <a:stCxn id="51" idx="2"/>
          </p:cNvCxnSpPr>
          <p:nvPr/>
        </p:nvCxnSpPr>
        <p:spPr>
          <a:xfrm>
            <a:off x="7859472" y="4874062"/>
            <a:ext cx="0" cy="3999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A975A9B1-A8DB-4683-A0BE-0DA3984AFCBA}"/>
              </a:ext>
            </a:extLst>
          </p:cNvPr>
          <p:cNvCxnSpPr/>
          <p:nvPr/>
        </p:nvCxnSpPr>
        <p:spPr>
          <a:xfrm>
            <a:off x="8631548" y="4874062"/>
            <a:ext cx="0" cy="3999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DFE36E61-BC64-4338-A714-BD84B18EB5E1}"/>
              </a:ext>
            </a:extLst>
          </p:cNvPr>
          <p:cNvCxnSpPr/>
          <p:nvPr/>
        </p:nvCxnSpPr>
        <p:spPr>
          <a:xfrm>
            <a:off x="8631548" y="5274024"/>
            <a:ext cx="7700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E97A648-6D0D-44E5-B30D-FBA9A784745C}"/>
              </a:ext>
            </a:extLst>
          </p:cNvPr>
          <p:cNvCxnSpPr/>
          <p:nvPr/>
        </p:nvCxnSpPr>
        <p:spPr>
          <a:xfrm flipV="1">
            <a:off x="9401569" y="3092298"/>
            <a:ext cx="0" cy="2181726"/>
          </a:xfrm>
          <a:prstGeom prst="line">
            <a:avLst/>
          </a:prstGeom>
          <a:ln/>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757B92C4-B6AE-4DFA-B172-7D3183CEA8EF}"/>
              </a:ext>
            </a:extLst>
          </p:cNvPr>
          <p:cNvCxnSpPr/>
          <p:nvPr/>
        </p:nvCxnSpPr>
        <p:spPr>
          <a:xfrm flipH="1">
            <a:off x="8631548" y="3092298"/>
            <a:ext cx="7700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DAEDA1B3-661E-4C12-87F5-74A23ABA16E4}"/>
              </a:ext>
            </a:extLst>
          </p:cNvPr>
          <p:cNvCxnSpPr/>
          <p:nvPr/>
        </p:nvCxnSpPr>
        <p:spPr>
          <a:xfrm>
            <a:off x="8631548" y="3092298"/>
            <a:ext cx="0" cy="3044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FFE92D7B-187C-4EE0-827A-4CA22A7468E8}"/>
              </a:ext>
            </a:extLst>
          </p:cNvPr>
          <p:cNvSpPr txBox="1"/>
          <p:nvPr/>
        </p:nvSpPr>
        <p:spPr>
          <a:xfrm>
            <a:off x="6774393" y="1823594"/>
            <a:ext cx="442750" cy="369332"/>
          </a:xfrm>
          <a:prstGeom prst="rect">
            <a:avLst/>
          </a:prstGeom>
          <a:noFill/>
        </p:spPr>
        <p:txBody>
          <a:bodyPr wrap="none" rtlCol="0">
            <a:spAutoFit/>
          </a:bodyPr>
          <a:lstStyle/>
          <a:p>
            <a:r>
              <a:rPr lang="en-US" altLang="zh-CN" dirty="0"/>
              <a:t>B1</a:t>
            </a:r>
            <a:endParaRPr lang="zh-CN" altLang="en-US" dirty="0"/>
          </a:p>
        </p:txBody>
      </p:sp>
      <p:sp>
        <p:nvSpPr>
          <p:cNvPr id="61" name="文本框 60">
            <a:extLst>
              <a:ext uri="{FF2B5EF4-FFF2-40B4-BE49-F238E27FC236}">
                <a16:creationId xmlns:a16="http://schemas.microsoft.com/office/drawing/2014/main" id="{6ED9582B-0E58-4694-A462-FE4EBD7C8C00}"/>
              </a:ext>
            </a:extLst>
          </p:cNvPr>
          <p:cNvSpPr txBox="1"/>
          <p:nvPr/>
        </p:nvSpPr>
        <p:spPr>
          <a:xfrm>
            <a:off x="6096000" y="3361003"/>
            <a:ext cx="442750" cy="369332"/>
          </a:xfrm>
          <a:prstGeom prst="rect">
            <a:avLst/>
          </a:prstGeom>
          <a:noFill/>
        </p:spPr>
        <p:txBody>
          <a:bodyPr wrap="none" rtlCol="0">
            <a:spAutoFit/>
          </a:bodyPr>
          <a:lstStyle/>
          <a:p>
            <a:r>
              <a:rPr lang="en-US" altLang="zh-CN" dirty="0"/>
              <a:t>B2</a:t>
            </a:r>
            <a:endParaRPr lang="zh-CN" altLang="en-US" dirty="0"/>
          </a:p>
        </p:txBody>
      </p:sp>
      <p:sp>
        <p:nvSpPr>
          <p:cNvPr id="62" name="文本框 61">
            <a:extLst>
              <a:ext uri="{FF2B5EF4-FFF2-40B4-BE49-F238E27FC236}">
                <a16:creationId xmlns:a16="http://schemas.microsoft.com/office/drawing/2014/main" id="{28E81CF0-0128-4925-A630-482B9153AD59}"/>
              </a:ext>
            </a:extLst>
          </p:cNvPr>
          <p:cNvSpPr txBox="1"/>
          <p:nvPr/>
        </p:nvSpPr>
        <p:spPr>
          <a:xfrm>
            <a:off x="7091508" y="2570933"/>
            <a:ext cx="1511952" cy="369332"/>
          </a:xfrm>
          <a:prstGeom prst="rect">
            <a:avLst/>
          </a:prstGeom>
          <a:noFill/>
          <a:ln>
            <a:solidFill>
              <a:schemeClr val="tx1"/>
            </a:solidFill>
          </a:ln>
        </p:spPr>
        <p:txBody>
          <a:bodyPr wrap="none" rtlCol="0">
            <a:spAutoFit/>
          </a:bodyPr>
          <a:lstStyle/>
          <a:p>
            <a:r>
              <a:rPr lang="en-US" altLang="zh-CN" dirty="0">
                <a:solidFill>
                  <a:srgbClr val="0000FF"/>
                </a:solidFill>
              </a:rPr>
              <a:t>(2) t1 := b * c</a:t>
            </a:r>
            <a:endParaRPr lang="zh-CN" altLang="en-US" dirty="0">
              <a:solidFill>
                <a:srgbClr val="0000FF"/>
              </a:solidFill>
            </a:endParaRPr>
          </a:p>
        </p:txBody>
      </p:sp>
      <p:cxnSp>
        <p:nvCxnSpPr>
          <p:cNvPr id="64" name="直接箭头连接符 63">
            <a:extLst>
              <a:ext uri="{FF2B5EF4-FFF2-40B4-BE49-F238E27FC236}">
                <a16:creationId xmlns:a16="http://schemas.microsoft.com/office/drawing/2014/main" id="{0F91243D-8FF9-40FB-AD3F-84449B6890C3}"/>
              </a:ext>
            </a:extLst>
          </p:cNvPr>
          <p:cNvCxnSpPr>
            <a:cxnSpLocks/>
            <a:stCxn id="62" idx="2"/>
            <a:endCxn id="51" idx="0"/>
          </p:cNvCxnSpPr>
          <p:nvPr/>
        </p:nvCxnSpPr>
        <p:spPr>
          <a:xfrm>
            <a:off x="7847484" y="2940265"/>
            <a:ext cx="11988" cy="4564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1FCEBFDC-3034-478B-82DC-8B8E5C015FEE}"/>
              </a:ext>
            </a:extLst>
          </p:cNvPr>
          <p:cNvSpPr txBox="1"/>
          <p:nvPr/>
        </p:nvSpPr>
        <p:spPr>
          <a:xfrm>
            <a:off x="6471744" y="2581397"/>
            <a:ext cx="495649" cy="369332"/>
          </a:xfrm>
          <a:prstGeom prst="rect">
            <a:avLst/>
          </a:prstGeom>
          <a:noFill/>
        </p:spPr>
        <p:txBody>
          <a:bodyPr wrap="none" rtlCol="0">
            <a:spAutoFit/>
          </a:bodyPr>
          <a:lstStyle/>
          <a:p>
            <a:r>
              <a:rPr lang="en-US" altLang="zh-CN" dirty="0"/>
              <a:t>B2</a:t>
            </a:r>
            <a:r>
              <a:rPr lang="en-US" altLang="zh-CN" baseline="30000" dirty="0"/>
              <a:t>’</a:t>
            </a:r>
            <a:endParaRPr lang="zh-CN" altLang="en-US" baseline="30000" dirty="0"/>
          </a:p>
        </p:txBody>
      </p:sp>
      <p:sp>
        <p:nvSpPr>
          <p:cNvPr id="68" name="箭头: 右 67">
            <a:extLst>
              <a:ext uri="{FF2B5EF4-FFF2-40B4-BE49-F238E27FC236}">
                <a16:creationId xmlns:a16="http://schemas.microsoft.com/office/drawing/2014/main" id="{F3D385E2-5152-4FEF-9D85-DE9776015677}"/>
              </a:ext>
            </a:extLst>
          </p:cNvPr>
          <p:cNvSpPr/>
          <p:nvPr/>
        </p:nvSpPr>
        <p:spPr>
          <a:xfrm>
            <a:off x="4684295" y="3312513"/>
            <a:ext cx="655728" cy="456469"/>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71223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30-B700-4BED-B1F6-9ECF99B839A4}"/>
              </a:ext>
            </a:extLst>
          </p:cNvPr>
          <p:cNvSpPr>
            <a:spLocks noGrp="1"/>
          </p:cNvSpPr>
          <p:nvPr>
            <p:ph type="title"/>
          </p:nvPr>
        </p:nvSpPr>
        <p:spPr/>
        <p:txBody>
          <a:bodyPr/>
          <a:lstStyle/>
          <a:p>
            <a:r>
              <a:rPr lang="en-US" altLang="zh-CN" dirty="0"/>
              <a:t>10.4.3 </a:t>
            </a:r>
            <a:r>
              <a:rPr lang="zh-CN" altLang="en-US" dirty="0"/>
              <a:t>循环优化</a:t>
            </a:r>
          </a:p>
        </p:txBody>
      </p:sp>
      <p:sp>
        <p:nvSpPr>
          <p:cNvPr id="3" name="内容占位符 2">
            <a:extLst>
              <a:ext uri="{FF2B5EF4-FFF2-40B4-BE49-F238E27FC236}">
                <a16:creationId xmlns:a16="http://schemas.microsoft.com/office/drawing/2014/main" id="{1A8D07DC-7D32-48C0-BE6F-A12F8C548106}"/>
              </a:ext>
            </a:extLst>
          </p:cNvPr>
          <p:cNvSpPr>
            <a:spLocks noGrp="1"/>
          </p:cNvSpPr>
          <p:nvPr>
            <p:ph idx="1"/>
          </p:nvPr>
        </p:nvSpPr>
        <p:spPr>
          <a:xfrm>
            <a:off x="487823" y="942764"/>
            <a:ext cx="3887700" cy="617641"/>
          </a:xfrm>
        </p:spPr>
        <p:txBody>
          <a:bodyPr>
            <a:normAutofit/>
          </a:bodyPr>
          <a:lstStyle/>
          <a:p>
            <a:r>
              <a:rPr lang="zh-CN" altLang="en-US" dirty="0"/>
              <a:t>代码不能外提的例子</a:t>
            </a:r>
          </a:p>
        </p:txBody>
      </p:sp>
      <p:sp>
        <p:nvSpPr>
          <p:cNvPr id="4" name="灯片编号占位符 3">
            <a:extLst>
              <a:ext uri="{FF2B5EF4-FFF2-40B4-BE49-F238E27FC236}">
                <a16:creationId xmlns:a16="http://schemas.microsoft.com/office/drawing/2014/main" id="{07DB9B9E-2706-4BA8-B81C-6E0BB55D14DE}"/>
              </a:ext>
            </a:extLst>
          </p:cNvPr>
          <p:cNvSpPr>
            <a:spLocks noGrp="1"/>
          </p:cNvSpPr>
          <p:nvPr>
            <p:ph type="sldNum" sz="quarter" idx="4"/>
          </p:nvPr>
        </p:nvSpPr>
        <p:spPr/>
        <p:txBody>
          <a:bodyPr/>
          <a:lstStyle/>
          <a:p>
            <a:fld id="{E3A857A3-1012-4184-86F6-41658C62E65F}" type="slidenum">
              <a:rPr lang="en-US" smtClean="0"/>
              <a:pPr/>
              <a:t>133</a:t>
            </a:fld>
            <a:endParaRPr lang="en-US" dirty="0"/>
          </a:p>
        </p:txBody>
      </p:sp>
      <p:grpSp>
        <p:nvGrpSpPr>
          <p:cNvPr id="46" name="组合 45">
            <a:extLst>
              <a:ext uri="{FF2B5EF4-FFF2-40B4-BE49-F238E27FC236}">
                <a16:creationId xmlns:a16="http://schemas.microsoft.com/office/drawing/2014/main" id="{253978D2-E159-4E77-B7FF-3BA6A9C1679A}"/>
              </a:ext>
            </a:extLst>
          </p:cNvPr>
          <p:cNvGrpSpPr/>
          <p:nvPr/>
        </p:nvGrpSpPr>
        <p:grpSpPr>
          <a:xfrm>
            <a:off x="129323" y="1850066"/>
            <a:ext cx="5966677" cy="3952875"/>
            <a:chOff x="487822" y="1962361"/>
            <a:chExt cx="5966677" cy="3952875"/>
          </a:xfrm>
        </p:grpSpPr>
        <p:sp>
          <p:nvSpPr>
            <p:cNvPr id="28" name="Rectangle 32">
              <a:extLst>
                <a:ext uri="{FF2B5EF4-FFF2-40B4-BE49-F238E27FC236}">
                  <a16:creationId xmlns:a16="http://schemas.microsoft.com/office/drawing/2014/main" id="{23343F55-E648-403A-8B35-1AD32BE38EF1}"/>
                </a:ext>
              </a:extLst>
            </p:cNvPr>
            <p:cNvSpPr>
              <a:spLocks noChangeArrowheads="1"/>
            </p:cNvSpPr>
            <p:nvPr/>
          </p:nvSpPr>
          <p:spPr bwMode="auto">
            <a:xfrm>
              <a:off x="1752402" y="2238143"/>
              <a:ext cx="2564778" cy="459637"/>
            </a:xfrm>
            <a:prstGeom prst="rect">
              <a:avLst/>
            </a:prstGeom>
            <a:noFill/>
            <a:ln w="12700" cap="sq">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eaLnBrk="1" hangingPunct="1">
                <a:spcBef>
                  <a:spcPct val="0"/>
                </a:spcBef>
                <a:buClrTx/>
                <a:buSzTx/>
                <a:buFontTx/>
                <a:buNone/>
              </a:pPr>
              <a:r>
                <a:rPr kumimoji="1" lang="zh-CN" altLang="en-US" sz="2000">
                  <a:latin typeface="+mn-lt"/>
                  <a:ea typeface="宋体" panose="02010600030101010101" pitchFamily="2" charset="-122"/>
                </a:rPr>
                <a:t>(1)	</a:t>
              </a:r>
              <a:r>
                <a:rPr kumimoji="1" lang="en-US" altLang="zh-CN" sz="2000">
                  <a:latin typeface="+mn-lt"/>
                  <a:ea typeface="宋体" panose="02010600030101010101" pitchFamily="2" charset="-122"/>
                </a:rPr>
                <a:t>I:=1</a:t>
              </a:r>
            </a:p>
          </p:txBody>
        </p:sp>
        <p:sp>
          <p:nvSpPr>
            <p:cNvPr id="29" name="Rectangle 33">
              <a:extLst>
                <a:ext uri="{FF2B5EF4-FFF2-40B4-BE49-F238E27FC236}">
                  <a16:creationId xmlns:a16="http://schemas.microsoft.com/office/drawing/2014/main" id="{79B157C5-A350-402E-A306-4233BD4D6850}"/>
                </a:ext>
              </a:extLst>
            </p:cNvPr>
            <p:cNvSpPr>
              <a:spLocks noChangeArrowheads="1"/>
            </p:cNvSpPr>
            <p:nvPr/>
          </p:nvSpPr>
          <p:spPr bwMode="auto">
            <a:xfrm>
              <a:off x="1752401" y="3065489"/>
              <a:ext cx="2564779" cy="459637"/>
            </a:xfrm>
            <a:prstGeom prst="rect">
              <a:avLst/>
            </a:prstGeom>
            <a:noFill/>
            <a:ln w="12700" cap="sq">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eaLnBrk="1" hangingPunct="1">
                <a:spcBef>
                  <a:spcPct val="0"/>
                </a:spcBef>
                <a:buClrTx/>
                <a:buSzTx/>
                <a:buFontTx/>
                <a:buNone/>
              </a:pPr>
              <a:r>
                <a:rPr kumimoji="1" lang="zh-CN" altLang="en-US" sz="2000">
                  <a:latin typeface="+mn-lt"/>
                  <a:ea typeface="宋体" panose="02010600030101010101" pitchFamily="2" charset="-122"/>
                </a:rPr>
                <a:t>(2)   </a:t>
              </a:r>
              <a:r>
                <a:rPr kumimoji="1" lang="en-US" altLang="zh-CN" sz="2000">
                  <a:latin typeface="+mn-lt"/>
                  <a:ea typeface="宋体" panose="02010600030101010101" pitchFamily="2" charset="-122"/>
                </a:rPr>
                <a:t>if X&gt;=Y  goto B</a:t>
              </a:r>
              <a:r>
                <a:rPr kumimoji="1" lang="en-US" altLang="zh-CN" sz="2000" baseline="-25000">
                  <a:latin typeface="+mn-lt"/>
                  <a:ea typeface="宋体" panose="02010600030101010101" pitchFamily="2" charset="-122"/>
                </a:rPr>
                <a:t>4</a:t>
              </a:r>
              <a:endParaRPr kumimoji="1" lang="en-US" altLang="zh-CN" sz="2000">
                <a:latin typeface="+mn-lt"/>
                <a:ea typeface="宋体" panose="02010600030101010101" pitchFamily="2" charset="-122"/>
              </a:endParaRPr>
            </a:p>
          </p:txBody>
        </p:sp>
        <p:sp>
          <p:nvSpPr>
            <p:cNvPr id="30" name="Rectangle 37">
              <a:extLst>
                <a:ext uri="{FF2B5EF4-FFF2-40B4-BE49-F238E27FC236}">
                  <a16:creationId xmlns:a16="http://schemas.microsoft.com/office/drawing/2014/main" id="{30FC62A7-6416-4BEB-82EE-7164FE0C576F}"/>
                </a:ext>
              </a:extLst>
            </p:cNvPr>
            <p:cNvSpPr>
              <a:spLocks noChangeArrowheads="1"/>
            </p:cNvSpPr>
            <p:nvPr/>
          </p:nvSpPr>
          <p:spPr bwMode="auto">
            <a:xfrm>
              <a:off x="1287534" y="2146216"/>
              <a:ext cx="464867" cy="55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mn-lt"/>
                  <a:ea typeface="宋体" panose="02010600030101010101" pitchFamily="2" charset="-122"/>
                </a:rPr>
                <a:t>B</a:t>
              </a:r>
              <a:r>
                <a:rPr kumimoji="1" lang="en-US" altLang="zh-CN" sz="2000" baseline="-25000" dirty="0">
                  <a:latin typeface="+mn-lt"/>
                  <a:ea typeface="宋体" panose="02010600030101010101" pitchFamily="2" charset="-122"/>
                </a:rPr>
                <a:t>1</a:t>
              </a:r>
              <a:endParaRPr kumimoji="1" lang="en-US" altLang="zh-CN" sz="2000" dirty="0">
                <a:latin typeface="+mn-lt"/>
                <a:ea typeface="宋体" panose="02010600030101010101" pitchFamily="2" charset="-122"/>
              </a:endParaRPr>
            </a:p>
          </p:txBody>
        </p:sp>
        <p:sp>
          <p:nvSpPr>
            <p:cNvPr id="31" name="Rectangle 44">
              <a:extLst>
                <a:ext uri="{FF2B5EF4-FFF2-40B4-BE49-F238E27FC236}">
                  <a16:creationId xmlns:a16="http://schemas.microsoft.com/office/drawing/2014/main" id="{2C345640-3E88-4169-9421-FB26BFE427F4}"/>
                </a:ext>
              </a:extLst>
            </p:cNvPr>
            <p:cNvSpPr>
              <a:spLocks noChangeArrowheads="1"/>
            </p:cNvSpPr>
            <p:nvPr/>
          </p:nvSpPr>
          <p:spPr bwMode="auto">
            <a:xfrm>
              <a:off x="1264642" y="2779985"/>
              <a:ext cx="464867" cy="55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mn-lt"/>
                  <a:ea typeface="宋体" panose="02010600030101010101" pitchFamily="2" charset="-122"/>
                </a:rPr>
                <a:t>B</a:t>
              </a:r>
              <a:r>
                <a:rPr kumimoji="1" lang="en-US" altLang="zh-CN" sz="2000" baseline="-25000" dirty="0">
                  <a:latin typeface="+mn-lt"/>
                  <a:ea typeface="宋体" panose="02010600030101010101" pitchFamily="2" charset="-122"/>
                </a:rPr>
                <a:t>2</a:t>
              </a:r>
              <a:endParaRPr kumimoji="1" lang="en-US" altLang="zh-CN" sz="2000" dirty="0">
                <a:latin typeface="+mn-lt"/>
                <a:ea typeface="宋体" panose="02010600030101010101" pitchFamily="2" charset="-122"/>
              </a:endParaRPr>
            </a:p>
          </p:txBody>
        </p:sp>
        <p:sp>
          <p:nvSpPr>
            <p:cNvPr id="32" name="Rectangle 45">
              <a:extLst>
                <a:ext uri="{FF2B5EF4-FFF2-40B4-BE49-F238E27FC236}">
                  <a16:creationId xmlns:a16="http://schemas.microsoft.com/office/drawing/2014/main" id="{69CA7421-204C-4523-9488-6C7B9EBE7333}"/>
                </a:ext>
              </a:extLst>
            </p:cNvPr>
            <p:cNvSpPr>
              <a:spLocks noChangeArrowheads="1"/>
            </p:cNvSpPr>
            <p:nvPr/>
          </p:nvSpPr>
          <p:spPr bwMode="auto">
            <a:xfrm>
              <a:off x="982967" y="3800908"/>
              <a:ext cx="2051825" cy="827346"/>
            </a:xfrm>
            <a:prstGeom prst="rect">
              <a:avLst/>
            </a:prstGeom>
            <a:noFill/>
            <a:ln w="12700" cap="sq">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eaLnBrk="1" hangingPunct="1">
                <a:spcBef>
                  <a:spcPct val="0"/>
                </a:spcBef>
                <a:buClrTx/>
                <a:buSzTx/>
                <a:buFontTx/>
                <a:buNone/>
              </a:pPr>
              <a:r>
                <a:rPr kumimoji="1" lang="zh-CN" altLang="en-US" sz="2000" dirty="0">
                  <a:solidFill>
                    <a:srgbClr val="C00000"/>
                  </a:solidFill>
                  <a:latin typeface="+mn-lt"/>
                  <a:ea typeface="宋体" panose="02010600030101010101" pitchFamily="2" charset="-122"/>
                </a:rPr>
                <a:t>(3)   </a:t>
              </a:r>
              <a:r>
                <a:rPr kumimoji="1" lang="en-US" altLang="zh-CN" sz="2000" dirty="0">
                  <a:solidFill>
                    <a:srgbClr val="C00000"/>
                  </a:solidFill>
                  <a:latin typeface="+mn-lt"/>
                  <a:ea typeface="宋体" panose="02010600030101010101" pitchFamily="2" charset="-122"/>
                </a:rPr>
                <a:t>I:=2</a:t>
              </a:r>
            </a:p>
            <a:p>
              <a:pPr eaLnBrk="1" hangingPunct="1">
                <a:spcBef>
                  <a:spcPct val="0"/>
                </a:spcBef>
                <a:buClrTx/>
                <a:buSzTx/>
                <a:buFontTx/>
                <a:buNone/>
              </a:pPr>
              <a:r>
                <a:rPr kumimoji="1" lang="en-US" altLang="zh-CN" sz="2000" dirty="0">
                  <a:latin typeface="+mn-lt"/>
                  <a:ea typeface="宋体" panose="02010600030101010101" pitchFamily="2" charset="-122"/>
                </a:rPr>
                <a:t>(4)   X:=X+1</a:t>
              </a:r>
            </a:p>
          </p:txBody>
        </p:sp>
        <p:sp>
          <p:nvSpPr>
            <p:cNvPr id="33" name="Rectangle 46">
              <a:extLst>
                <a:ext uri="{FF2B5EF4-FFF2-40B4-BE49-F238E27FC236}">
                  <a16:creationId xmlns:a16="http://schemas.microsoft.com/office/drawing/2014/main" id="{4CF5EF77-21D4-4364-949E-0B4D6288C186}"/>
                </a:ext>
              </a:extLst>
            </p:cNvPr>
            <p:cNvSpPr>
              <a:spLocks noChangeArrowheads="1"/>
            </p:cNvSpPr>
            <p:nvPr/>
          </p:nvSpPr>
          <p:spPr bwMode="auto">
            <a:xfrm>
              <a:off x="3462256" y="3892835"/>
              <a:ext cx="2564779" cy="827346"/>
            </a:xfrm>
            <a:prstGeom prst="rect">
              <a:avLst/>
            </a:prstGeom>
            <a:noFill/>
            <a:ln w="12700" cap="sq">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eaLnBrk="1" hangingPunct="1">
                <a:spcBef>
                  <a:spcPct val="0"/>
                </a:spcBef>
                <a:buClrTx/>
                <a:buSzTx/>
                <a:buFontTx/>
                <a:buNone/>
              </a:pPr>
              <a:r>
                <a:rPr kumimoji="1" lang="zh-CN" altLang="en-US" sz="2000" dirty="0">
                  <a:latin typeface="+mn-lt"/>
                  <a:ea typeface="宋体" panose="02010600030101010101" pitchFamily="2" charset="-122"/>
                </a:rPr>
                <a:t>(5)   </a:t>
              </a:r>
              <a:r>
                <a:rPr kumimoji="1" lang="en-US" altLang="zh-CN" sz="2000" dirty="0">
                  <a:latin typeface="+mn-lt"/>
                  <a:ea typeface="宋体" panose="02010600030101010101" pitchFamily="2" charset="-122"/>
                </a:rPr>
                <a:t>Y:=Y-1</a:t>
              </a:r>
            </a:p>
            <a:p>
              <a:pPr eaLnBrk="1" hangingPunct="1">
                <a:spcBef>
                  <a:spcPct val="0"/>
                </a:spcBef>
                <a:buClrTx/>
                <a:buSzTx/>
                <a:buFontTx/>
                <a:buNone/>
              </a:pPr>
              <a:r>
                <a:rPr kumimoji="1" lang="en-US" altLang="zh-CN" sz="2000" dirty="0">
                  <a:latin typeface="+mn-lt"/>
                  <a:ea typeface="宋体" panose="02010600030101010101" pitchFamily="2" charset="-122"/>
                </a:rPr>
                <a:t>(6)   if  Y&gt;20 </a:t>
              </a:r>
              <a:r>
                <a:rPr kumimoji="1" lang="en-US" altLang="zh-CN" sz="2000" dirty="0" err="1">
                  <a:latin typeface="+mn-lt"/>
                  <a:ea typeface="宋体" panose="02010600030101010101" pitchFamily="2" charset="-122"/>
                </a:rPr>
                <a:t>goto</a:t>
              </a:r>
              <a:r>
                <a:rPr kumimoji="1" lang="en-US" altLang="zh-CN" sz="2000" dirty="0">
                  <a:latin typeface="+mn-lt"/>
                  <a:ea typeface="宋体" panose="02010600030101010101" pitchFamily="2" charset="-122"/>
                </a:rPr>
                <a:t> B</a:t>
              </a:r>
              <a:r>
                <a:rPr kumimoji="1" lang="en-US" altLang="zh-CN" sz="2000" baseline="-25000" dirty="0">
                  <a:latin typeface="+mn-lt"/>
                  <a:ea typeface="宋体" panose="02010600030101010101" pitchFamily="2" charset="-122"/>
                </a:rPr>
                <a:t>2</a:t>
              </a:r>
              <a:endParaRPr kumimoji="1" lang="en-US" altLang="zh-CN" sz="2000" dirty="0">
                <a:latin typeface="+mn-lt"/>
                <a:ea typeface="宋体" panose="02010600030101010101" pitchFamily="2" charset="-122"/>
              </a:endParaRPr>
            </a:p>
          </p:txBody>
        </p:sp>
        <p:sp>
          <p:nvSpPr>
            <p:cNvPr id="34" name="Rectangle 47">
              <a:extLst>
                <a:ext uri="{FF2B5EF4-FFF2-40B4-BE49-F238E27FC236}">
                  <a16:creationId xmlns:a16="http://schemas.microsoft.com/office/drawing/2014/main" id="{2A1AF420-CC76-4667-99F9-2D56F0DAB357}"/>
                </a:ext>
              </a:extLst>
            </p:cNvPr>
            <p:cNvSpPr>
              <a:spLocks noChangeArrowheads="1"/>
            </p:cNvSpPr>
            <p:nvPr/>
          </p:nvSpPr>
          <p:spPr bwMode="auto">
            <a:xfrm>
              <a:off x="3462256" y="5087890"/>
              <a:ext cx="2564779" cy="459637"/>
            </a:xfrm>
            <a:prstGeom prst="rect">
              <a:avLst/>
            </a:prstGeom>
            <a:noFill/>
            <a:ln w="12700" cap="sq">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eaLnBrk="1" hangingPunct="1">
                <a:spcBef>
                  <a:spcPct val="0"/>
                </a:spcBef>
                <a:buClrTx/>
                <a:buSzTx/>
                <a:buFontTx/>
                <a:buNone/>
              </a:pPr>
              <a:r>
                <a:rPr kumimoji="1" lang="zh-CN" altLang="zh-CN" sz="2000">
                  <a:latin typeface="+mn-lt"/>
                  <a:ea typeface="宋体" panose="02010600030101010101" pitchFamily="2" charset="-122"/>
                </a:rPr>
                <a:t>(7)   </a:t>
              </a:r>
              <a:r>
                <a:rPr kumimoji="1" lang="en-US" altLang="zh-CN" sz="2000">
                  <a:latin typeface="+mn-lt"/>
                  <a:ea typeface="宋体" panose="02010600030101010101" pitchFamily="2" charset="-122"/>
                </a:rPr>
                <a:t>J:=I</a:t>
              </a:r>
            </a:p>
          </p:txBody>
        </p:sp>
        <p:sp>
          <p:nvSpPr>
            <p:cNvPr id="35" name="Line 48">
              <a:extLst>
                <a:ext uri="{FF2B5EF4-FFF2-40B4-BE49-F238E27FC236}">
                  <a16:creationId xmlns:a16="http://schemas.microsoft.com/office/drawing/2014/main" id="{3582BDA1-DA5C-479C-BF73-9E60F2E2F4C9}"/>
                </a:ext>
              </a:extLst>
            </p:cNvPr>
            <p:cNvSpPr>
              <a:spLocks noChangeShapeType="1"/>
            </p:cNvSpPr>
            <p:nvPr/>
          </p:nvSpPr>
          <p:spPr bwMode="auto">
            <a:xfrm>
              <a:off x="2911545" y="1962361"/>
              <a:ext cx="0" cy="275782"/>
            </a:xfrm>
            <a:prstGeom prst="line">
              <a:avLst/>
            </a:prstGeom>
            <a:noFill/>
            <a:ln w="15875"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6" name="Line 49">
              <a:extLst>
                <a:ext uri="{FF2B5EF4-FFF2-40B4-BE49-F238E27FC236}">
                  <a16:creationId xmlns:a16="http://schemas.microsoft.com/office/drawing/2014/main" id="{C9147908-4E27-40B2-8937-6B133CF316DF}"/>
                </a:ext>
              </a:extLst>
            </p:cNvPr>
            <p:cNvSpPr>
              <a:spLocks noChangeShapeType="1"/>
            </p:cNvSpPr>
            <p:nvPr/>
          </p:nvSpPr>
          <p:spPr bwMode="auto">
            <a:xfrm>
              <a:off x="2911545" y="2697780"/>
              <a:ext cx="0" cy="367709"/>
            </a:xfrm>
            <a:prstGeom prst="line">
              <a:avLst/>
            </a:prstGeom>
            <a:noFill/>
            <a:ln w="15875"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7" name="Freeform 50">
              <a:extLst>
                <a:ext uri="{FF2B5EF4-FFF2-40B4-BE49-F238E27FC236}">
                  <a16:creationId xmlns:a16="http://schemas.microsoft.com/office/drawing/2014/main" id="{CC8B5CF0-3AC0-4F36-92DF-3199F2BBF6D9}"/>
                </a:ext>
              </a:extLst>
            </p:cNvPr>
            <p:cNvSpPr>
              <a:spLocks/>
            </p:cNvSpPr>
            <p:nvPr/>
          </p:nvSpPr>
          <p:spPr bwMode="auto">
            <a:xfrm>
              <a:off x="1324938" y="3249344"/>
              <a:ext cx="427464" cy="551564"/>
            </a:xfrm>
            <a:custGeom>
              <a:avLst/>
              <a:gdLst>
                <a:gd name="T0" fmla="*/ 240 w 240"/>
                <a:gd name="T1" fmla="*/ 0 h 384"/>
                <a:gd name="T2" fmla="*/ 0 w 240"/>
                <a:gd name="T3" fmla="*/ 0 h 384"/>
                <a:gd name="T4" fmla="*/ 0 w 240"/>
                <a:gd name="T5" fmla="*/ 69 h 384"/>
                <a:gd name="T6" fmla="*/ 0 60000 65536"/>
                <a:gd name="T7" fmla="*/ 0 60000 65536"/>
                <a:gd name="T8" fmla="*/ 0 60000 65536"/>
                <a:gd name="T9" fmla="*/ 0 w 240"/>
                <a:gd name="T10" fmla="*/ 0 h 384"/>
                <a:gd name="T11" fmla="*/ 240 w 240"/>
                <a:gd name="T12" fmla="*/ 384 h 384"/>
              </a:gdLst>
              <a:ahLst/>
              <a:cxnLst>
                <a:cxn ang="T6">
                  <a:pos x="T0" y="T1"/>
                </a:cxn>
                <a:cxn ang="T7">
                  <a:pos x="T2" y="T3"/>
                </a:cxn>
                <a:cxn ang="T8">
                  <a:pos x="T4" y="T5"/>
                </a:cxn>
              </a:cxnLst>
              <a:rect l="T9" t="T10" r="T11" b="T12"/>
              <a:pathLst>
                <a:path w="240" h="384">
                  <a:moveTo>
                    <a:pt x="240" y="0"/>
                  </a:moveTo>
                  <a:lnTo>
                    <a:pt x="0" y="0"/>
                  </a:lnTo>
                  <a:lnTo>
                    <a:pt x="0" y="384"/>
                  </a:lnTo>
                </a:path>
              </a:pathLst>
            </a:custGeom>
            <a:noFill/>
            <a:ln w="15875"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p>
          </p:txBody>
        </p:sp>
        <p:sp>
          <p:nvSpPr>
            <p:cNvPr id="38" name="Freeform 53">
              <a:extLst>
                <a:ext uri="{FF2B5EF4-FFF2-40B4-BE49-F238E27FC236}">
                  <a16:creationId xmlns:a16="http://schemas.microsoft.com/office/drawing/2014/main" id="{B35973B0-25B6-48C8-B6FC-1E13E6C5B6C1}"/>
                </a:ext>
              </a:extLst>
            </p:cNvPr>
            <p:cNvSpPr>
              <a:spLocks/>
            </p:cNvSpPr>
            <p:nvPr/>
          </p:nvSpPr>
          <p:spPr bwMode="auto">
            <a:xfrm>
              <a:off x="4336251" y="3249344"/>
              <a:ext cx="512956" cy="643491"/>
            </a:xfrm>
            <a:custGeom>
              <a:avLst/>
              <a:gdLst>
                <a:gd name="T0" fmla="*/ 0 w 288"/>
                <a:gd name="T1" fmla="*/ 0 h 384"/>
                <a:gd name="T2" fmla="*/ 288 w 288"/>
                <a:gd name="T3" fmla="*/ 0 h 384"/>
                <a:gd name="T4" fmla="*/ 288 w 288"/>
                <a:gd name="T5" fmla="*/ 172 h 384"/>
                <a:gd name="T6" fmla="*/ 0 60000 65536"/>
                <a:gd name="T7" fmla="*/ 0 60000 65536"/>
                <a:gd name="T8" fmla="*/ 0 60000 65536"/>
                <a:gd name="T9" fmla="*/ 0 w 288"/>
                <a:gd name="T10" fmla="*/ 0 h 384"/>
                <a:gd name="T11" fmla="*/ 288 w 288"/>
                <a:gd name="T12" fmla="*/ 384 h 384"/>
              </a:gdLst>
              <a:ahLst/>
              <a:cxnLst>
                <a:cxn ang="T6">
                  <a:pos x="T0" y="T1"/>
                </a:cxn>
                <a:cxn ang="T7">
                  <a:pos x="T2" y="T3"/>
                </a:cxn>
                <a:cxn ang="T8">
                  <a:pos x="T4" y="T5"/>
                </a:cxn>
              </a:cxnLst>
              <a:rect l="T9" t="T10" r="T11" b="T12"/>
              <a:pathLst>
                <a:path w="288" h="384">
                  <a:moveTo>
                    <a:pt x="0" y="0"/>
                  </a:moveTo>
                  <a:lnTo>
                    <a:pt x="288" y="0"/>
                  </a:lnTo>
                  <a:lnTo>
                    <a:pt x="288" y="384"/>
                  </a:lnTo>
                </a:path>
              </a:pathLst>
            </a:custGeom>
            <a:noFill/>
            <a:ln w="15875"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p>
          </p:txBody>
        </p:sp>
        <p:sp>
          <p:nvSpPr>
            <p:cNvPr id="39" name="Rectangle 57">
              <a:extLst>
                <a:ext uri="{FF2B5EF4-FFF2-40B4-BE49-F238E27FC236}">
                  <a16:creationId xmlns:a16="http://schemas.microsoft.com/office/drawing/2014/main" id="{4E3FE579-B52D-425A-A8BA-0867DC34D317}"/>
                </a:ext>
              </a:extLst>
            </p:cNvPr>
            <p:cNvSpPr>
              <a:spLocks noChangeArrowheads="1"/>
            </p:cNvSpPr>
            <p:nvPr/>
          </p:nvSpPr>
          <p:spPr bwMode="auto">
            <a:xfrm>
              <a:off x="487822" y="3938799"/>
              <a:ext cx="464867" cy="55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mn-lt"/>
                  <a:ea typeface="宋体" panose="02010600030101010101" pitchFamily="2" charset="-122"/>
                </a:rPr>
                <a:t>B</a:t>
              </a:r>
              <a:r>
                <a:rPr kumimoji="1" lang="en-US" altLang="zh-CN" sz="2000" baseline="-25000" dirty="0">
                  <a:latin typeface="+mn-lt"/>
                  <a:ea typeface="宋体" panose="02010600030101010101" pitchFamily="2" charset="-122"/>
                </a:rPr>
                <a:t>3</a:t>
              </a:r>
              <a:endParaRPr kumimoji="1" lang="en-US" altLang="zh-CN" sz="2000" dirty="0">
                <a:latin typeface="+mn-lt"/>
                <a:ea typeface="宋体" panose="02010600030101010101" pitchFamily="2" charset="-122"/>
              </a:endParaRPr>
            </a:p>
          </p:txBody>
        </p:sp>
        <p:sp>
          <p:nvSpPr>
            <p:cNvPr id="40" name="Rectangle 58">
              <a:extLst>
                <a:ext uri="{FF2B5EF4-FFF2-40B4-BE49-F238E27FC236}">
                  <a16:creationId xmlns:a16="http://schemas.microsoft.com/office/drawing/2014/main" id="{7A7A87B1-06C9-4D11-B4AE-DC74BCC10122}"/>
                </a:ext>
              </a:extLst>
            </p:cNvPr>
            <p:cNvSpPr>
              <a:spLocks noChangeArrowheads="1"/>
            </p:cNvSpPr>
            <p:nvPr/>
          </p:nvSpPr>
          <p:spPr bwMode="auto">
            <a:xfrm>
              <a:off x="5466339" y="3433198"/>
              <a:ext cx="464867" cy="55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mn-lt"/>
                  <a:ea typeface="宋体" panose="02010600030101010101" pitchFamily="2" charset="-122"/>
                </a:rPr>
                <a:t>B</a:t>
              </a:r>
              <a:r>
                <a:rPr kumimoji="1" lang="en-US" altLang="zh-CN" sz="2000" baseline="-25000" dirty="0">
                  <a:latin typeface="+mn-lt"/>
                  <a:ea typeface="宋体" panose="02010600030101010101" pitchFamily="2" charset="-122"/>
                </a:rPr>
                <a:t>4</a:t>
              </a:r>
              <a:endParaRPr kumimoji="1" lang="en-US" altLang="zh-CN" sz="2000" dirty="0">
                <a:latin typeface="+mn-lt"/>
                <a:ea typeface="宋体" panose="02010600030101010101" pitchFamily="2" charset="-122"/>
              </a:endParaRPr>
            </a:p>
          </p:txBody>
        </p:sp>
        <p:sp>
          <p:nvSpPr>
            <p:cNvPr id="41" name="Rectangle 59">
              <a:extLst>
                <a:ext uri="{FF2B5EF4-FFF2-40B4-BE49-F238E27FC236}">
                  <a16:creationId xmlns:a16="http://schemas.microsoft.com/office/drawing/2014/main" id="{0B2AAF1A-2889-4518-8A26-7161B345FE43}"/>
                </a:ext>
              </a:extLst>
            </p:cNvPr>
            <p:cNvSpPr>
              <a:spLocks noChangeArrowheads="1"/>
            </p:cNvSpPr>
            <p:nvPr/>
          </p:nvSpPr>
          <p:spPr bwMode="auto">
            <a:xfrm>
              <a:off x="3008048" y="5030210"/>
              <a:ext cx="464867" cy="55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mn-lt"/>
                  <a:ea typeface="宋体" panose="02010600030101010101" pitchFamily="2" charset="-122"/>
                </a:rPr>
                <a:t>B</a:t>
              </a:r>
              <a:r>
                <a:rPr kumimoji="1" lang="en-US" altLang="zh-CN" sz="2000" baseline="-25000" dirty="0">
                  <a:latin typeface="+mn-lt"/>
                  <a:ea typeface="宋体" panose="02010600030101010101" pitchFamily="2" charset="-122"/>
                </a:rPr>
                <a:t>5</a:t>
              </a:r>
              <a:endParaRPr kumimoji="1" lang="en-US" altLang="zh-CN" sz="2000" dirty="0">
                <a:latin typeface="+mn-lt"/>
                <a:ea typeface="宋体" panose="02010600030101010101" pitchFamily="2" charset="-122"/>
              </a:endParaRPr>
            </a:p>
          </p:txBody>
        </p:sp>
        <p:sp>
          <p:nvSpPr>
            <p:cNvPr id="42" name="Line 61">
              <a:extLst>
                <a:ext uri="{FF2B5EF4-FFF2-40B4-BE49-F238E27FC236}">
                  <a16:creationId xmlns:a16="http://schemas.microsoft.com/office/drawing/2014/main" id="{89841941-B1AC-4105-9316-C3CA1BCA126E}"/>
                </a:ext>
              </a:extLst>
            </p:cNvPr>
            <p:cNvSpPr>
              <a:spLocks noChangeShapeType="1"/>
            </p:cNvSpPr>
            <p:nvPr/>
          </p:nvSpPr>
          <p:spPr bwMode="auto">
            <a:xfrm>
              <a:off x="5086617" y="5547527"/>
              <a:ext cx="0" cy="367709"/>
            </a:xfrm>
            <a:prstGeom prst="line">
              <a:avLst/>
            </a:prstGeom>
            <a:noFill/>
            <a:ln w="15875"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43" name="Line 64">
              <a:extLst>
                <a:ext uri="{FF2B5EF4-FFF2-40B4-BE49-F238E27FC236}">
                  <a16:creationId xmlns:a16="http://schemas.microsoft.com/office/drawing/2014/main" id="{91CCD4C6-9A0F-4272-ABB0-F28EAB3D13A4}"/>
                </a:ext>
              </a:extLst>
            </p:cNvPr>
            <p:cNvSpPr>
              <a:spLocks noChangeShapeType="1"/>
            </p:cNvSpPr>
            <p:nvPr/>
          </p:nvSpPr>
          <p:spPr bwMode="auto">
            <a:xfrm>
              <a:off x="5086617" y="4720181"/>
              <a:ext cx="0" cy="367709"/>
            </a:xfrm>
            <a:prstGeom prst="line">
              <a:avLst/>
            </a:prstGeom>
            <a:noFill/>
            <a:ln w="15875"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44" name="Freeform 65">
              <a:extLst>
                <a:ext uri="{FF2B5EF4-FFF2-40B4-BE49-F238E27FC236}">
                  <a16:creationId xmlns:a16="http://schemas.microsoft.com/office/drawing/2014/main" id="{E05C6FE2-956D-4EAE-A8B8-3CFE77C46FDC}"/>
                </a:ext>
              </a:extLst>
            </p:cNvPr>
            <p:cNvSpPr>
              <a:spLocks/>
            </p:cNvSpPr>
            <p:nvPr/>
          </p:nvSpPr>
          <p:spPr bwMode="auto">
            <a:xfrm>
              <a:off x="4060705" y="2789707"/>
              <a:ext cx="2393794" cy="2206256"/>
            </a:xfrm>
            <a:custGeom>
              <a:avLst/>
              <a:gdLst>
                <a:gd name="T0" fmla="*/ 864 w 1872"/>
                <a:gd name="T1" fmla="*/ 476 h 1344"/>
                <a:gd name="T2" fmla="*/ 864 w 1872"/>
                <a:gd name="T3" fmla="*/ 532 h 1344"/>
                <a:gd name="T4" fmla="*/ 1872 w 1872"/>
                <a:gd name="T5" fmla="*/ 532 h 1344"/>
                <a:gd name="T6" fmla="*/ 1872 w 1872"/>
                <a:gd name="T7" fmla="*/ 0 h 1344"/>
                <a:gd name="T8" fmla="*/ 0 w 1872"/>
                <a:gd name="T9" fmla="*/ 0 h 1344"/>
                <a:gd name="T10" fmla="*/ 0 w 1872"/>
                <a:gd name="T11" fmla="*/ 57 h 1344"/>
                <a:gd name="T12" fmla="*/ 0 60000 65536"/>
                <a:gd name="T13" fmla="*/ 0 60000 65536"/>
                <a:gd name="T14" fmla="*/ 0 60000 65536"/>
                <a:gd name="T15" fmla="*/ 0 60000 65536"/>
                <a:gd name="T16" fmla="*/ 0 60000 65536"/>
                <a:gd name="T17" fmla="*/ 0 60000 65536"/>
                <a:gd name="T18" fmla="*/ 0 w 1872"/>
                <a:gd name="T19" fmla="*/ 0 h 1344"/>
                <a:gd name="T20" fmla="*/ 1872 w 1872"/>
                <a:gd name="T21" fmla="*/ 1344 h 1344"/>
              </a:gdLst>
              <a:ahLst/>
              <a:cxnLst>
                <a:cxn ang="T12">
                  <a:pos x="T0" y="T1"/>
                </a:cxn>
                <a:cxn ang="T13">
                  <a:pos x="T2" y="T3"/>
                </a:cxn>
                <a:cxn ang="T14">
                  <a:pos x="T4" y="T5"/>
                </a:cxn>
                <a:cxn ang="T15">
                  <a:pos x="T6" y="T7"/>
                </a:cxn>
                <a:cxn ang="T16">
                  <a:pos x="T8" y="T9"/>
                </a:cxn>
                <a:cxn ang="T17">
                  <a:pos x="T10" y="T11"/>
                </a:cxn>
              </a:cxnLst>
              <a:rect l="T18" t="T19" r="T20" b="T21"/>
              <a:pathLst>
                <a:path w="1872" h="1344">
                  <a:moveTo>
                    <a:pt x="864" y="1200"/>
                  </a:moveTo>
                  <a:lnTo>
                    <a:pt x="864" y="1344"/>
                  </a:lnTo>
                  <a:lnTo>
                    <a:pt x="1872" y="1344"/>
                  </a:lnTo>
                  <a:lnTo>
                    <a:pt x="1872" y="0"/>
                  </a:lnTo>
                  <a:lnTo>
                    <a:pt x="0" y="0"/>
                  </a:lnTo>
                  <a:lnTo>
                    <a:pt x="0" y="144"/>
                  </a:lnTo>
                </a:path>
              </a:pathLst>
            </a:custGeom>
            <a:noFill/>
            <a:ln w="15875"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p>
          </p:txBody>
        </p:sp>
        <p:sp>
          <p:nvSpPr>
            <p:cNvPr id="45" name="Freeform 86">
              <a:extLst>
                <a:ext uri="{FF2B5EF4-FFF2-40B4-BE49-F238E27FC236}">
                  <a16:creationId xmlns:a16="http://schemas.microsoft.com/office/drawing/2014/main" id="{72108C08-37D5-4A77-A01E-45702B6AF1EE}"/>
                </a:ext>
              </a:extLst>
            </p:cNvPr>
            <p:cNvSpPr>
              <a:spLocks/>
            </p:cNvSpPr>
            <p:nvPr/>
          </p:nvSpPr>
          <p:spPr bwMode="auto">
            <a:xfrm>
              <a:off x="2094372" y="3617053"/>
              <a:ext cx="2222810" cy="1286983"/>
            </a:xfrm>
            <a:custGeom>
              <a:avLst/>
              <a:gdLst>
                <a:gd name="T0" fmla="*/ 0 w 1248"/>
                <a:gd name="T1" fmla="*/ 528 h 672"/>
                <a:gd name="T2" fmla="*/ 0 w 1248"/>
                <a:gd name="T3" fmla="*/ 672 h 672"/>
                <a:gd name="T4" fmla="*/ 624 w 1248"/>
                <a:gd name="T5" fmla="*/ 672 h 672"/>
                <a:gd name="T6" fmla="*/ 624 w 1248"/>
                <a:gd name="T7" fmla="*/ 0 h 672"/>
                <a:gd name="T8" fmla="*/ 1248 w 1248"/>
                <a:gd name="T9" fmla="*/ 0 h 672"/>
                <a:gd name="T10" fmla="*/ 1248 w 1248"/>
                <a:gd name="T11" fmla="*/ 144 h 672"/>
                <a:gd name="T12" fmla="*/ 0 60000 65536"/>
                <a:gd name="T13" fmla="*/ 0 60000 65536"/>
                <a:gd name="T14" fmla="*/ 0 60000 65536"/>
                <a:gd name="T15" fmla="*/ 0 60000 65536"/>
                <a:gd name="T16" fmla="*/ 0 60000 65536"/>
                <a:gd name="T17" fmla="*/ 0 60000 65536"/>
                <a:gd name="T18" fmla="*/ 0 w 1248"/>
                <a:gd name="T19" fmla="*/ 0 h 672"/>
                <a:gd name="T20" fmla="*/ 1248 w 1248"/>
                <a:gd name="T21" fmla="*/ 672 h 672"/>
              </a:gdLst>
              <a:ahLst/>
              <a:cxnLst>
                <a:cxn ang="T12">
                  <a:pos x="T0" y="T1"/>
                </a:cxn>
                <a:cxn ang="T13">
                  <a:pos x="T2" y="T3"/>
                </a:cxn>
                <a:cxn ang="T14">
                  <a:pos x="T4" y="T5"/>
                </a:cxn>
                <a:cxn ang="T15">
                  <a:pos x="T6" y="T7"/>
                </a:cxn>
                <a:cxn ang="T16">
                  <a:pos x="T8" y="T9"/>
                </a:cxn>
                <a:cxn ang="T17">
                  <a:pos x="T10" y="T11"/>
                </a:cxn>
              </a:cxnLst>
              <a:rect l="T18" t="T19" r="T20" b="T21"/>
              <a:pathLst>
                <a:path w="1248" h="672">
                  <a:moveTo>
                    <a:pt x="0" y="528"/>
                  </a:moveTo>
                  <a:lnTo>
                    <a:pt x="0" y="672"/>
                  </a:lnTo>
                  <a:lnTo>
                    <a:pt x="624" y="672"/>
                  </a:lnTo>
                  <a:lnTo>
                    <a:pt x="624" y="0"/>
                  </a:lnTo>
                  <a:lnTo>
                    <a:pt x="1248" y="0"/>
                  </a:lnTo>
                  <a:lnTo>
                    <a:pt x="1248" y="144"/>
                  </a:lnTo>
                </a:path>
              </a:pathLst>
            </a:custGeom>
            <a:noFill/>
            <a:ln w="15875"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p>
          </p:txBody>
        </p:sp>
      </p:grpSp>
      <p:grpSp>
        <p:nvGrpSpPr>
          <p:cNvPr id="47" name="Group 2">
            <a:extLst>
              <a:ext uri="{FF2B5EF4-FFF2-40B4-BE49-F238E27FC236}">
                <a16:creationId xmlns:a16="http://schemas.microsoft.com/office/drawing/2014/main" id="{BA26CD9F-5AAF-4D86-B89C-DDE567C2FD9A}"/>
              </a:ext>
            </a:extLst>
          </p:cNvPr>
          <p:cNvGrpSpPr>
            <a:grpSpLocks noChangeAspect="1"/>
          </p:cNvGrpSpPr>
          <p:nvPr/>
        </p:nvGrpSpPr>
        <p:grpSpPr bwMode="auto">
          <a:xfrm>
            <a:off x="6200989" y="1327541"/>
            <a:ext cx="5791325" cy="4538288"/>
            <a:chOff x="1104" y="1920"/>
            <a:chExt cx="3278" cy="2448"/>
          </a:xfrm>
        </p:grpSpPr>
        <p:sp>
          <p:nvSpPr>
            <p:cNvPr id="48" name="Rectangle 3">
              <a:extLst>
                <a:ext uri="{FF2B5EF4-FFF2-40B4-BE49-F238E27FC236}">
                  <a16:creationId xmlns:a16="http://schemas.microsoft.com/office/drawing/2014/main" id="{B44956A4-7B92-43E6-93E8-3BD9CFF4A9E3}"/>
                </a:ext>
              </a:extLst>
            </p:cNvPr>
            <p:cNvSpPr>
              <a:spLocks noChangeArrowheads="1"/>
            </p:cNvSpPr>
            <p:nvPr/>
          </p:nvSpPr>
          <p:spPr bwMode="auto">
            <a:xfrm>
              <a:off x="1536" y="2448"/>
              <a:ext cx="1829" cy="240"/>
            </a:xfrm>
            <a:prstGeom prst="rect">
              <a:avLst/>
            </a:prstGeom>
            <a:noFill/>
            <a:ln w="12700" cap="sq">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eaLnBrk="1" hangingPunct="1">
                <a:spcBef>
                  <a:spcPct val="0"/>
                </a:spcBef>
                <a:buClrTx/>
                <a:buSzTx/>
                <a:buFontTx/>
                <a:buNone/>
              </a:pPr>
              <a:r>
                <a:rPr kumimoji="1" lang="zh-CN" altLang="en-US" sz="2000" dirty="0">
                  <a:solidFill>
                    <a:srgbClr val="C00000"/>
                  </a:solidFill>
                  <a:latin typeface="+mn-lt"/>
                  <a:ea typeface="宋体" panose="02010600030101010101" pitchFamily="2" charset="-122"/>
                </a:rPr>
                <a:t>(3)	</a:t>
              </a:r>
              <a:r>
                <a:rPr kumimoji="1" lang="en-US" altLang="zh-CN" sz="2000" dirty="0">
                  <a:solidFill>
                    <a:srgbClr val="C00000"/>
                  </a:solidFill>
                  <a:latin typeface="+mn-lt"/>
                  <a:ea typeface="宋体" panose="02010600030101010101" pitchFamily="2" charset="-122"/>
                </a:rPr>
                <a:t>I:=2</a:t>
              </a:r>
            </a:p>
          </p:txBody>
        </p:sp>
        <p:sp>
          <p:nvSpPr>
            <p:cNvPr id="49" name="Rectangle 4">
              <a:extLst>
                <a:ext uri="{FF2B5EF4-FFF2-40B4-BE49-F238E27FC236}">
                  <a16:creationId xmlns:a16="http://schemas.microsoft.com/office/drawing/2014/main" id="{E9F26C5D-34AF-49B4-803D-7BA12BAF1875}"/>
                </a:ext>
              </a:extLst>
            </p:cNvPr>
            <p:cNvSpPr>
              <a:spLocks noChangeArrowheads="1"/>
            </p:cNvSpPr>
            <p:nvPr/>
          </p:nvSpPr>
          <p:spPr bwMode="auto">
            <a:xfrm>
              <a:off x="1536" y="2880"/>
              <a:ext cx="1829" cy="240"/>
            </a:xfrm>
            <a:prstGeom prst="rect">
              <a:avLst/>
            </a:prstGeom>
            <a:noFill/>
            <a:ln w="12700" cap="sq">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eaLnBrk="1" hangingPunct="1">
                <a:spcBef>
                  <a:spcPct val="0"/>
                </a:spcBef>
                <a:buClrTx/>
                <a:buSzTx/>
                <a:buFontTx/>
                <a:buNone/>
              </a:pPr>
              <a:r>
                <a:rPr kumimoji="1" lang="zh-CN" altLang="en-US" sz="2000">
                  <a:latin typeface="+mn-lt"/>
                  <a:ea typeface="宋体" panose="02010600030101010101" pitchFamily="2" charset="-122"/>
                </a:rPr>
                <a:t>(2)   </a:t>
              </a:r>
              <a:r>
                <a:rPr kumimoji="1" lang="en-US" altLang="zh-CN" sz="2000">
                  <a:latin typeface="+mn-lt"/>
                  <a:ea typeface="宋体" panose="02010600030101010101" pitchFamily="2" charset="-122"/>
                </a:rPr>
                <a:t>if X&gt;=Y  goto B</a:t>
              </a:r>
              <a:r>
                <a:rPr kumimoji="1" lang="en-US" altLang="zh-CN" sz="2000" baseline="-25000">
                  <a:latin typeface="+mn-lt"/>
                  <a:ea typeface="宋体" panose="02010600030101010101" pitchFamily="2" charset="-122"/>
                </a:rPr>
                <a:t>4</a:t>
              </a:r>
            </a:p>
          </p:txBody>
        </p:sp>
        <p:sp>
          <p:nvSpPr>
            <p:cNvPr id="50" name="Rectangle 5">
              <a:extLst>
                <a:ext uri="{FF2B5EF4-FFF2-40B4-BE49-F238E27FC236}">
                  <a16:creationId xmlns:a16="http://schemas.microsoft.com/office/drawing/2014/main" id="{85418EBD-9D26-468B-A40C-09D2868D4D45}"/>
                </a:ext>
              </a:extLst>
            </p:cNvPr>
            <p:cNvSpPr>
              <a:spLocks noChangeArrowheads="1"/>
            </p:cNvSpPr>
            <p:nvPr/>
          </p:nvSpPr>
          <p:spPr bwMode="auto">
            <a:xfrm>
              <a:off x="3370" y="2050"/>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mn-lt"/>
                  <a:ea typeface="宋体" panose="02010600030101010101" pitchFamily="2" charset="-122"/>
                </a:rPr>
                <a:t>B</a:t>
              </a:r>
              <a:r>
                <a:rPr kumimoji="1" lang="en-US" altLang="zh-CN" sz="2000" baseline="-25000" dirty="0">
                  <a:latin typeface="+mn-lt"/>
                  <a:ea typeface="宋体" panose="02010600030101010101" pitchFamily="2" charset="-122"/>
                </a:rPr>
                <a:t>1</a:t>
              </a:r>
              <a:endParaRPr kumimoji="1" lang="en-US" altLang="zh-CN" sz="2000" dirty="0">
                <a:latin typeface="+mn-lt"/>
                <a:ea typeface="宋体" panose="02010600030101010101" pitchFamily="2" charset="-122"/>
              </a:endParaRPr>
            </a:p>
          </p:txBody>
        </p:sp>
        <p:sp>
          <p:nvSpPr>
            <p:cNvPr id="51" name="Rectangle 6">
              <a:extLst>
                <a:ext uri="{FF2B5EF4-FFF2-40B4-BE49-F238E27FC236}">
                  <a16:creationId xmlns:a16="http://schemas.microsoft.com/office/drawing/2014/main" id="{E4C9C58C-84AC-4544-8D8A-0C57F41C4BC3}"/>
                </a:ext>
              </a:extLst>
            </p:cNvPr>
            <p:cNvSpPr>
              <a:spLocks noChangeArrowheads="1"/>
            </p:cNvSpPr>
            <p:nvPr/>
          </p:nvSpPr>
          <p:spPr bwMode="auto">
            <a:xfrm>
              <a:off x="3356" y="2722"/>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mn-lt"/>
                  <a:ea typeface="宋体" panose="02010600030101010101" pitchFamily="2" charset="-122"/>
                </a:rPr>
                <a:t>B</a:t>
              </a:r>
              <a:r>
                <a:rPr kumimoji="1" lang="en-US" altLang="zh-CN" sz="2000" baseline="-25000" dirty="0">
                  <a:latin typeface="+mn-lt"/>
                  <a:ea typeface="宋体" panose="02010600030101010101" pitchFamily="2" charset="-122"/>
                </a:rPr>
                <a:t>2</a:t>
              </a:r>
              <a:endParaRPr kumimoji="1" lang="en-US" altLang="zh-CN" sz="2000" dirty="0">
                <a:latin typeface="+mn-lt"/>
                <a:ea typeface="宋体" panose="02010600030101010101" pitchFamily="2" charset="-122"/>
              </a:endParaRPr>
            </a:p>
          </p:txBody>
        </p:sp>
        <p:sp>
          <p:nvSpPr>
            <p:cNvPr id="52" name="Rectangle 7">
              <a:extLst>
                <a:ext uri="{FF2B5EF4-FFF2-40B4-BE49-F238E27FC236}">
                  <a16:creationId xmlns:a16="http://schemas.microsoft.com/office/drawing/2014/main" id="{0B2DB903-2D3F-4BEF-9C87-B762EDF016D2}"/>
                </a:ext>
              </a:extLst>
            </p:cNvPr>
            <p:cNvSpPr>
              <a:spLocks noChangeArrowheads="1"/>
            </p:cNvSpPr>
            <p:nvPr/>
          </p:nvSpPr>
          <p:spPr bwMode="auto">
            <a:xfrm>
              <a:off x="1104" y="3264"/>
              <a:ext cx="1152" cy="432"/>
            </a:xfrm>
            <a:prstGeom prst="rect">
              <a:avLst/>
            </a:prstGeom>
            <a:noFill/>
            <a:ln w="12700" cap="sq">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eaLnBrk="1" hangingPunct="1">
                <a:spcBef>
                  <a:spcPct val="0"/>
                </a:spcBef>
                <a:buClrTx/>
                <a:buSzTx/>
                <a:buFontTx/>
                <a:buNone/>
              </a:pPr>
              <a:r>
                <a:rPr kumimoji="1" lang="zh-CN" altLang="zh-CN" sz="2000">
                  <a:latin typeface="+mn-lt"/>
                  <a:ea typeface="宋体" panose="02010600030101010101" pitchFamily="2" charset="-122"/>
                </a:rPr>
                <a:t>(4)   </a:t>
              </a:r>
              <a:r>
                <a:rPr kumimoji="1" lang="en-US" altLang="zh-CN" sz="2000">
                  <a:latin typeface="+mn-lt"/>
                  <a:ea typeface="宋体" panose="02010600030101010101" pitchFamily="2" charset="-122"/>
                </a:rPr>
                <a:t>X:=X+1</a:t>
              </a:r>
            </a:p>
          </p:txBody>
        </p:sp>
        <p:sp>
          <p:nvSpPr>
            <p:cNvPr id="53" name="Rectangle 8">
              <a:extLst>
                <a:ext uri="{FF2B5EF4-FFF2-40B4-BE49-F238E27FC236}">
                  <a16:creationId xmlns:a16="http://schemas.microsoft.com/office/drawing/2014/main" id="{154CE8B9-C841-404C-87D0-20E240470573}"/>
                </a:ext>
              </a:extLst>
            </p:cNvPr>
            <p:cNvSpPr>
              <a:spLocks noChangeArrowheads="1"/>
            </p:cNvSpPr>
            <p:nvPr/>
          </p:nvSpPr>
          <p:spPr bwMode="auto">
            <a:xfrm>
              <a:off x="2496" y="3312"/>
              <a:ext cx="1625" cy="432"/>
            </a:xfrm>
            <a:prstGeom prst="rect">
              <a:avLst/>
            </a:prstGeom>
            <a:noFill/>
            <a:ln w="12700" cap="sq">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eaLnBrk="1" hangingPunct="1">
                <a:spcBef>
                  <a:spcPct val="0"/>
                </a:spcBef>
                <a:buClrTx/>
                <a:buSzTx/>
                <a:buFontTx/>
                <a:buNone/>
              </a:pPr>
              <a:r>
                <a:rPr kumimoji="1" lang="zh-CN" altLang="en-US" sz="2000">
                  <a:latin typeface="+mn-lt"/>
                  <a:ea typeface="宋体" panose="02010600030101010101" pitchFamily="2" charset="-122"/>
                </a:rPr>
                <a:t>(5)   </a:t>
              </a:r>
              <a:r>
                <a:rPr kumimoji="1" lang="en-US" altLang="zh-CN" sz="2000">
                  <a:latin typeface="+mn-lt"/>
                  <a:ea typeface="宋体" panose="02010600030101010101" pitchFamily="2" charset="-122"/>
                </a:rPr>
                <a:t>Y:=Y-1</a:t>
              </a:r>
            </a:p>
            <a:p>
              <a:pPr eaLnBrk="1" hangingPunct="1">
                <a:spcBef>
                  <a:spcPct val="0"/>
                </a:spcBef>
                <a:buClrTx/>
                <a:buSzTx/>
                <a:buFontTx/>
                <a:buNone/>
              </a:pPr>
              <a:r>
                <a:rPr kumimoji="1" lang="en-US" altLang="zh-CN" sz="2000">
                  <a:latin typeface="+mn-lt"/>
                  <a:ea typeface="宋体" panose="02010600030101010101" pitchFamily="2" charset="-122"/>
                </a:rPr>
                <a:t>(6)   if  Y&gt;20 goto B</a:t>
              </a:r>
              <a:r>
                <a:rPr kumimoji="1" lang="en-US" altLang="zh-CN" sz="2000" baseline="-25000">
                  <a:latin typeface="+mn-lt"/>
                  <a:ea typeface="宋体" panose="02010600030101010101" pitchFamily="2" charset="-122"/>
                </a:rPr>
                <a:t>2</a:t>
              </a:r>
              <a:endParaRPr kumimoji="1" lang="en-US" altLang="zh-CN" sz="2000">
                <a:latin typeface="+mn-lt"/>
                <a:ea typeface="宋体" panose="02010600030101010101" pitchFamily="2" charset="-122"/>
              </a:endParaRPr>
            </a:p>
          </p:txBody>
        </p:sp>
        <p:sp>
          <p:nvSpPr>
            <p:cNvPr id="54" name="Rectangle 9">
              <a:extLst>
                <a:ext uri="{FF2B5EF4-FFF2-40B4-BE49-F238E27FC236}">
                  <a16:creationId xmlns:a16="http://schemas.microsoft.com/office/drawing/2014/main" id="{F4A5C907-982E-43B1-8494-1B669B427283}"/>
                </a:ext>
              </a:extLst>
            </p:cNvPr>
            <p:cNvSpPr>
              <a:spLocks noChangeArrowheads="1"/>
            </p:cNvSpPr>
            <p:nvPr/>
          </p:nvSpPr>
          <p:spPr bwMode="auto">
            <a:xfrm>
              <a:off x="2496" y="3936"/>
              <a:ext cx="1625" cy="240"/>
            </a:xfrm>
            <a:prstGeom prst="rect">
              <a:avLst/>
            </a:prstGeom>
            <a:noFill/>
            <a:ln w="12700" cap="sq">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eaLnBrk="1" hangingPunct="1">
                <a:spcBef>
                  <a:spcPct val="0"/>
                </a:spcBef>
                <a:buClrTx/>
                <a:buSzTx/>
                <a:buFontTx/>
                <a:buNone/>
              </a:pPr>
              <a:r>
                <a:rPr kumimoji="1" lang="zh-CN" altLang="zh-CN" sz="2000">
                  <a:latin typeface="+mn-lt"/>
                  <a:ea typeface="宋体" panose="02010600030101010101" pitchFamily="2" charset="-122"/>
                </a:rPr>
                <a:t>(7)   </a:t>
              </a:r>
              <a:r>
                <a:rPr kumimoji="1" lang="en-US" altLang="zh-CN" sz="2000">
                  <a:latin typeface="+mn-lt"/>
                  <a:ea typeface="宋体" panose="02010600030101010101" pitchFamily="2" charset="-122"/>
                </a:rPr>
                <a:t>J:=I</a:t>
              </a:r>
            </a:p>
          </p:txBody>
        </p:sp>
        <p:sp>
          <p:nvSpPr>
            <p:cNvPr id="55" name="Line 10">
              <a:extLst>
                <a:ext uri="{FF2B5EF4-FFF2-40B4-BE49-F238E27FC236}">
                  <a16:creationId xmlns:a16="http://schemas.microsoft.com/office/drawing/2014/main" id="{F2C9BEED-24DA-4D93-B7CB-858D9DF74D54}"/>
                </a:ext>
              </a:extLst>
            </p:cNvPr>
            <p:cNvSpPr>
              <a:spLocks noChangeShapeType="1"/>
            </p:cNvSpPr>
            <p:nvPr/>
          </p:nvSpPr>
          <p:spPr bwMode="auto">
            <a:xfrm>
              <a:off x="2448" y="2304"/>
              <a:ext cx="0" cy="144"/>
            </a:xfrm>
            <a:prstGeom prst="line">
              <a:avLst/>
            </a:prstGeom>
            <a:noFill/>
            <a:ln w="15875"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56" name="Line 11">
              <a:extLst>
                <a:ext uri="{FF2B5EF4-FFF2-40B4-BE49-F238E27FC236}">
                  <a16:creationId xmlns:a16="http://schemas.microsoft.com/office/drawing/2014/main" id="{42C025DD-F723-47FB-A587-57BED4A102B3}"/>
                </a:ext>
              </a:extLst>
            </p:cNvPr>
            <p:cNvSpPr>
              <a:spLocks noChangeShapeType="1"/>
            </p:cNvSpPr>
            <p:nvPr/>
          </p:nvSpPr>
          <p:spPr bwMode="auto">
            <a:xfrm>
              <a:off x="2448" y="2688"/>
              <a:ext cx="0" cy="192"/>
            </a:xfrm>
            <a:prstGeom prst="line">
              <a:avLst/>
            </a:prstGeom>
            <a:noFill/>
            <a:ln w="15875"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57" name="Freeform 12">
              <a:extLst>
                <a:ext uri="{FF2B5EF4-FFF2-40B4-BE49-F238E27FC236}">
                  <a16:creationId xmlns:a16="http://schemas.microsoft.com/office/drawing/2014/main" id="{6D93FE71-EFD1-4DF9-BC69-CB70DFA16761}"/>
                </a:ext>
              </a:extLst>
            </p:cNvPr>
            <p:cNvSpPr>
              <a:spLocks/>
            </p:cNvSpPr>
            <p:nvPr/>
          </p:nvSpPr>
          <p:spPr bwMode="auto">
            <a:xfrm>
              <a:off x="1296" y="2976"/>
              <a:ext cx="240" cy="288"/>
            </a:xfrm>
            <a:custGeom>
              <a:avLst/>
              <a:gdLst>
                <a:gd name="T0" fmla="*/ 240 w 240"/>
                <a:gd name="T1" fmla="*/ 0 h 384"/>
                <a:gd name="T2" fmla="*/ 0 w 240"/>
                <a:gd name="T3" fmla="*/ 0 h 384"/>
                <a:gd name="T4" fmla="*/ 0 w 240"/>
                <a:gd name="T5" fmla="*/ 69 h 384"/>
                <a:gd name="T6" fmla="*/ 0 60000 65536"/>
                <a:gd name="T7" fmla="*/ 0 60000 65536"/>
                <a:gd name="T8" fmla="*/ 0 60000 65536"/>
                <a:gd name="T9" fmla="*/ 0 w 240"/>
                <a:gd name="T10" fmla="*/ 0 h 384"/>
                <a:gd name="T11" fmla="*/ 240 w 240"/>
                <a:gd name="T12" fmla="*/ 384 h 384"/>
              </a:gdLst>
              <a:ahLst/>
              <a:cxnLst>
                <a:cxn ang="T6">
                  <a:pos x="T0" y="T1"/>
                </a:cxn>
                <a:cxn ang="T7">
                  <a:pos x="T2" y="T3"/>
                </a:cxn>
                <a:cxn ang="T8">
                  <a:pos x="T4" y="T5"/>
                </a:cxn>
              </a:cxnLst>
              <a:rect l="T9" t="T10" r="T11" b="T12"/>
              <a:pathLst>
                <a:path w="240" h="384">
                  <a:moveTo>
                    <a:pt x="240" y="0"/>
                  </a:moveTo>
                  <a:lnTo>
                    <a:pt x="0" y="0"/>
                  </a:lnTo>
                  <a:lnTo>
                    <a:pt x="0" y="384"/>
                  </a:lnTo>
                </a:path>
              </a:pathLst>
            </a:custGeom>
            <a:noFill/>
            <a:ln w="15875"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p>
          </p:txBody>
        </p:sp>
        <p:sp>
          <p:nvSpPr>
            <p:cNvPr id="58" name="Freeform 13">
              <a:extLst>
                <a:ext uri="{FF2B5EF4-FFF2-40B4-BE49-F238E27FC236}">
                  <a16:creationId xmlns:a16="http://schemas.microsoft.com/office/drawing/2014/main" id="{E4D4A98B-5B7C-4063-9057-4C5F5DF3CC44}"/>
                </a:ext>
              </a:extLst>
            </p:cNvPr>
            <p:cNvSpPr>
              <a:spLocks/>
            </p:cNvSpPr>
            <p:nvPr/>
          </p:nvSpPr>
          <p:spPr bwMode="auto">
            <a:xfrm>
              <a:off x="3366" y="2976"/>
              <a:ext cx="288" cy="336"/>
            </a:xfrm>
            <a:custGeom>
              <a:avLst/>
              <a:gdLst>
                <a:gd name="T0" fmla="*/ 0 w 288"/>
                <a:gd name="T1" fmla="*/ 0 h 384"/>
                <a:gd name="T2" fmla="*/ 288 w 288"/>
                <a:gd name="T3" fmla="*/ 0 h 384"/>
                <a:gd name="T4" fmla="*/ 288 w 288"/>
                <a:gd name="T5" fmla="*/ 172 h 384"/>
                <a:gd name="T6" fmla="*/ 0 60000 65536"/>
                <a:gd name="T7" fmla="*/ 0 60000 65536"/>
                <a:gd name="T8" fmla="*/ 0 60000 65536"/>
                <a:gd name="T9" fmla="*/ 0 w 288"/>
                <a:gd name="T10" fmla="*/ 0 h 384"/>
                <a:gd name="T11" fmla="*/ 288 w 288"/>
                <a:gd name="T12" fmla="*/ 384 h 384"/>
              </a:gdLst>
              <a:ahLst/>
              <a:cxnLst>
                <a:cxn ang="T6">
                  <a:pos x="T0" y="T1"/>
                </a:cxn>
                <a:cxn ang="T7">
                  <a:pos x="T2" y="T3"/>
                </a:cxn>
                <a:cxn ang="T8">
                  <a:pos x="T4" y="T5"/>
                </a:cxn>
              </a:cxnLst>
              <a:rect l="T9" t="T10" r="T11" b="T12"/>
              <a:pathLst>
                <a:path w="288" h="384">
                  <a:moveTo>
                    <a:pt x="0" y="0"/>
                  </a:moveTo>
                  <a:lnTo>
                    <a:pt x="288" y="0"/>
                  </a:lnTo>
                  <a:lnTo>
                    <a:pt x="288" y="384"/>
                  </a:lnTo>
                </a:path>
              </a:pathLst>
            </a:custGeom>
            <a:noFill/>
            <a:ln w="15875"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p>
          </p:txBody>
        </p:sp>
        <p:sp>
          <p:nvSpPr>
            <p:cNvPr id="59" name="Rectangle 14">
              <a:extLst>
                <a:ext uri="{FF2B5EF4-FFF2-40B4-BE49-F238E27FC236}">
                  <a16:creationId xmlns:a16="http://schemas.microsoft.com/office/drawing/2014/main" id="{BF692F1B-F392-4C78-8597-55290FF26CDF}"/>
                </a:ext>
              </a:extLst>
            </p:cNvPr>
            <p:cNvSpPr>
              <a:spLocks noChangeArrowheads="1"/>
            </p:cNvSpPr>
            <p:nvPr/>
          </p:nvSpPr>
          <p:spPr bwMode="auto">
            <a:xfrm>
              <a:off x="1290" y="3029"/>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mn-lt"/>
                  <a:ea typeface="宋体" panose="02010600030101010101" pitchFamily="2" charset="-122"/>
                </a:rPr>
                <a:t>B</a:t>
              </a:r>
              <a:r>
                <a:rPr kumimoji="1" lang="en-US" altLang="zh-CN" sz="2000" baseline="-25000" dirty="0">
                  <a:latin typeface="+mn-lt"/>
                  <a:ea typeface="宋体" panose="02010600030101010101" pitchFamily="2" charset="-122"/>
                </a:rPr>
                <a:t>3</a:t>
              </a:r>
              <a:endParaRPr kumimoji="1" lang="en-US" altLang="zh-CN" sz="2000" dirty="0">
                <a:latin typeface="+mn-lt"/>
                <a:ea typeface="宋体" panose="02010600030101010101" pitchFamily="2" charset="-122"/>
              </a:endParaRPr>
            </a:p>
          </p:txBody>
        </p:sp>
        <p:sp>
          <p:nvSpPr>
            <p:cNvPr id="60" name="Rectangle 15">
              <a:extLst>
                <a:ext uri="{FF2B5EF4-FFF2-40B4-BE49-F238E27FC236}">
                  <a16:creationId xmlns:a16="http://schemas.microsoft.com/office/drawing/2014/main" id="{FA1F21B9-98A1-4BE1-9F51-F3574D461996}"/>
                </a:ext>
              </a:extLst>
            </p:cNvPr>
            <p:cNvSpPr>
              <a:spLocks noChangeArrowheads="1"/>
            </p:cNvSpPr>
            <p:nvPr/>
          </p:nvSpPr>
          <p:spPr bwMode="auto">
            <a:xfrm>
              <a:off x="3941" y="3079"/>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mn-lt"/>
                  <a:ea typeface="宋体" panose="02010600030101010101" pitchFamily="2" charset="-122"/>
                </a:rPr>
                <a:t>B</a:t>
              </a:r>
              <a:r>
                <a:rPr kumimoji="1" lang="en-US" altLang="zh-CN" sz="2000" baseline="-25000" dirty="0">
                  <a:latin typeface="+mn-lt"/>
                  <a:ea typeface="宋体" panose="02010600030101010101" pitchFamily="2" charset="-122"/>
                </a:rPr>
                <a:t>4</a:t>
              </a:r>
              <a:endParaRPr kumimoji="1" lang="en-US" altLang="zh-CN" sz="2000" dirty="0">
                <a:latin typeface="+mn-lt"/>
                <a:ea typeface="宋体" panose="02010600030101010101" pitchFamily="2" charset="-122"/>
              </a:endParaRPr>
            </a:p>
          </p:txBody>
        </p:sp>
        <p:sp>
          <p:nvSpPr>
            <p:cNvPr id="61" name="Rectangle 16">
              <a:extLst>
                <a:ext uri="{FF2B5EF4-FFF2-40B4-BE49-F238E27FC236}">
                  <a16:creationId xmlns:a16="http://schemas.microsoft.com/office/drawing/2014/main" id="{B18AA0BD-9BCC-4339-BF7B-E2B9CEFB8392}"/>
                </a:ext>
              </a:extLst>
            </p:cNvPr>
            <p:cNvSpPr>
              <a:spLocks noChangeArrowheads="1"/>
            </p:cNvSpPr>
            <p:nvPr/>
          </p:nvSpPr>
          <p:spPr bwMode="auto">
            <a:xfrm>
              <a:off x="4121" y="3912"/>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mn-lt"/>
                  <a:ea typeface="宋体" panose="02010600030101010101" pitchFamily="2" charset="-122"/>
                </a:rPr>
                <a:t>B</a:t>
              </a:r>
              <a:r>
                <a:rPr kumimoji="1" lang="en-US" altLang="zh-CN" sz="2000" baseline="-25000" dirty="0">
                  <a:latin typeface="+mn-lt"/>
                  <a:ea typeface="宋体" panose="02010600030101010101" pitchFamily="2" charset="-122"/>
                </a:rPr>
                <a:t>5</a:t>
              </a:r>
              <a:endParaRPr kumimoji="1" lang="en-US" altLang="zh-CN" sz="2000" dirty="0">
                <a:latin typeface="+mn-lt"/>
                <a:ea typeface="宋体" panose="02010600030101010101" pitchFamily="2" charset="-122"/>
              </a:endParaRPr>
            </a:p>
          </p:txBody>
        </p:sp>
        <p:sp>
          <p:nvSpPr>
            <p:cNvPr id="62" name="Line 17">
              <a:extLst>
                <a:ext uri="{FF2B5EF4-FFF2-40B4-BE49-F238E27FC236}">
                  <a16:creationId xmlns:a16="http://schemas.microsoft.com/office/drawing/2014/main" id="{EE334A0E-5B76-4EF1-8E75-037E4B9CE602}"/>
                </a:ext>
              </a:extLst>
            </p:cNvPr>
            <p:cNvSpPr>
              <a:spLocks noChangeShapeType="1"/>
            </p:cNvSpPr>
            <p:nvPr/>
          </p:nvSpPr>
          <p:spPr bwMode="auto">
            <a:xfrm>
              <a:off x="3408" y="4176"/>
              <a:ext cx="0" cy="192"/>
            </a:xfrm>
            <a:prstGeom prst="line">
              <a:avLst/>
            </a:prstGeom>
            <a:noFill/>
            <a:ln w="15875"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63" name="Line 18">
              <a:extLst>
                <a:ext uri="{FF2B5EF4-FFF2-40B4-BE49-F238E27FC236}">
                  <a16:creationId xmlns:a16="http://schemas.microsoft.com/office/drawing/2014/main" id="{B59B90B1-81F5-458E-9DFA-B25AA4B46250}"/>
                </a:ext>
              </a:extLst>
            </p:cNvPr>
            <p:cNvSpPr>
              <a:spLocks noChangeShapeType="1"/>
            </p:cNvSpPr>
            <p:nvPr/>
          </p:nvSpPr>
          <p:spPr bwMode="auto">
            <a:xfrm>
              <a:off x="3408" y="3744"/>
              <a:ext cx="0" cy="192"/>
            </a:xfrm>
            <a:prstGeom prst="line">
              <a:avLst/>
            </a:prstGeom>
            <a:noFill/>
            <a:ln w="15875"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64" name="Freeform 19">
              <a:extLst>
                <a:ext uri="{FF2B5EF4-FFF2-40B4-BE49-F238E27FC236}">
                  <a16:creationId xmlns:a16="http://schemas.microsoft.com/office/drawing/2014/main" id="{31D92A4C-4FEA-49EB-8BDA-D8DC33FA43D5}"/>
                </a:ext>
              </a:extLst>
            </p:cNvPr>
            <p:cNvSpPr>
              <a:spLocks/>
            </p:cNvSpPr>
            <p:nvPr/>
          </p:nvSpPr>
          <p:spPr bwMode="auto">
            <a:xfrm>
              <a:off x="2832" y="2736"/>
              <a:ext cx="1445" cy="1152"/>
            </a:xfrm>
            <a:custGeom>
              <a:avLst/>
              <a:gdLst>
                <a:gd name="T0" fmla="*/ 864 w 1872"/>
                <a:gd name="T1" fmla="*/ 476 h 1344"/>
                <a:gd name="T2" fmla="*/ 864 w 1872"/>
                <a:gd name="T3" fmla="*/ 532 h 1344"/>
                <a:gd name="T4" fmla="*/ 1872 w 1872"/>
                <a:gd name="T5" fmla="*/ 532 h 1344"/>
                <a:gd name="T6" fmla="*/ 1872 w 1872"/>
                <a:gd name="T7" fmla="*/ 0 h 1344"/>
                <a:gd name="T8" fmla="*/ 0 w 1872"/>
                <a:gd name="T9" fmla="*/ 0 h 1344"/>
                <a:gd name="T10" fmla="*/ 0 w 1872"/>
                <a:gd name="T11" fmla="*/ 57 h 1344"/>
                <a:gd name="T12" fmla="*/ 0 60000 65536"/>
                <a:gd name="T13" fmla="*/ 0 60000 65536"/>
                <a:gd name="T14" fmla="*/ 0 60000 65536"/>
                <a:gd name="T15" fmla="*/ 0 60000 65536"/>
                <a:gd name="T16" fmla="*/ 0 60000 65536"/>
                <a:gd name="T17" fmla="*/ 0 60000 65536"/>
                <a:gd name="T18" fmla="*/ 0 w 1872"/>
                <a:gd name="T19" fmla="*/ 0 h 1344"/>
                <a:gd name="T20" fmla="*/ 1872 w 1872"/>
                <a:gd name="T21" fmla="*/ 1344 h 1344"/>
              </a:gdLst>
              <a:ahLst/>
              <a:cxnLst>
                <a:cxn ang="T12">
                  <a:pos x="T0" y="T1"/>
                </a:cxn>
                <a:cxn ang="T13">
                  <a:pos x="T2" y="T3"/>
                </a:cxn>
                <a:cxn ang="T14">
                  <a:pos x="T4" y="T5"/>
                </a:cxn>
                <a:cxn ang="T15">
                  <a:pos x="T6" y="T7"/>
                </a:cxn>
                <a:cxn ang="T16">
                  <a:pos x="T8" y="T9"/>
                </a:cxn>
                <a:cxn ang="T17">
                  <a:pos x="T10" y="T11"/>
                </a:cxn>
              </a:cxnLst>
              <a:rect l="T18" t="T19" r="T20" b="T21"/>
              <a:pathLst>
                <a:path w="1872" h="1344">
                  <a:moveTo>
                    <a:pt x="864" y="1200"/>
                  </a:moveTo>
                  <a:lnTo>
                    <a:pt x="864" y="1344"/>
                  </a:lnTo>
                  <a:lnTo>
                    <a:pt x="1872" y="1344"/>
                  </a:lnTo>
                  <a:lnTo>
                    <a:pt x="1872" y="0"/>
                  </a:lnTo>
                  <a:lnTo>
                    <a:pt x="0" y="0"/>
                  </a:lnTo>
                  <a:lnTo>
                    <a:pt x="0" y="144"/>
                  </a:lnTo>
                </a:path>
              </a:pathLst>
            </a:custGeom>
            <a:noFill/>
            <a:ln w="15875"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p>
          </p:txBody>
        </p:sp>
        <p:sp>
          <p:nvSpPr>
            <p:cNvPr id="65" name="Freeform 20">
              <a:extLst>
                <a:ext uri="{FF2B5EF4-FFF2-40B4-BE49-F238E27FC236}">
                  <a16:creationId xmlns:a16="http://schemas.microsoft.com/office/drawing/2014/main" id="{DFC600FB-3DCF-4137-BD63-BA255591F01E}"/>
                </a:ext>
              </a:extLst>
            </p:cNvPr>
            <p:cNvSpPr>
              <a:spLocks/>
            </p:cNvSpPr>
            <p:nvPr/>
          </p:nvSpPr>
          <p:spPr bwMode="auto">
            <a:xfrm>
              <a:off x="1728" y="3168"/>
              <a:ext cx="1248" cy="672"/>
            </a:xfrm>
            <a:custGeom>
              <a:avLst/>
              <a:gdLst>
                <a:gd name="T0" fmla="*/ 0 w 1248"/>
                <a:gd name="T1" fmla="*/ 528 h 672"/>
                <a:gd name="T2" fmla="*/ 0 w 1248"/>
                <a:gd name="T3" fmla="*/ 672 h 672"/>
                <a:gd name="T4" fmla="*/ 624 w 1248"/>
                <a:gd name="T5" fmla="*/ 672 h 672"/>
                <a:gd name="T6" fmla="*/ 624 w 1248"/>
                <a:gd name="T7" fmla="*/ 0 h 672"/>
                <a:gd name="T8" fmla="*/ 1248 w 1248"/>
                <a:gd name="T9" fmla="*/ 0 h 672"/>
                <a:gd name="T10" fmla="*/ 1248 w 1248"/>
                <a:gd name="T11" fmla="*/ 144 h 672"/>
                <a:gd name="T12" fmla="*/ 0 60000 65536"/>
                <a:gd name="T13" fmla="*/ 0 60000 65536"/>
                <a:gd name="T14" fmla="*/ 0 60000 65536"/>
                <a:gd name="T15" fmla="*/ 0 60000 65536"/>
                <a:gd name="T16" fmla="*/ 0 60000 65536"/>
                <a:gd name="T17" fmla="*/ 0 60000 65536"/>
                <a:gd name="T18" fmla="*/ 0 w 1248"/>
                <a:gd name="T19" fmla="*/ 0 h 672"/>
                <a:gd name="T20" fmla="*/ 1248 w 1248"/>
                <a:gd name="T21" fmla="*/ 672 h 672"/>
              </a:gdLst>
              <a:ahLst/>
              <a:cxnLst>
                <a:cxn ang="T12">
                  <a:pos x="T0" y="T1"/>
                </a:cxn>
                <a:cxn ang="T13">
                  <a:pos x="T2" y="T3"/>
                </a:cxn>
                <a:cxn ang="T14">
                  <a:pos x="T4" y="T5"/>
                </a:cxn>
                <a:cxn ang="T15">
                  <a:pos x="T6" y="T7"/>
                </a:cxn>
                <a:cxn ang="T16">
                  <a:pos x="T8" y="T9"/>
                </a:cxn>
                <a:cxn ang="T17">
                  <a:pos x="T10" y="T11"/>
                </a:cxn>
              </a:cxnLst>
              <a:rect l="T18" t="T19" r="T20" b="T21"/>
              <a:pathLst>
                <a:path w="1248" h="672">
                  <a:moveTo>
                    <a:pt x="0" y="528"/>
                  </a:moveTo>
                  <a:lnTo>
                    <a:pt x="0" y="672"/>
                  </a:lnTo>
                  <a:lnTo>
                    <a:pt x="624" y="672"/>
                  </a:lnTo>
                  <a:lnTo>
                    <a:pt x="624" y="0"/>
                  </a:lnTo>
                  <a:lnTo>
                    <a:pt x="1248" y="0"/>
                  </a:lnTo>
                  <a:lnTo>
                    <a:pt x="1248" y="144"/>
                  </a:lnTo>
                </a:path>
              </a:pathLst>
            </a:custGeom>
            <a:noFill/>
            <a:ln w="15875"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p>
          </p:txBody>
        </p:sp>
        <p:sp>
          <p:nvSpPr>
            <p:cNvPr id="66" name="Rectangle 21">
              <a:extLst>
                <a:ext uri="{FF2B5EF4-FFF2-40B4-BE49-F238E27FC236}">
                  <a16:creationId xmlns:a16="http://schemas.microsoft.com/office/drawing/2014/main" id="{42D058BD-0E73-4B93-99A8-08C67A0B63B9}"/>
                </a:ext>
              </a:extLst>
            </p:cNvPr>
            <p:cNvSpPr>
              <a:spLocks noChangeArrowheads="1"/>
            </p:cNvSpPr>
            <p:nvPr/>
          </p:nvSpPr>
          <p:spPr bwMode="auto">
            <a:xfrm>
              <a:off x="1536" y="2064"/>
              <a:ext cx="1829" cy="240"/>
            </a:xfrm>
            <a:prstGeom prst="rect">
              <a:avLst/>
            </a:prstGeom>
            <a:noFill/>
            <a:ln w="12700" cap="sq">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eaLnBrk="1" hangingPunct="1">
                <a:spcBef>
                  <a:spcPct val="0"/>
                </a:spcBef>
                <a:buClrTx/>
                <a:buSzTx/>
                <a:buFontTx/>
                <a:buNone/>
              </a:pPr>
              <a:r>
                <a:rPr kumimoji="1" lang="zh-CN" altLang="en-US" sz="2000">
                  <a:latin typeface="+mn-lt"/>
                  <a:ea typeface="宋体" panose="02010600030101010101" pitchFamily="2" charset="-122"/>
                </a:rPr>
                <a:t>(1)	</a:t>
              </a:r>
              <a:r>
                <a:rPr kumimoji="1" lang="en-US" altLang="zh-CN" sz="2000">
                  <a:latin typeface="+mn-lt"/>
                  <a:ea typeface="宋体" panose="02010600030101010101" pitchFamily="2" charset="-122"/>
                </a:rPr>
                <a:t>I:=1</a:t>
              </a:r>
            </a:p>
          </p:txBody>
        </p:sp>
        <p:sp>
          <p:nvSpPr>
            <p:cNvPr id="67" name="Line 22">
              <a:extLst>
                <a:ext uri="{FF2B5EF4-FFF2-40B4-BE49-F238E27FC236}">
                  <a16:creationId xmlns:a16="http://schemas.microsoft.com/office/drawing/2014/main" id="{545E9F81-2D8B-4740-8AF3-2793D768020B}"/>
                </a:ext>
              </a:extLst>
            </p:cNvPr>
            <p:cNvSpPr>
              <a:spLocks noChangeShapeType="1"/>
            </p:cNvSpPr>
            <p:nvPr/>
          </p:nvSpPr>
          <p:spPr bwMode="auto">
            <a:xfrm>
              <a:off x="2448" y="1920"/>
              <a:ext cx="0" cy="144"/>
            </a:xfrm>
            <a:prstGeom prst="line">
              <a:avLst/>
            </a:prstGeom>
            <a:noFill/>
            <a:ln w="15875"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68" name="Rectangle 23">
              <a:extLst>
                <a:ext uri="{FF2B5EF4-FFF2-40B4-BE49-F238E27FC236}">
                  <a16:creationId xmlns:a16="http://schemas.microsoft.com/office/drawing/2014/main" id="{52459182-E6AA-4A7D-9343-6DE5DC7970CE}"/>
                </a:ext>
              </a:extLst>
            </p:cNvPr>
            <p:cNvSpPr>
              <a:spLocks noChangeArrowheads="1"/>
            </p:cNvSpPr>
            <p:nvPr/>
          </p:nvSpPr>
          <p:spPr bwMode="auto">
            <a:xfrm>
              <a:off x="3384" y="2426"/>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mn-lt"/>
                  <a:ea typeface="宋体" panose="02010600030101010101" pitchFamily="2" charset="-122"/>
                </a:rPr>
                <a:t>B</a:t>
              </a:r>
              <a:r>
                <a:rPr kumimoji="1" lang="en-US" altLang="zh-CN" sz="2000" baseline="-25000" dirty="0">
                  <a:latin typeface="+mn-lt"/>
                  <a:ea typeface="宋体" panose="02010600030101010101" pitchFamily="2" charset="-122"/>
                </a:rPr>
                <a:t>2</a:t>
              </a:r>
              <a:r>
                <a:rPr kumimoji="1" lang="en-US" altLang="zh-CN" sz="2000" baseline="30000" dirty="0">
                  <a:latin typeface="+mn-lt"/>
                  <a:ea typeface="宋体" panose="02010600030101010101" pitchFamily="2" charset="-122"/>
                </a:rPr>
                <a:t>’</a:t>
              </a:r>
              <a:endParaRPr kumimoji="1" lang="en-US" altLang="zh-CN" sz="2000" dirty="0">
                <a:latin typeface="+mn-lt"/>
                <a:ea typeface="宋体" panose="02010600030101010101" pitchFamily="2" charset="-122"/>
              </a:endParaRPr>
            </a:p>
          </p:txBody>
        </p:sp>
      </p:grpSp>
      <p:sp>
        <p:nvSpPr>
          <p:cNvPr id="69" name="文本框 68">
            <a:extLst>
              <a:ext uri="{FF2B5EF4-FFF2-40B4-BE49-F238E27FC236}">
                <a16:creationId xmlns:a16="http://schemas.microsoft.com/office/drawing/2014/main" id="{DE8DD13C-FD97-47AB-9661-DFD67355E5BD}"/>
              </a:ext>
            </a:extLst>
          </p:cNvPr>
          <p:cNvSpPr txBox="1"/>
          <p:nvPr/>
        </p:nvSpPr>
        <p:spPr>
          <a:xfrm>
            <a:off x="361756" y="5716126"/>
            <a:ext cx="5140520" cy="101566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000" dirty="0"/>
              <a:t>X=30,  Y=25</a:t>
            </a:r>
          </a:p>
          <a:p>
            <a:r>
              <a:rPr lang="en-US" altLang="zh-CN" sz="2000" dirty="0"/>
              <a:t>B</a:t>
            </a:r>
            <a:r>
              <a:rPr lang="en-US" altLang="zh-CN" sz="2000" baseline="-25000" dirty="0"/>
              <a:t>1 </a:t>
            </a:r>
            <a:r>
              <a:rPr lang="en-US" altLang="zh-CN" sz="2000" dirty="0">
                <a:sym typeface="Symbol" panose="05050102010706020507" pitchFamily="18" charset="2"/>
              </a:rPr>
              <a:t></a:t>
            </a:r>
            <a:r>
              <a:rPr lang="en-US" altLang="zh-CN" sz="2000" dirty="0"/>
              <a:t> B</a:t>
            </a:r>
            <a:r>
              <a:rPr lang="en-US" altLang="zh-CN" sz="2000" baseline="-25000" dirty="0"/>
              <a:t>2  </a:t>
            </a:r>
            <a:r>
              <a:rPr lang="en-US" altLang="zh-CN" sz="2000" dirty="0">
                <a:sym typeface="Symbol" panose="05050102010706020507" pitchFamily="18" charset="2"/>
              </a:rPr>
              <a:t></a:t>
            </a:r>
            <a:r>
              <a:rPr lang="en-US" altLang="zh-CN" sz="2000" baseline="-25000" dirty="0"/>
              <a:t> </a:t>
            </a:r>
            <a:r>
              <a:rPr lang="en-US" altLang="zh-CN" sz="2000" dirty="0"/>
              <a:t>B</a:t>
            </a:r>
            <a:r>
              <a:rPr lang="en-US" altLang="zh-CN" sz="2000" baseline="-25000" dirty="0"/>
              <a:t>4 </a:t>
            </a:r>
            <a:r>
              <a:rPr lang="en-US" altLang="zh-CN" sz="2000" dirty="0">
                <a:sym typeface="Symbol" panose="05050102010706020507" pitchFamily="18" charset="2"/>
              </a:rPr>
              <a:t></a:t>
            </a:r>
            <a:r>
              <a:rPr lang="en-US" altLang="zh-CN" sz="2000" baseline="-25000" dirty="0"/>
              <a:t> </a:t>
            </a:r>
            <a:r>
              <a:rPr lang="en-US" altLang="zh-CN" sz="2000" dirty="0"/>
              <a:t>…</a:t>
            </a:r>
            <a:r>
              <a:rPr lang="zh-CN" altLang="en-US" sz="2000" baseline="-25000" dirty="0"/>
              <a:t>  </a:t>
            </a:r>
            <a:r>
              <a:rPr lang="zh-CN" altLang="en-US" sz="2000" dirty="0">
                <a:sym typeface="Symbol" panose="05050102010706020507" pitchFamily="18" charset="2"/>
              </a:rPr>
              <a:t></a:t>
            </a:r>
            <a:r>
              <a:rPr lang="zh-CN" altLang="en-US" sz="2000" baseline="-25000" dirty="0"/>
              <a:t> </a:t>
            </a:r>
            <a:r>
              <a:rPr lang="en-US" altLang="zh-CN" sz="2000" dirty="0"/>
              <a:t>B</a:t>
            </a:r>
            <a:r>
              <a:rPr lang="en-US" altLang="zh-CN" sz="2000" baseline="-25000" dirty="0"/>
              <a:t>2 </a:t>
            </a:r>
            <a:r>
              <a:rPr lang="en-US" altLang="zh-CN" sz="2000" dirty="0">
                <a:sym typeface="Symbol" panose="05050102010706020507" pitchFamily="18" charset="2"/>
              </a:rPr>
              <a:t></a:t>
            </a:r>
            <a:r>
              <a:rPr lang="en-US" altLang="zh-CN" sz="2000" baseline="-25000" dirty="0"/>
              <a:t> </a:t>
            </a:r>
            <a:r>
              <a:rPr lang="en-US" altLang="zh-CN" sz="2000" dirty="0"/>
              <a:t>B</a:t>
            </a:r>
            <a:r>
              <a:rPr lang="en-US" altLang="zh-CN" sz="2000" baseline="-25000" dirty="0"/>
              <a:t>4 </a:t>
            </a:r>
            <a:r>
              <a:rPr lang="en-US" altLang="zh-CN" sz="2000" dirty="0">
                <a:sym typeface="Symbol" panose="05050102010706020507" pitchFamily="18" charset="2"/>
              </a:rPr>
              <a:t></a:t>
            </a:r>
            <a:r>
              <a:rPr lang="en-US" altLang="zh-CN" sz="2000" baseline="-25000" dirty="0"/>
              <a:t> </a:t>
            </a:r>
            <a:r>
              <a:rPr lang="en-US" altLang="zh-CN" sz="2000" dirty="0"/>
              <a:t>B</a:t>
            </a:r>
            <a:r>
              <a:rPr lang="en-US" altLang="zh-CN" sz="2000" baseline="-25000" dirty="0"/>
              <a:t>5</a:t>
            </a:r>
            <a:endParaRPr lang="en-US" altLang="zh-CN" sz="2000" dirty="0"/>
          </a:p>
          <a:p>
            <a:r>
              <a:rPr lang="en-US" altLang="zh-CN" sz="2000" dirty="0"/>
              <a:t>I=1, J=1</a:t>
            </a:r>
          </a:p>
        </p:txBody>
      </p:sp>
      <p:sp>
        <p:nvSpPr>
          <p:cNvPr id="70" name="文本框 69">
            <a:extLst>
              <a:ext uri="{FF2B5EF4-FFF2-40B4-BE49-F238E27FC236}">
                <a16:creationId xmlns:a16="http://schemas.microsoft.com/office/drawing/2014/main" id="{B2CF3C1B-3FD4-42D4-9C21-DB75E1077356}"/>
              </a:ext>
            </a:extLst>
          </p:cNvPr>
          <p:cNvSpPr txBox="1"/>
          <p:nvPr/>
        </p:nvSpPr>
        <p:spPr>
          <a:xfrm>
            <a:off x="6517825" y="5721297"/>
            <a:ext cx="4823000" cy="101566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000" dirty="0">
                <a:latin typeface="微软雅黑" panose="020B0503020204020204" pitchFamily="34" charset="-122"/>
              </a:rPr>
              <a:t>X=30,  Y=25</a:t>
            </a:r>
          </a:p>
          <a:p>
            <a:r>
              <a:rPr lang="en-US" altLang="zh-CN" sz="2000" dirty="0"/>
              <a:t>B</a:t>
            </a:r>
            <a:r>
              <a:rPr lang="en-US" altLang="zh-CN" sz="2000" baseline="-25000" dirty="0"/>
              <a:t>1 </a:t>
            </a:r>
            <a:r>
              <a:rPr lang="en-US" altLang="zh-CN" sz="2000" dirty="0">
                <a:sym typeface="Symbol" panose="05050102010706020507" pitchFamily="18" charset="2"/>
              </a:rPr>
              <a:t></a:t>
            </a:r>
            <a:r>
              <a:rPr lang="en-US" altLang="zh-CN" sz="2000" dirty="0"/>
              <a:t> B</a:t>
            </a:r>
            <a:r>
              <a:rPr lang="en-US" altLang="zh-CN" sz="2000" baseline="-25000" dirty="0"/>
              <a:t>2</a:t>
            </a:r>
            <a:r>
              <a:rPr lang="en-US" altLang="zh-CN" sz="2000" dirty="0"/>
              <a:t>'</a:t>
            </a:r>
            <a:r>
              <a:rPr lang="en-US" altLang="zh-CN" sz="2000" baseline="-25000" dirty="0"/>
              <a:t> </a:t>
            </a:r>
            <a:r>
              <a:rPr lang="en-US" altLang="zh-CN" sz="2000" dirty="0">
                <a:sym typeface="Symbol" panose="05050102010706020507" pitchFamily="18" charset="2"/>
              </a:rPr>
              <a:t></a:t>
            </a:r>
            <a:r>
              <a:rPr lang="en-US" altLang="zh-CN" sz="2000" dirty="0"/>
              <a:t> B</a:t>
            </a:r>
            <a:r>
              <a:rPr lang="en-US" altLang="zh-CN" sz="2000" baseline="-25000" dirty="0"/>
              <a:t>2 </a:t>
            </a:r>
            <a:r>
              <a:rPr lang="en-US" altLang="zh-CN" sz="2000" dirty="0">
                <a:sym typeface="Symbol" panose="05050102010706020507" pitchFamily="18" charset="2"/>
              </a:rPr>
              <a:t></a:t>
            </a:r>
            <a:r>
              <a:rPr lang="en-US" altLang="zh-CN" sz="2000" baseline="-25000" dirty="0"/>
              <a:t> </a:t>
            </a:r>
            <a:r>
              <a:rPr lang="en-US" altLang="zh-CN" sz="2000" dirty="0"/>
              <a:t>B</a:t>
            </a:r>
            <a:r>
              <a:rPr lang="en-US" altLang="zh-CN" sz="2000" baseline="-25000" dirty="0"/>
              <a:t>4 </a:t>
            </a:r>
            <a:r>
              <a:rPr lang="en-US" altLang="zh-CN" sz="2000" dirty="0">
                <a:sym typeface="Symbol" panose="05050102010706020507" pitchFamily="18" charset="2"/>
              </a:rPr>
              <a:t></a:t>
            </a:r>
            <a:r>
              <a:rPr lang="en-US" altLang="zh-CN" sz="2000" baseline="-25000" dirty="0"/>
              <a:t> </a:t>
            </a:r>
            <a:r>
              <a:rPr lang="en-US" altLang="zh-CN" sz="2000" dirty="0"/>
              <a:t>…</a:t>
            </a:r>
            <a:r>
              <a:rPr lang="zh-CN" altLang="en-US" sz="2000" baseline="-25000" dirty="0"/>
              <a:t>  </a:t>
            </a:r>
            <a:r>
              <a:rPr lang="zh-CN" altLang="en-US" sz="2000" dirty="0">
                <a:sym typeface="Symbol" panose="05050102010706020507" pitchFamily="18" charset="2"/>
              </a:rPr>
              <a:t></a:t>
            </a:r>
            <a:r>
              <a:rPr lang="zh-CN" altLang="en-US" sz="2000" baseline="-25000" dirty="0"/>
              <a:t> </a:t>
            </a:r>
            <a:r>
              <a:rPr lang="en-US" altLang="zh-CN" sz="2000" dirty="0"/>
              <a:t>B</a:t>
            </a:r>
            <a:r>
              <a:rPr lang="en-US" altLang="zh-CN" sz="2000" baseline="-25000" dirty="0"/>
              <a:t>2 </a:t>
            </a:r>
            <a:r>
              <a:rPr lang="en-US" altLang="zh-CN" sz="2000" dirty="0">
                <a:sym typeface="Symbol" panose="05050102010706020507" pitchFamily="18" charset="2"/>
              </a:rPr>
              <a:t></a:t>
            </a:r>
            <a:r>
              <a:rPr lang="en-US" altLang="zh-CN" sz="2000" baseline="-25000" dirty="0"/>
              <a:t> </a:t>
            </a:r>
            <a:r>
              <a:rPr lang="en-US" altLang="zh-CN" sz="2000" dirty="0"/>
              <a:t>B</a:t>
            </a:r>
            <a:r>
              <a:rPr lang="en-US" altLang="zh-CN" sz="2000" baseline="-25000" dirty="0"/>
              <a:t>4 </a:t>
            </a:r>
            <a:r>
              <a:rPr lang="en-US" altLang="zh-CN" sz="2000" dirty="0">
                <a:sym typeface="Symbol" panose="05050102010706020507" pitchFamily="18" charset="2"/>
              </a:rPr>
              <a:t></a:t>
            </a:r>
            <a:r>
              <a:rPr lang="en-US" altLang="zh-CN" sz="2000" baseline="-25000" dirty="0"/>
              <a:t> </a:t>
            </a:r>
            <a:r>
              <a:rPr lang="en-US" altLang="zh-CN" sz="2000" dirty="0"/>
              <a:t>B</a:t>
            </a:r>
            <a:r>
              <a:rPr lang="en-US" altLang="zh-CN" sz="2000" baseline="-25000" dirty="0"/>
              <a:t>5</a:t>
            </a:r>
            <a:endParaRPr lang="en-US" altLang="zh-CN" sz="2000" dirty="0"/>
          </a:p>
          <a:p>
            <a:r>
              <a:rPr lang="en-US" altLang="zh-CN" sz="2000" dirty="0">
                <a:latin typeface="微软雅黑" panose="020B0503020204020204" pitchFamily="34" charset="-122"/>
              </a:rPr>
              <a:t>I=2, J=2</a:t>
            </a:r>
          </a:p>
        </p:txBody>
      </p:sp>
    </p:spTree>
    <p:extLst>
      <p:ext uri="{BB962C8B-B14F-4D97-AF65-F5344CB8AC3E}">
        <p14:creationId xmlns:p14="http://schemas.microsoft.com/office/powerpoint/2010/main" val="232958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
                                            <p:txEl>
                                              <p:pRg st="0" end="0"/>
                                            </p:txEl>
                                          </p:spTgt>
                                        </p:tgtEl>
                                        <p:attrNameLst>
                                          <p:attrName>style.visibility</p:attrName>
                                        </p:attrNameLst>
                                      </p:cBhvr>
                                      <p:to>
                                        <p:strVal val="visible"/>
                                      </p:to>
                                    </p:set>
                                    <p:animEffect transition="in" filter="wipe(left)">
                                      <p:cBhvr>
                                        <p:cTn id="7" dur="500"/>
                                        <p:tgtEl>
                                          <p:spTgt spid="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9">
                                            <p:txEl>
                                              <p:pRg st="1" end="1"/>
                                            </p:txEl>
                                          </p:spTgt>
                                        </p:tgtEl>
                                        <p:attrNameLst>
                                          <p:attrName>style.visibility</p:attrName>
                                        </p:attrNameLst>
                                      </p:cBhvr>
                                      <p:to>
                                        <p:strVal val="visible"/>
                                      </p:to>
                                    </p:set>
                                    <p:animEffect transition="in" filter="wipe(left)">
                                      <p:cBhvr>
                                        <p:cTn id="12" dur="500"/>
                                        <p:tgtEl>
                                          <p:spTgt spid="6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9">
                                            <p:txEl>
                                              <p:pRg st="2" end="2"/>
                                            </p:txEl>
                                          </p:spTgt>
                                        </p:tgtEl>
                                        <p:attrNameLst>
                                          <p:attrName>style.visibility</p:attrName>
                                        </p:attrNameLst>
                                      </p:cBhvr>
                                      <p:to>
                                        <p:strVal val="visible"/>
                                      </p:to>
                                    </p:set>
                                    <p:animEffect transition="in" filter="wipe(left)">
                                      <p:cBhvr>
                                        <p:cTn id="17" dur="500"/>
                                        <p:tgtEl>
                                          <p:spTgt spid="6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0">
                                            <p:txEl>
                                              <p:pRg st="0" end="0"/>
                                            </p:txEl>
                                          </p:spTgt>
                                        </p:tgtEl>
                                        <p:attrNameLst>
                                          <p:attrName>style.visibility</p:attrName>
                                        </p:attrNameLst>
                                      </p:cBhvr>
                                      <p:to>
                                        <p:strVal val="visible"/>
                                      </p:to>
                                    </p:set>
                                    <p:animEffect transition="in" filter="wipe(left)">
                                      <p:cBhvr>
                                        <p:cTn id="22" dur="500"/>
                                        <p:tgtEl>
                                          <p:spTgt spid="7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0">
                                            <p:txEl>
                                              <p:pRg st="1" end="1"/>
                                            </p:txEl>
                                          </p:spTgt>
                                        </p:tgtEl>
                                        <p:attrNameLst>
                                          <p:attrName>style.visibility</p:attrName>
                                        </p:attrNameLst>
                                      </p:cBhvr>
                                      <p:to>
                                        <p:strVal val="visible"/>
                                      </p:to>
                                    </p:set>
                                    <p:animEffect transition="in" filter="wipe(left)">
                                      <p:cBhvr>
                                        <p:cTn id="27" dur="500"/>
                                        <p:tgtEl>
                                          <p:spTgt spid="70">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0">
                                            <p:txEl>
                                              <p:pRg st="2" end="2"/>
                                            </p:txEl>
                                          </p:spTgt>
                                        </p:tgtEl>
                                        <p:attrNameLst>
                                          <p:attrName>style.visibility</p:attrName>
                                        </p:attrNameLst>
                                      </p:cBhvr>
                                      <p:to>
                                        <p:strVal val="visible"/>
                                      </p:to>
                                    </p:set>
                                    <p:animEffect transition="in" filter="wipe(left)">
                                      <p:cBhvr>
                                        <p:cTn id="32" dur="500"/>
                                        <p:tgtEl>
                                          <p:spTgt spid="7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build="p"/>
      <p:bldP spid="70"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21FA5-96F1-42D9-A5E2-9C23030B6348}"/>
              </a:ext>
            </a:extLst>
          </p:cNvPr>
          <p:cNvSpPr>
            <a:spLocks noGrp="1"/>
          </p:cNvSpPr>
          <p:nvPr>
            <p:ph type="title"/>
          </p:nvPr>
        </p:nvSpPr>
        <p:spPr/>
        <p:txBody>
          <a:bodyPr/>
          <a:lstStyle/>
          <a:p>
            <a:r>
              <a:rPr lang="en-US" altLang="zh-CN" dirty="0"/>
              <a:t>10.4.3 </a:t>
            </a:r>
            <a:r>
              <a:rPr lang="zh-CN" altLang="en-US" dirty="0"/>
              <a:t>循环优化</a:t>
            </a:r>
          </a:p>
        </p:txBody>
      </p:sp>
      <p:sp>
        <p:nvSpPr>
          <p:cNvPr id="3" name="内容占位符 2">
            <a:extLst>
              <a:ext uri="{FF2B5EF4-FFF2-40B4-BE49-F238E27FC236}">
                <a16:creationId xmlns:a16="http://schemas.microsoft.com/office/drawing/2014/main" id="{58C28884-85E2-45FA-BD5B-F63740414925}"/>
              </a:ext>
            </a:extLst>
          </p:cNvPr>
          <p:cNvSpPr>
            <a:spLocks noGrp="1"/>
          </p:cNvSpPr>
          <p:nvPr>
            <p:ph idx="1"/>
          </p:nvPr>
        </p:nvSpPr>
        <p:spPr/>
        <p:txBody>
          <a:bodyPr/>
          <a:lstStyle/>
          <a:p>
            <a:r>
              <a:rPr lang="zh-CN" altLang="en-US" dirty="0"/>
              <a:t>循环</a:t>
            </a:r>
            <a:r>
              <a:rPr lang="en-US" altLang="zh-CN" dirty="0"/>
              <a:t>L</a:t>
            </a:r>
            <a:r>
              <a:rPr lang="zh-CN" altLang="en-US" dirty="0"/>
              <a:t>中代码外提的条件 </a:t>
            </a:r>
            <a:r>
              <a:rPr lang="en-US" altLang="zh-CN" dirty="0"/>
              <a:t>:   </a:t>
            </a:r>
            <a:r>
              <a:rPr lang="zh-CN" altLang="en-US" dirty="0"/>
              <a:t>（</a:t>
            </a:r>
            <a:r>
              <a:rPr lang="en-US" altLang="zh-CN" dirty="0"/>
              <a:t>s) A:=B OP C </a:t>
            </a:r>
            <a:r>
              <a:rPr lang="zh-CN" altLang="en-US" dirty="0"/>
              <a:t>外提的条件</a:t>
            </a:r>
            <a:endParaRPr lang="en-US" altLang="zh-CN" dirty="0"/>
          </a:p>
          <a:p>
            <a:pPr marL="457200" lvl="1" indent="0">
              <a:buNone/>
            </a:pPr>
            <a:r>
              <a:rPr lang="en-US" altLang="zh-CN" sz="2400" dirty="0">
                <a:solidFill>
                  <a:srgbClr val="0000FF"/>
                </a:solidFill>
              </a:rPr>
              <a:t>(1) S</a:t>
            </a:r>
            <a:r>
              <a:rPr lang="zh-CN" altLang="en-US" sz="2400" dirty="0">
                <a:solidFill>
                  <a:srgbClr val="0000FF"/>
                </a:solidFill>
              </a:rPr>
              <a:t>所在的结点是</a:t>
            </a:r>
            <a:r>
              <a:rPr lang="en-US" altLang="zh-CN" sz="2400" dirty="0">
                <a:solidFill>
                  <a:srgbClr val="0000FF"/>
                </a:solidFill>
              </a:rPr>
              <a:t>L</a:t>
            </a:r>
            <a:r>
              <a:rPr lang="zh-CN" altLang="en-US" sz="2400" dirty="0">
                <a:solidFill>
                  <a:srgbClr val="0000FF"/>
                </a:solidFill>
              </a:rPr>
              <a:t>所有出口结点的必经结点（出口的支配结点）</a:t>
            </a:r>
            <a:r>
              <a:rPr lang="en-US" altLang="zh-CN" sz="2400" dirty="0">
                <a:solidFill>
                  <a:srgbClr val="0000FF"/>
                </a:solidFill>
              </a:rPr>
              <a:t>;</a:t>
            </a:r>
          </a:p>
          <a:p>
            <a:pPr marL="457200" lvl="1" indent="0">
              <a:buNone/>
            </a:pPr>
            <a:r>
              <a:rPr lang="en-US" altLang="zh-CN" sz="2400" dirty="0"/>
              <a:t>(2) A</a:t>
            </a:r>
            <a:r>
              <a:rPr lang="zh-CN" altLang="en-US" sz="2400" dirty="0"/>
              <a:t>在</a:t>
            </a:r>
            <a:r>
              <a:rPr lang="en-US" altLang="zh-CN" sz="2400" dirty="0"/>
              <a:t>L</a:t>
            </a:r>
            <a:r>
              <a:rPr lang="zh-CN" altLang="en-US" sz="2400" dirty="0"/>
              <a:t>中其他地方未再定值</a:t>
            </a:r>
            <a:r>
              <a:rPr lang="en-US" altLang="zh-CN" sz="2400" dirty="0"/>
              <a:t>; </a:t>
            </a:r>
          </a:p>
          <a:p>
            <a:pPr marL="457200" lvl="1" indent="0">
              <a:buNone/>
            </a:pPr>
            <a:r>
              <a:rPr lang="en-US" altLang="zh-CN" sz="2400" dirty="0"/>
              <a:t>(3) L</a:t>
            </a:r>
            <a:r>
              <a:rPr lang="zh-CN" altLang="en-US" sz="2400" dirty="0"/>
              <a:t>中所有</a:t>
            </a:r>
            <a:r>
              <a:rPr lang="en-US" altLang="zh-CN" sz="2400" dirty="0"/>
              <a:t>A</a:t>
            </a:r>
            <a:r>
              <a:rPr lang="zh-CN" altLang="en-US" sz="2400" dirty="0"/>
              <a:t>的引用点只有</a:t>
            </a:r>
            <a:r>
              <a:rPr lang="en-US" altLang="zh-CN" sz="2400" dirty="0"/>
              <a:t>S</a:t>
            </a:r>
            <a:r>
              <a:rPr lang="zh-CN" altLang="en-US" sz="2400" dirty="0"/>
              <a:t>中的</a:t>
            </a:r>
            <a:r>
              <a:rPr lang="en-US" altLang="zh-CN" sz="2400" dirty="0"/>
              <a:t>A</a:t>
            </a:r>
            <a:r>
              <a:rPr lang="zh-CN" altLang="en-US" sz="2400" dirty="0"/>
              <a:t>的定值才能到达。</a:t>
            </a:r>
          </a:p>
          <a:p>
            <a:pPr marL="444500" indent="-457200"/>
            <a:r>
              <a:rPr lang="zh-CN" altLang="en-US" dirty="0">
                <a:solidFill>
                  <a:schemeClr val="tx1"/>
                </a:solidFill>
              </a:rPr>
              <a:t>或</a:t>
            </a:r>
            <a:endParaRPr lang="en-US" altLang="zh-CN" dirty="0">
              <a:solidFill>
                <a:schemeClr val="tx1"/>
              </a:solidFill>
            </a:endParaRPr>
          </a:p>
          <a:p>
            <a:pPr marL="457200" lvl="1" indent="0">
              <a:buNone/>
            </a:pPr>
            <a:r>
              <a:rPr lang="en-US" altLang="zh-CN" sz="2400" dirty="0">
                <a:solidFill>
                  <a:srgbClr val="0000FF"/>
                </a:solidFill>
              </a:rPr>
              <a:t>(1) A</a:t>
            </a:r>
            <a:r>
              <a:rPr lang="zh-CN" altLang="en-US" sz="2400" dirty="0">
                <a:solidFill>
                  <a:srgbClr val="0000FF"/>
                </a:solidFill>
              </a:rPr>
              <a:t>在离开</a:t>
            </a:r>
            <a:r>
              <a:rPr lang="en-US" altLang="zh-CN" sz="2400" dirty="0">
                <a:solidFill>
                  <a:srgbClr val="0000FF"/>
                </a:solidFill>
              </a:rPr>
              <a:t>L</a:t>
            </a:r>
            <a:r>
              <a:rPr lang="zh-CN" altLang="en-US" sz="2400" dirty="0">
                <a:solidFill>
                  <a:srgbClr val="0000FF"/>
                </a:solidFill>
              </a:rPr>
              <a:t>后不再是活跃的</a:t>
            </a:r>
            <a:r>
              <a:rPr lang="en-US" altLang="zh-CN" sz="2400" dirty="0">
                <a:solidFill>
                  <a:srgbClr val="0000FF"/>
                </a:solidFill>
              </a:rPr>
              <a:t>;</a:t>
            </a:r>
          </a:p>
          <a:p>
            <a:pPr marL="457200" lvl="1" indent="0">
              <a:buNone/>
            </a:pPr>
            <a:r>
              <a:rPr lang="en-US" altLang="zh-CN" sz="2400" dirty="0"/>
              <a:t>(2) A</a:t>
            </a:r>
            <a:r>
              <a:rPr lang="zh-CN" altLang="en-US" sz="2400" dirty="0"/>
              <a:t>在</a:t>
            </a:r>
            <a:r>
              <a:rPr lang="en-US" altLang="zh-CN" sz="2400" dirty="0"/>
              <a:t>L</a:t>
            </a:r>
            <a:r>
              <a:rPr lang="zh-CN" altLang="en-US" sz="2400" dirty="0"/>
              <a:t>中其他地方未再定值</a:t>
            </a:r>
            <a:r>
              <a:rPr lang="en-US" altLang="zh-CN" sz="2400" dirty="0"/>
              <a:t>; </a:t>
            </a:r>
          </a:p>
          <a:p>
            <a:pPr marL="457200" lvl="1" indent="0">
              <a:buNone/>
            </a:pPr>
            <a:r>
              <a:rPr lang="en-US" altLang="zh-CN" sz="2400" dirty="0"/>
              <a:t>(3) L</a:t>
            </a:r>
            <a:r>
              <a:rPr lang="zh-CN" altLang="en-US" sz="2400" dirty="0"/>
              <a:t>中所有</a:t>
            </a:r>
            <a:r>
              <a:rPr lang="en-US" altLang="zh-CN" sz="2400" dirty="0"/>
              <a:t>A</a:t>
            </a:r>
            <a:r>
              <a:rPr lang="zh-CN" altLang="en-US" sz="2400" dirty="0"/>
              <a:t>的引用点只有</a:t>
            </a:r>
            <a:r>
              <a:rPr lang="en-US" altLang="zh-CN" sz="2400" dirty="0"/>
              <a:t>S</a:t>
            </a:r>
            <a:r>
              <a:rPr lang="zh-CN" altLang="en-US" sz="2400" dirty="0"/>
              <a:t>中的</a:t>
            </a:r>
            <a:r>
              <a:rPr lang="en-US" altLang="zh-CN" sz="2400" dirty="0"/>
              <a:t>A</a:t>
            </a:r>
            <a:r>
              <a:rPr lang="zh-CN" altLang="en-US" sz="2400" dirty="0"/>
              <a:t>的定值才能到达</a:t>
            </a:r>
            <a:r>
              <a:rPr lang="zh-CN" altLang="en-US" sz="2400" dirty="0">
                <a:solidFill>
                  <a:schemeClr val="tx1"/>
                </a:solidFill>
              </a:rPr>
              <a:t>。</a:t>
            </a:r>
          </a:p>
          <a:p>
            <a:pPr marL="444500" indent="-457200"/>
            <a:endParaRPr lang="zh-CN" altLang="en-US" sz="3000" dirty="0">
              <a:solidFill>
                <a:schemeClr val="tx1"/>
              </a:solidFill>
            </a:endParaRPr>
          </a:p>
          <a:p>
            <a:endParaRPr lang="zh-CN" altLang="en-US" dirty="0"/>
          </a:p>
        </p:txBody>
      </p:sp>
      <p:sp>
        <p:nvSpPr>
          <p:cNvPr id="4" name="灯片编号占位符 3">
            <a:extLst>
              <a:ext uri="{FF2B5EF4-FFF2-40B4-BE49-F238E27FC236}">
                <a16:creationId xmlns:a16="http://schemas.microsoft.com/office/drawing/2014/main" id="{3FAAD3A5-4052-43CC-86D4-D63A1FF65D25}"/>
              </a:ext>
            </a:extLst>
          </p:cNvPr>
          <p:cNvSpPr>
            <a:spLocks noGrp="1"/>
          </p:cNvSpPr>
          <p:nvPr>
            <p:ph type="sldNum" sz="quarter" idx="4"/>
          </p:nvPr>
        </p:nvSpPr>
        <p:spPr/>
        <p:txBody>
          <a:bodyPr/>
          <a:lstStyle/>
          <a:p>
            <a:fld id="{E3A857A3-1012-4184-86F6-41658C62E65F}" type="slidenum">
              <a:rPr lang="en-US" smtClean="0"/>
              <a:pPr/>
              <a:t>134</a:t>
            </a:fld>
            <a:endParaRPr lang="en-US" dirty="0"/>
          </a:p>
        </p:txBody>
      </p:sp>
    </p:spTree>
    <p:extLst>
      <p:ext uri="{BB962C8B-B14F-4D97-AF65-F5344CB8AC3E}">
        <p14:creationId xmlns:p14="http://schemas.microsoft.com/office/powerpoint/2010/main" val="39768789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AE75C-9446-46EB-AC9E-C93C40CBC9DD}"/>
              </a:ext>
            </a:extLst>
          </p:cNvPr>
          <p:cNvSpPr>
            <a:spLocks noGrp="1"/>
          </p:cNvSpPr>
          <p:nvPr>
            <p:ph type="title"/>
          </p:nvPr>
        </p:nvSpPr>
        <p:spPr/>
        <p:txBody>
          <a:bodyPr/>
          <a:lstStyle/>
          <a:p>
            <a:r>
              <a:rPr lang="en-US" altLang="zh-CN" dirty="0"/>
              <a:t>10.4.3 </a:t>
            </a:r>
            <a:r>
              <a:rPr lang="zh-CN" altLang="en-US" dirty="0"/>
              <a:t>循环优化</a:t>
            </a:r>
          </a:p>
        </p:txBody>
      </p:sp>
      <p:sp>
        <p:nvSpPr>
          <p:cNvPr id="3" name="内容占位符 2">
            <a:extLst>
              <a:ext uri="{FF2B5EF4-FFF2-40B4-BE49-F238E27FC236}">
                <a16:creationId xmlns:a16="http://schemas.microsoft.com/office/drawing/2014/main" id="{3EAA8410-CF12-4FF8-9871-D93B7673A690}"/>
              </a:ext>
            </a:extLst>
          </p:cNvPr>
          <p:cNvSpPr>
            <a:spLocks noGrp="1"/>
          </p:cNvSpPr>
          <p:nvPr>
            <p:ph idx="1"/>
          </p:nvPr>
        </p:nvSpPr>
        <p:spPr/>
        <p:txBody>
          <a:bodyPr/>
          <a:lstStyle/>
          <a:p>
            <a:r>
              <a:rPr lang="zh-CN" altLang="en-US" dirty="0"/>
              <a:t>强度削弱和归纳变量的删除</a:t>
            </a:r>
            <a:endParaRPr lang="en-US" altLang="zh-CN" dirty="0"/>
          </a:p>
          <a:p>
            <a:r>
              <a:rPr lang="en-US" altLang="zh-CN" dirty="0" err="1"/>
              <a:t>i</a:t>
            </a:r>
            <a:r>
              <a:rPr lang="en-US" altLang="zh-CN" dirty="0"/>
              <a:t> := </a:t>
            </a:r>
            <a:r>
              <a:rPr lang="en-US" altLang="zh-CN" dirty="0" err="1"/>
              <a:t>i</a:t>
            </a:r>
            <a:r>
              <a:rPr lang="en-US" altLang="zh-CN" dirty="0"/>
              <a:t> + c </a:t>
            </a:r>
            <a:r>
              <a:rPr lang="zh-CN" altLang="en-US" dirty="0"/>
              <a:t>（</a:t>
            </a:r>
            <a:r>
              <a:rPr lang="en-US" altLang="zh-CN" dirty="0"/>
              <a:t>c</a:t>
            </a:r>
            <a:r>
              <a:rPr lang="zh-CN" altLang="en-US" dirty="0"/>
              <a:t>可为负数</a:t>
            </a:r>
            <a:r>
              <a:rPr lang="en-US" altLang="zh-CN" dirty="0"/>
              <a:t>,</a:t>
            </a:r>
            <a:r>
              <a:rPr lang="zh-CN" altLang="en-US" dirty="0"/>
              <a:t>常数</a:t>
            </a:r>
            <a:r>
              <a:rPr lang="en-US" altLang="zh-CN" dirty="0"/>
              <a:t>,</a:t>
            </a:r>
            <a:r>
              <a:rPr lang="zh-CN" altLang="en-US" dirty="0"/>
              <a:t>不变量</a:t>
            </a:r>
            <a:r>
              <a:rPr lang="en-US" altLang="zh-CN" dirty="0"/>
              <a:t>)   -  </a:t>
            </a:r>
            <a:r>
              <a:rPr lang="en-US" altLang="zh-CN" dirty="0" err="1"/>
              <a:t>i</a:t>
            </a:r>
            <a:r>
              <a:rPr lang="zh-CN" altLang="en-US" dirty="0"/>
              <a:t>为</a:t>
            </a:r>
            <a:r>
              <a:rPr lang="zh-CN" altLang="en-US" dirty="0">
                <a:solidFill>
                  <a:srgbClr val="C00000"/>
                </a:solidFill>
              </a:rPr>
              <a:t>基本归纳变量</a:t>
            </a:r>
            <a:endParaRPr lang="en-US" altLang="zh-CN" dirty="0">
              <a:solidFill>
                <a:srgbClr val="C00000"/>
              </a:solidFill>
            </a:endParaRPr>
          </a:p>
          <a:p>
            <a:r>
              <a:rPr lang="en-US" altLang="zh-CN" dirty="0"/>
              <a:t>j</a:t>
            </a:r>
            <a:r>
              <a:rPr lang="zh-CN" altLang="en-US" dirty="0"/>
              <a:t> </a:t>
            </a:r>
            <a:r>
              <a:rPr lang="en-US" altLang="zh-CN" dirty="0"/>
              <a:t>:=</a:t>
            </a:r>
            <a:r>
              <a:rPr lang="zh-CN" altLang="en-US" dirty="0"/>
              <a:t> </a:t>
            </a:r>
            <a:r>
              <a:rPr lang="en-US" altLang="zh-CN" dirty="0"/>
              <a:t>k*</a:t>
            </a:r>
            <a:r>
              <a:rPr lang="en-US" altLang="zh-CN" dirty="0" err="1"/>
              <a:t>i</a:t>
            </a:r>
            <a:r>
              <a:rPr lang="zh-CN" altLang="en-US" dirty="0"/>
              <a:t> </a:t>
            </a:r>
            <a:r>
              <a:rPr lang="en-US" altLang="zh-CN" dirty="0"/>
              <a:t>+</a:t>
            </a:r>
            <a:r>
              <a:rPr lang="zh-CN" altLang="en-US" dirty="0"/>
              <a:t> </a:t>
            </a:r>
            <a:r>
              <a:rPr lang="en-US" altLang="zh-CN" dirty="0"/>
              <a:t>c  (k</a:t>
            </a:r>
            <a:r>
              <a:rPr lang="zh-CN" altLang="en-US" dirty="0"/>
              <a:t>为不变量，可为负数</a:t>
            </a:r>
            <a:r>
              <a:rPr lang="en-US" altLang="zh-CN" dirty="0"/>
              <a:t>)  -  j</a:t>
            </a:r>
            <a:r>
              <a:rPr lang="zh-CN" altLang="en-US" dirty="0"/>
              <a:t>为</a:t>
            </a:r>
            <a:r>
              <a:rPr lang="zh-CN" altLang="en-US" dirty="0">
                <a:solidFill>
                  <a:srgbClr val="C00000"/>
                </a:solidFill>
              </a:rPr>
              <a:t>归纳变量</a:t>
            </a:r>
            <a:r>
              <a:rPr lang="zh-CN" altLang="en-US" dirty="0"/>
              <a:t>，且</a:t>
            </a:r>
            <a:r>
              <a:rPr lang="zh-CN" altLang="en-US" dirty="0">
                <a:solidFill>
                  <a:srgbClr val="C00000"/>
                </a:solidFill>
              </a:rPr>
              <a:t>与</a:t>
            </a:r>
            <a:r>
              <a:rPr lang="en-US" altLang="zh-CN" dirty="0" err="1">
                <a:solidFill>
                  <a:srgbClr val="C00000"/>
                </a:solidFill>
              </a:rPr>
              <a:t>i</a:t>
            </a:r>
            <a:r>
              <a:rPr lang="zh-CN" altLang="en-US" dirty="0">
                <a:solidFill>
                  <a:srgbClr val="C00000"/>
                </a:solidFill>
              </a:rPr>
              <a:t>同族</a:t>
            </a:r>
            <a:endParaRPr lang="en-US" altLang="zh-CN" dirty="0">
              <a:solidFill>
                <a:srgbClr val="C00000"/>
              </a:solidFill>
            </a:endParaRPr>
          </a:p>
          <a:p>
            <a:pPr marL="0" indent="0">
              <a:buNone/>
            </a:pPr>
            <a:endParaRPr lang="en-US" altLang="zh-CN" dirty="0"/>
          </a:p>
          <a:p>
            <a:r>
              <a:rPr lang="en-US" altLang="zh-CN" dirty="0"/>
              <a:t>j</a:t>
            </a:r>
            <a:r>
              <a:rPr lang="zh-CN" altLang="en-US" dirty="0"/>
              <a:t>的计算强度可削弱</a:t>
            </a:r>
            <a:r>
              <a:rPr lang="en-US" altLang="zh-CN" dirty="0"/>
              <a:t>: j := j + k</a:t>
            </a:r>
          </a:p>
          <a:p>
            <a:r>
              <a:rPr lang="zh-CN" altLang="en-US" dirty="0"/>
              <a:t>改变循环结束条件，由</a:t>
            </a:r>
            <a:r>
              <a:rPr lang="en-US" altLang="zh-CN" dirty="0"/>
              <a:t>j</a:t>
            </a:r>
            <a:r>
              <a:rPr lang="zh-CN" altLang="en-US" dirty="0"/>
              <a:t>取代</a:t>
            </a:r>
            <a:r>
              <a:rPr lang="en-US" altLang="zh-CN" dirty="0" err="1"/>
              <a:t>i</a:t>
            </a:r>
            <a:r>
              <a:rPr lang="zh-CN" altLang="en-US" dirty="0"/>
              <a:t>，</a:t>
            </a:r>
            <a:r>
              <a:rPr lang="en-US" altLang="zh-CN" dirty="0" err="1"/>
              <a:t>i</a:t>
            </a:r>
            <a:r>
              <a:rPr lang="zh-CN" altLang="en-US" dirty="0"/>
              <a:t>可删除。（添加</a:t>
            </a:r>
            <a:r>
              <a:rPr lang="en-US" altLang="zh-CN" dirty="0"/>
              <a:t>j</a:t>
            </a:r>
            <a:r>
              <a:rPr lang="zh-CN" altLang="en-US" dirty="0"/>
              <a:t>的初始化指令</a:t>
            </a:r>
            <a:r>
              <a:rPr lang="en-US" altLang="zh-CN" dirty="0"/>
              <a:t>)</a:t>
            </a:r>
            <a:endParaRPr lang="zh-CN" altLang="en-US" dirty="0"/>
          </a:p>
        </p:txBody>
      </p:sp>
      <p:sp>
        <p:nvSpPr>
          <p:cNvPr id="4" name="灯片编号占位符 3">
            <a:extLst>
              <a:ext uri="{FF2B5EF4-FFF2-40B4-BE49-F238E27FC236}">
                <a16:creationId xmlns:a16="http://schemas.microsoft.com/office/drawing/2014/main" id="{2EAEE512-E95B-40FA-B71D-37EA79E584B2}"/>
              </a:ext>
            </a:extLst>
          </p:cNvPr>
          <p:cNvSpPr>
            <a:spLocks noGrp="1"/>
          </p:cNvSpPr>
          <p:nvPr>
            <p:ph type="sldNum" sz="quarter" idx="4"/>
          </p:nvPr>
        </p:nvSpPr>
        <p:spPr/>
        <p:txBody>
          <a:bodyPr/>
          <a:lstStyle/>
          <a:p>
            <a:fld id="{E3A857A3-1012-4184-86F6-41658C62E65F}" type="slidenum">
              <a:rPr lang="en-US" smtClean="0"/>
              <a:pPr/>
              <a:t>135</a:t>
            </a:fld>
            <a:endParaRPr lang="en-US" dirty="0"/>
          </a:p>
        </p:txBody>
      </p:sp>
    </p:spTree>
    <p:extLst>
      <p:ext uri="{BB962C8B-B14F-4D97-AF65-F5344CB8AC3E}">
        <p14:creationId xmlns:p14="http://schemas.microsoft.com/office/powerpoint/2010/main" val="26166621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AE75C-9446-46EB-AC9E-C93C40CBC9DD}"/>
              </a:ext>
            </a:extLst>
          </p:cNvPr>
          <p:cNvSpPr>
            <a:spLocks noGrp="1"/>
          </p:cNvSpPr>
          <p:nvPr>
            <p:ph type="title"/>
          </p:nvPr>
        </p:nvSpPr>
        <p:spPr/>
        <p:txBody>
          <a:bodyPr/>
          <a:lstStyle/>
          <a:p>
            <a:r>
              <a:rPr lang="en-US" altLang="zh-CN" dirty="0"/>
              <a:t>10.4.3 </a:t>
            </a:r>
            <a:r>
              <a:rPr lang="zh-CN" altLang="en-US" dirty="0"/>
              <a:t>循环优化</a:t>
            </a:r>
          </a:p>
        </p:txBody>
      </p:sp>
      <p:sp>
        <p:nvSpPr>
          <p:cNvPr id="4" name="灯片编号占位符 3">
            <a:extLst>
              <a:ext uri="{FF2B5EF4-FFF2-40B4-BE49-F238E27FC236}">
                <a16:creationId xmlns:a16="http://schemas.microsoft.com/office/drawing/2014/main" id="{2EAEE512-E95B-40FA-B71D-37EA79E584B2}"/>
              </a:ext>
            </a:extLst>
          </p:cNvPr>
          <p:cNvSpPr>
            <a:spLocks noGrp="1"/>
          </p:cNvSpPr>
          <p:nvPr>
            <p:ph type="sldNum" sz="quarter" idx="4"/>
          </p:nvPr>
        </p:nvSpPr>
        <p:spPr/>
        <p:txBody>
          <a:bodyPr/>
          <a:lstStyle/>
          <a:p>
            <a:fld id="{E3A857A3-1012-4184-86F6-41658C62E65F}" type="slidenum">
              <a:rPr lang="en-US" smtClean="0"/>
              <a:pPr/>
              <a:t>136</a:t>
            </a:fld>
            <a:endParaRPr lang="en-US" dirty="0"/>
          </a:p>
        </p:txBody>
      </p:sp>
      <p:sp>
        <p:nvSpPr>
          <p:cNvPr id="6" name="内容占位符 5">
            <a:extLst>
              <a:ext uri="{FF2B5EF4-FFF2-40B4-BE49-F238E27FC236}">
                <a16:creationId xmlns:a16="http://schemas.microsoft.com/office/drawing/2014/main" id="{34F32038-CA5C-42D3-9BDA-D9D973DC23A9}"/>
              </a:ext>
            </a:extLst>
          </p:cNvPr>
          <p:cNvSpPr>
            <a:spLocks noGrp="1"/>
          </p:cNvSpPr>
          <p:nvPr>
            <p:ph idx="1"/>
          </p:nvPr>
        </p:nvSpPr>
        <p:spPr>
          <a:xfrm>
            <a:off x="487822" y="942764"/>
            <a:ext cx="10515599" cy="617641"/>
          </a:xfrm>
        </p:spPr>
        <p:txBody>
          <a:bodyPr/>
          <a:lstStyle/>
          <a:p>
            <a:r>
              <a:rPr lang="en-US" altLang="zh-CN" dirty="0"/>
              <a:t>Review:</a:t>
            </a:r>
            <a:endParaRPr lang="zh-CN" altLang="en-US" dirty="0"/>
          </a:p>
        </p:txBody>
      </p:sp>
      <p:grpSp>
        <p:nvGrpSpPr>
          <p:cNvPr id="7" name="组合 24">
            <a:extLst>
              <a:ext uri="{FF2B5EF4-FFF2-40B4-BE49-F238E27FC236}">
                <a16:creationId xmlns:a16="http://schemas.microsoft.com/office/drawing/2014/main" id="{3BD7ACAD-115E-4575-8E55-4DE0147AAB9C}"/>
              </a:ext>
            </a:extLst>
          </p:cNvPr>
          <p:cNvGrpSpPr>
            <a:grpSpLocks/>
          </p:cNvGrpSpPr>
          <p:nvPr/>
        </p:nvGrpSpPr>
        <p:grpSpPr bwMode="auto">
          <a:xfrm>
            <a:off x="1370098" y="1896097"/>
            <a:ext cx="2863850" cy="4592637"/>
            <a:chOff x="1403648" y="531480"/>
            <a:chExt cx="2863654" cy="4592624"/>
          </a:xfrm>
        </p:grpSpPr>
        <p:sp>
          <p:nvSpPr>
            <p:cNvPr id="8" name="Freeform 42">
              <a:extLst>
                <a:ext uri="{FF2B5EF4-FFF2-40B4-BE49-F238E27FC236}">
                  <a16:creationId xmlns:a16="http://schemas.microsoft.com/office/drawing/2014/main" id="{FDECD922-6FE9-46A2-A911-B8E33386F131}"/>
                </a:ext>
              </a:extLst>
            </p:cNvPr>
            <p:cNvSpPr>
              <a:spLocks/>
            </p:cNvSpPr>
            <p:nvPr/>
          </p:nvSpPr>
          <p:spPr bwMode="auto">
            <a:xfrm>
              <a:off x="1403648" y="1195041"/>
              <a:ext cx="746127" cy="3929063"/>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9" name="Freeform 40">
              <a:extLst>
                <a:ext uri="{FF2B5EF4-FFF2-40B4-BE49-F238E27FC236}">
                  <a16:creationId xmlns:a16="http://schemas.microsoft.com/office/drawing/2014/main" id="{80FFBFCD-0BF8-4190-8929-93F25E875A64}"/>
                </a:ext>
              </a:extLst>
            </p:cNvPr>
            <p:cNvSpPr>
              <a:spLocks/>
            </p:cNvSpPr>
            <p:nvPr/>
          </p:nvSpPr>
          <p:spPr bwMode="auto">
            <a:xfrm>
              <a:off x="1652683" y="1623666"/>
              <a:ext cx="385763" cy="1357313"/>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0" name="Rectangle 23">
              <a:extLst>
                <a:ext uri="{FF2B5EF4-FFF2-40B4-BE49-F238E27FC236}">
                  <a16:creationId xmlns:a16="http://schemas.microsoft.com/office/drawing/2014/main" id="{562100D6-D114-43F4-AFFB-F03A935A63CE}"/>
                </a:ext>
              </a:extLst>
            </p:cNvPr>
            <p:cNvSpPr>
              <a:spLocks noChangeArrowheads="1"/>
            </p:cNvSpPr>
            <p:nvPr/>
          </p:nvSpPr>
          <p:spPr bwMode="auto">
            <a:xfrm>
              <a:off x="1948124" y="539417"/>
              <a:ext cx="1693746" cy="998535"/>
            </a:xfrm>
            <a:prstGeom prst="rect">
              <a:avLst/>
            </a:prstGeom>
            <a:solidFill>
              <a:schemeClr val="accent4">
                <a:lumMod val="40000"/>
                <a:lumOff val="60000"/>
              </a:schemeClr>
            </a:solidFill>
            <a:ln w="25400">
              <a:solidFill>
                <a:sysClr val="windowText" lastClr="000000"/>
              </a:solidFill>
              <a:miter lim="800000"/>
              <a:headEnd/>
              <a:tailEnd/>
            </a:ln>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p:txBody>
        </p:sp>
        <p:sp>
          <p:nvSpPr>
            <p:cNvPr id="11" name="Rectangle 24">
              <a:extLst>
                <a:ext uri="{FF2B5EF4-FFF2-40B4-BE49-F238E27FC236}">
                  <a16:creationId xmlns:a16="http://schemas.microsoft.com/office/drawing/2014/main" id="{8897F714-4936-4656-87D4-E2544971F26F}"/>
                </a:ext>
              </a:extLst>
            </p:cNvPr>
            <p:cNvSpPr>
              <a:spLocks noChangeArrowheads="1"/>
            </p:cNvSpPr>
            <p:nvPr/>
          </p:nvSpPr>
          <p:spPr bwMode="auto">
            <a:xfrm>
              <a:off x="1940186" y="1777663"/>
              <a:ext cx="1711208" cy="1060447"/>
            </a:xfrm>
            <a:prstGeom prst="rect">
              <a:avLst/>
            </a:prstGeom>
            <a:solidFill>
              <a:schemeClr val="accent4">
                <a:lumMod val="40000"/>
                <a:lumOff val="60000"/>
              </a:schemeClr>
            </a:solidFill>
            <a:ln w="25400">
              <a:solidFill>
                <a:sysClr val="windowText" lastClr="000000"/>
              </a:solidFill>
              <a:miter lim="800000"/>
              <a:headEnd/>
              <a:tailEnd/>
            </a:ln>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FF"/>
                  </a:solidFill>
                  <a:effectLst/>
                  <a:uLnTx/>
                  <a:uFillTx/>
                  <a:latin typeface="Times New Roman" charset="0"/>
                  <a:ea typeface="宋体" panose="02010600030101010101" pitchFamily="2" charset="-122"/>
                </a:rPr>
                <a:t>i</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a:ln>
                    <a:noFill/>
                  </a:ln>
                  <a:solidFill>
                    <a:srgbClr val="0000FF"/>
                  </a:solidFill>
                  <a:effectLst/>
                  <a:uLnTx/>
                  <a:uFillTx/>
                  <a:latin typeface="Times New Roman" charset="0"/>
                  <a:ea typeface="宋体" panose="02010600030101010101" pitchFamily="2" charset="-122"/>
                </a:rPr>
                <a:t>i</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t</a:t>
              </a:r>
              <a:r>
                <a:rPr kumimoji="0" lang="en-US" altLang="zh-CN" sz="1800" b="1" i="1" u="none" strike="noStrike" kern="0" cap="none" spc="0" normalizeH="0" baseline="-25000" noProof="0" dirty="0">
                  <a:ln>
                    <a:noFill/>
                  </a:ln>
                  <a:solidFill>
                    <a:srgbClr val="0000FF"/>
                  </a:solidFill>
                  <a:effectLst/>
                  <a:uLnTx/>
                  <a:uFillTx/>
                  <a:latin typeface="Times New Roman" charset="0"/>
                  <a:ea typeface="宋体" panose="02010600030101010101" pitchFamily="2" charset="-122"/>
                </a:rPr>
                <a:t>2</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 4 * </a:t>
              </a:r>
              <a:r>
                <a:rPr kumimoji="0" lang="en-US" altLang="zh-CN" sz="1800" b="1" i="1" u="none" strike="noStrike" kern="0" cap="none" spc="0" normalizeH="0" baseline="0" noProof="0">
                  <a:ln>
                    <a:noFill/>
                  </a:ln>
                  <a:solidFill>
                    <a:srgbClr val="0000FF"/>
                  </a:solidFill>
                  <a:effectLst/>
                  <a:uLnTx/>
                  <a:uFillTx/>
                  <a:latin typeface="Times New Roman" charset="0"/>
                  <a:ea typeface="宋体" panose="02010600030101010101" pitchFamily="2" charset="-122"/>
                </a:rPr>
                <a:t>i</a:t>
              </a:r>
              <a:endPar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12" name="Rectangle 25">
              <a:extLst>
                <a:ext uri="{FF2B5EF4-FFF2-40B4-BE49-F238E27FC236}">
                  <a16:creationId xmlns:a16="http://schemas.microsoft.com/office/drawing/2014/main" id="{685EDDED-8F0A-4069-8A74-E3F83F09098A}"/>
                </a:ext>
              </a:extLst>
            </p:cNvPr>
            <p:cNvSpPr>
              <a:spLocks noChangeArrowheads="1"/>
            </p:cNvSpPr>
            <p:nvPr/>
          </p:nvSpPr>
          <p:spPr bwMode="auto">
            <a:xfrm>
              <a:off x="3675611" y="531480"/>
              <a:ext cx="392774" cy="22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26">
              <a:extLst>
                <a:ext uri="{FF2B5EF4-FFF2-40B4-BE49-F238E27FC236}">
                  <a16:creationId xmlns:a16="http://schemas.microsoft.com/office/drawing/2014/main" id="{B9BDB681-BC96-4CAA-8499-B235CBA0D383}"/>
                </a:ext>
              </a:extLst>
            </p:cNvPr>
            <p:cNvSpPr>
              <a:spLocks noChangeArrowheads="1"/>
            </p:cNvSpPr>
            <p:nvPr/>
          </p:nvSpPr>
          <p:spPr bwMode="auto">
            <a:xfrm>
              <a:off x="3609108" y="1722006"/>
              <a:ext cx="626058" cy="32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 name="Rectangle 27">
              <a:extLst>
                <a:ext uri="{FF2B5EF4-FFF2-40B4-BE49-F238E27FC236}">
                  <a16:creationId xmlns:a16="http://schemas.microsoft.com/office/drawing/2014/main" id="{88A3F508-B0F4-43A1-B738-8AE6655A152B}"/>
                </a:ext>
              </a:extLst>
            </p:cNvPr>
            <p:cNvSpPr>
              <a:spLocks noChangeArrowheads="1"/>
            </p:cNvSpPr>
            <p:nvPr/>
          </p:nvSpPr>
          <p:spPr bwMode="auto">
            <a:xfrm>
              <a:off x="1957648" y="3123860"/>
              <a:ext cx="1711208" cy="1000122"/>
            </a:xfrm>
            <a:prstGeom prst="rect">
              <a:avLst/>
            </a:prstGeom>
            <a:solidFill>
              <a:schemeClr val="accent4">
                <a:lumMod val="40000"/>
                <a:lumOff val="60000"/>
              </a:schemeClr>
            </a:solidFill>
            <a:ln w="25400">
              <a:solidFill>
                <a:sysClr val="windowText" lastClr="000000"/>
              </a:solidFill>
              <a:miter lim="800000"/>
              <a:headEnd/>
              <a:tailEnd/>
            </a:ln>
          </p:spPr>
          <p:txBody>
            <a:bodyPr tIns="7200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j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j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sym typeface="Symbol" charset="2"/>
                </a:rPr>
                <a:t></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t</a:t>
              </a:r>
              <a:r>
                <a:rPr kumimoji="0" lang="en-US" altLang="zh-CN" sz="1800" b="1" i="1" u="none" strike="noStrike" kern="0" cap="none" spc="0" normalizeH="0" baseline="-25000" noProof="0" dirty="0">
                  <a:ln>
                    <a:noFill/>
                  </a:ln>
                  <a:solidFill>
                    <a:srgbClr val="0000FF"/>
                  </a:solidFill>
                  <a:effectLst/>
                  <a:uLnTx/>
                  <a:uFillTx/>
                  <a:latin typeface="Times New Roman" charset="0"/>
                  <a:ea typeface="宋体" panose="02010600030101010101" pitchFamily="2" charset="-122"/>
                </a:rPr>
                <a:t>4</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4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j</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15" name="Rectangle 30">
              <a:extLst>
                <a:ext uri="{FF2B5EF4-FFF2-40B4-BE49-F238E27FC236}">
                  <a16:creationId xmlns:a16="http://schemas.microsoft.com/office/drawing/2014/main" id="{ECDD8646-1B74-49D9-826C-8679E3D6907A}"/>
                </a:ext>
              </a:extLst>
            </p:cNvPr>
            <p:cNvSpPr>
              <a:spLocks noChangeArrowheads="1"/>
            </p:cNvSpPr>
            <p:nvPr/>
          </p:nvSpPr>
          <p:spPr bwMode="auto">
            <a:xfrm>
              <a:off x="1957648" y="4254156"/>
              <a:ext cx="1727082" cy="276224"/>
            </a:xfrm>
            <a:prstGeom prst="rect">
              <a:avLst/>
            </a:prstGeom>
            <a:solidFill>
              <a:schemeClr val="accent4">
                <a:lumMod val="40000"/>
                <a:lumOff val="60000"/>
              </a:schemeClr>
            </a:solidFill>
            <a:ln w="25400">
              <a:solidFill>
                <a:sysClr val="windowText" lastClr="000000"/>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if </a:t>
              </a:r>
              <a:r>
                <a:rPr kumimoji="0" lang="en-US" altLang="zh-CN" sz="18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srgbClr val="000000"/>
                  </a:solidFill>
                  <a:effectLst/>
                  <a:uLnTx/>
                  <a:uFillTx/>
                  <a:latin typeface="Times New Roman" charset="0"/>
                  <a:ea typeface="宋体" charset="0"/>
                </a:rPr>
                <a:t>6</a:t>
              </a:r>
            </a:p>
          </p:txBody>
        </p:sp>
        <p:sp>
          <p:nvSpPr>
            <p:cNvPr id="16" name="Rectangle 32">
              <a:extLst>
                <a:ext uri="{FF2B5EF4-FFF2-40B4-BE49-F238E27FC236}">
                  <a16:creationId xmlns:a16="http://schemas.microsoft.com/office/drawing/2014/main" id="{A3A6BC53-502C-42B4-B65F-D8B832257CC3}"/>
                </a:ext>
              </a:extLst>
            </p:cNvPr>
            <p:cNvSpPr>
              <a:spLocks noChangeArrowheads="1"/>
            </p:cNvSpPr>
            <p:nvPr/>
          </p:nvSpPr>
          <p:spPr bwMode="auto">
            <a:xfrm>
              <a:off x="1932250" y="4727230"/>
              <a:ext cx="784171" cy="231774"/>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17" name="Rectangle 33">
              <a:extLst>
                <a:ext uri="{FF2B5EF4-FFF2-40B4-BE49-F238E27FC236}">
                  <a16:creationId xmlns:a16="http://schemas.microsoft.com/office/drawing/2014/main" id="{0B7A3AD1-6E74-4B6B-9AAB-FB88794BA400}"/>
                </a:ext>
              </a:extLst>
            </p:cNvPr>
            <p:cNvSpPr>
              <a:spLocks noChangeArrowheads="1"/>
            </p:cNvSpPr>
            <p:nvPr/>
          </p:nvSpPr>
          <p:spPr bwMode="auto">
            <a:xfrm>
              <a:off x="3625423" y="4206320"/>
              <a:ext cx="626058" cy="32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8" name="Rectangle 34">
              <a:extLst>
                <a:ext uri="{FF2B5EF4-FFF2-40B4-BE49-F238E27FC236}">
                  <a16:creationId xmlns:a16="http://schemas.microsoft.com/office/drawing/2014/main" id="{B9BA899D-9040-4236-A7D6-6B63BBBF0690}"/>
                </a:ext>
              </a:extLst>
            </p:cNvPr>
            <p:cNvSpPr>
              <a:spLocks noChangeArrowheads="1"/>
            </p:cNvSpPr>
            <p:nvPr/>
          </p:nvSpPr>
          <p:spPr bwMode="auto">
            <a:xfrm>
              <a:off x="3638864" y="3052416"/>
              <a:ext cx="628438"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9" name="Rectangle 36">
              <a:extLst>
                <a:ext uri="{FF2B5EF4-FFF2-40B4-BE49-F238E27FC236}">
                  <a16:creationId xmlns:a16="http://schemas.microsoft.com/office/drawing/2014/main" id="{A59A9BBD-AF69-446C-A746-E07D3E542BCE}"/>
                </a:ext>
              </a:extLst>
            </p:cNvPr>
            <p:cNvSpPr>
              <a:spLocks noChangeArrowheads="1"/>
            </p:cNvSpPr>
            <p:nvPr/>
          </p:nvSpPr>
          <p:spPr bwMode="auto">
            <a:xfrm>
              <a:off x="2849762" y="4727230"/>
              <a:ext cx="809570" cy="231774"/>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20" name="Rectangle 39">
              <a:extLst>
                <a:ext uri="{FF2B5EF4-FFF2-40B4-BE49-F238E27FC236}">
                  <a16:creationId xmlns:a16="http://schemas.microsoft.com/office/drawing/2014/main" id="{039213EB-8B2C-47AC-BB1B-E6BCCBC2247D}"/>
                </a:ext>
              </a:extLst>
            </p:cNvPr>
            <p:cNvSpPr>
              <a:spLocks noChangeArrowheads="1"/>
            </p:cNvSpPr>
            <p:nvPr/>
          </p:nvSpPr>
          <p:spPr bwMode="auto">
            <a:xfrm>
              <a:off x="3624234" y="4673123"/>
              <a:ext cx="627248"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 name="Line 28">
              <a:extLst>
                <a:ext uri="{FF2B5EF4-FFF2-40B4-BE49-F238E27FC236}">
                  <a16:creationId xmlns:a16="http://schemas.microsoft.com/office/drawing/2014/main" id="{890E9DE1-38A4-410A-96B6-9F4D86B45418}"/>
                </a:ext>
              </a:extLst>
            </p:cNvPr>
            <p:cNvSpPr>
              <a:spLocks noChangeShapeType="1"/>
            </p:cNvSpPr>
            <p:nvPr/>
          </p:nvSpPr>
          <p:spPr bwMode="auto">
            <a:xfrm>
              <a:off x="2732186" y="1539535"/>
              <a:ext cx="0" cy="23971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Line 29">
              <a:extLst>
                <a:ext uri="{FF2B5EF4-FFF2-40B4-BE49-F238E27FC236}">
                  <a16:creationId xmlns:a16="http://schemas.microsoft.com/office/drawing/2014/main" id="{28DC8929-C770-4517-8910-A6AD3BD67F8E}"/>
                </a:ext>
              </a:extLst>
            </p:cNvPr>
            <p:cNvSpPr>
              <a:spLocks noChangeShapeType="1"/>
            </p:cNvSpPr>
            <p:nvPr/>
          </p:nvSpPr>
          <p:spPr bwMode="auto">
            <a:xfrm>
              <a:off x="2725848" y="2852393"/>
              <a:ext cx="0" cy="271460"/>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31">
              <a:extLst>
                <a:ext uri="{FF2B5EF4-FFF2-40B4-BE49-F238E27FC236}">
                  <a16:creationId xmlns:a16="http://schemas.microsoft.com/office/drawing/2014/main" id="{2562681D-BA36-4DBD-ADFC-1D1C2D3D28CA}"/>
                </a:ext>
              </a:extLst>
            </p:cNvPr>
            <p:cNvSpPr>
              <a:spLocks noChangeShapeType="1"/>
            </p:cNvSpPr>
            <p:nvPr/>
          </p:nvSpPr>
          <p:spPr bwMode="auto">
            <a:xfrm>
              <a:off x="2794098" y="4115916"/>
              <a:ext cx="0" cy="1698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Line 37">
              <a:extLst>
                <a:ext uri="{FF2B5EF4-FFF2-40B4-BE49-F238E27FC236}">
                  <a16:creationId xmlns:a16="http://schemas.microsoft.com/office/drawing/2014/main" id="{1EF60201-5C9A-491F-9684-46A0AD2F7BC1}"/>
                </a:ext>
              </a:extLst>
            </p:cNvPr>
            <p:cNvSpPr>
              <a:spLocks noChangeShapeType="1"/>
            </p:cNvSpPr>
            <p:nvPr/>
          </p:nvSpPr>
          <p:spPr bwMode="auto">
            <a:xfrm flipH="1">
              <a:off x="2236884" y="4543818"/>
              <a:ext cx="368301"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Line 38">
              <a:extLst>
                <a:ext uri="{FF2B5EF4-FFF2-40B4-BE49-F238E27FC236}">
                  <a16:creationId xmlns:a16="http://schemas.microsoft.com/office/drawing/2014/main" id="{ABBEAF63-8249-4099-B21D-E8B3C19811FC}"/>
                </a:ext>
              </a:extLst>
            </p:cNvPr>
            <p:cNvSpPr>
              <a:spLocks noChangeShapeType="1"/>
            </p:cNvSpPr>
            <p:nvPr/>
          </p:nvSpPr>
          <p:spPr bwMode="auto">
            <a:xfrm>
              <a:off x="2992537" y="4543818"/>
              <a:ext cx="323851"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Freeform 41">
              <a:extLst>
                <a:ext uri="{FF2B5EF4-FFF2-40B4-BE49-F238E27FC236}">
                  <a16:creationId xmlns:a16="http://schemas.microsoft.com/office/drawing/2014/main" id="{9ED2367A-070B-4A56-814F-25D295A816C8}"/>
                </a:ext>
              </a:extLst>
            </p:cNvPr>
            <p:cNvSpPr>
              <a:spLocks/>
            </p:cNvSpPr>
            <p:nvPr/>
          </p:nvSpPr>
          <p:spPr bwMode="auto">
            <a:xfrm>
              <a:off x="1725713" y="2909541"/>
              <a:ext cx="271464" cy="1357313"/>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7" name="Rectangle 16">
              <a:extLst>
                <a:ext uri="{FF2B5EF4-FFF2-40B4-BE49-F238E27FC236}">
                  <a16:creationId xmlns:a16="http://schemas.microsoft.com/office/drawing/2014/main" id="{CF038645-8F8E-415F-A41F-F77B9E640C4B}"/>
                </a:ext>
              </a:extLst>
            </p:cNvPr>
            <p:cNvSpPr>
              <a:spLocks noChangeArrowheads="1"/>
            </p:cNvSpPr>
            <p:nvPr/>
          </p:nvSpPr>
          <p:spPr bwMode="auto">
            <a:xfrm>
              <a:off x="1582837" y="4673124"/>
              <a:ext cx="514351" cy="32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
        <p:nvSpPr>
          <p:cNvPr id="28" name="Rectangle 23">
            <a:extLst>
              <a:ext uri="{FF2B5EF4-FFF2-40B4-BE49-F238E27FC236}">
                <a16:creationId xmlns:a16="http://schemas.microsoft.com/office/drawing/2014/main" id="{A1959EB3-9EF7-42C6-91A5-DB08C74C32B8}"/>
              </a:ext>
            </a:extLst>
          </p:cNvPr>
          <p:cNvSpPr>
            <a:spLocks noChangeArrowheads="1"/>
          </p:cNvSpPr>
          <p:nvPr/>
        </p:nvSpPr>
        <p:spPr bwMode="auto">
          <a:xfrm>
            <a:off x="5546640" y="1488109"/>
            <a:ext cx="1693862" cy="1414463"/>
          </a:xfrm>
          <a:prstGeom prst="rect">
            <a:avLst/>
          </a:prstGeom>
          <a:solidFill>
            <a:schemeClr val="accent4">
              <a:lumMod val="40000"/>
              <a:lumOff val="60000"/>
            </a:schemeClr>
          </a:solidFill>
          <a:ln w="25400">
            <a:solidFill>
              <a:sysClr val="windowText" lastClr="000000"/>
            </a:solidFill>
            <a:miter lim="800000"/>
            <a:headEnd/>
            <a:tailEnd/>
          </a:ln>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charset="0"/>
                <a:ea typeface="宋体" charset="0"/>
              </a:rPr>
              <a:t>i</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srgbClr val="FF0000"/>
                </a:solidFill>
                <a:effectLst/>
                <a:uLnTx/>
                <a:uFillTx/>
                <a:latin typeface="Times New Roman" charset="0"/>
                <a:ea typeface="宋体" charset="0"/>
              </a:rPr>
              <a:t>2</a:t>
            </a:r>
            <a:r>
              <a:rPr kumimoji="0" lang="en-US" altLang="zh-CN" sz="1800" b="1" i="0" u="none" strike="noStrike" kern="0" cap="none" spc="0" normalizeH="0" baseline="0" noProof="0" dirty="0">
                <a:ln>
                  <a:noFill/>
                </a:ln>
                <a:solidFill>
                  <a:srgbClr val="FF0000"/>
                </a:solidFill>
                <a:effectLst/>
                <a:uLnTx/>
                <a:uFillTx/>
                <a:latin typeface="Times New Roman" charset="0"/>
                <a:ea typeface="宋体" charset="0"/>
              </a:rPr>
              <a:t> = 4 * </a:t>
            </a:r>
            <a:r>
              <a:rPr kumimoji="0" lang="en-US" altLang="zh-CN" sz="1800" b="1" i="1" u="none" strike="noStrike" kern="0" cap="none" spc="0" normalizeH="0" baseline="0" noProof="0">
                <a:ln>
                  <a:noFill/>
                </a:ln>
                <a:solidFill>
                  <a:srgbClr val="FF0000"/>
                </a:solidFill>
                <a:effectLst/>
                <a:uLnTx/>
                <a:uFillTx/>
                <a:latin typeface="Times New Roman" charset="0"/>
                <a:ea typeface="宋体" charset="0"/>
              </a:rPr>
              <a:t>i</a:t>
            </a:r>
            <a:endPar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srgbClr val="FF0000"/>
                </a:solidFill>
                <a:effectLst/>
                <a:uLnTx/>
                <a:uFillTx/>
                <a:latin typeface="Times New Roman" charset="0"/>
                <a:ea typeface="宋体" charset="0"/>
              </a:rPr>
              <a:t>4</a:t>
            </a: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 </a:t>
            </a:r>
            <a:r>
              <a:rPr kumimoji="0" lang="en-US" altLang="zh-CN" sz="1800" b="1" i="0" u="none" strike="noStrike" kern="0" cap="none" spc="0" normalizeH="0" baseline="0" noProof="0" dirty="0">
                <a:ln>
                  <a:noFill/>
                </a:ln>
                <a:solidFill>
                  <a:srgbClr val="FF0000"/>
                </a:solidFill>
                <a:effectLst/>
                <a:uLnTx/>
                <a:uFillTx/>
                <a:latin typeface="Times New Roman" charset="0"/>
                <a:ea typeface="宋体" charset="0"/>
              </a:rPr>
              <a:t>= 4 *</a:t>
            </a: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 j</a:t>
            </a:r>
          </a:p>
        </p:txBody>
      </p:sp>
      <p:grpSp>
        <p:nvGrpSpPr>
          <p:cNvPr id="29" name="组合 28">
            <a:extLst>
              <a:ext uri="{FF2B5EF4-FFF2-40B4-BE49-F238E27FC236}">
                <a16:creationId xmlns:a16="http://schemas.microsoft.com/office/drawing/2014/main" id="{E9CCD3D5-1FA6-41FD-9C7F-497E7823D6A8}"/>
              </a:ext>
            </a:extLst>
          </p:cNvPr>
          <p:cNvGrpSpPr>
            <a:grpSpLocks/>
          </p:cNvGrpSpPr>
          <p:nvPr/>
        </p:nvGrpSpPr>
        <p:grpSpPr bwMode="auto">
          <a:xfrm>
            <a:off x="4173452" y="1896097"/>
            <a:ext cx="3692525" cy="4592637"/>
            <a:chOff x="4140200" y="550877"/>
            <a:chExt cx="3692525" cy="4592623"/>
          </a:xfrm>
        </p:grpSpPr>
        <p:sp>
          <p:nvSpPr>
            <p:cNvPr id="30" name="Freeform 42">
              <a:extLst>
                <a:ext uri="{FF2B5EF4-FFF2-40B4-BE49-F238E27FC236}">
                  <a16:creationId xmlns:a16="http://schemas.microsoft.com/office/drawing/2014/main" id="{2EDC730D-5DEE-4A71-B10A-DDDDE7A739FB}"/>
                </a:ext>
              </a:extLst>
            </p:cNvPr>
            <p:cNvSpPr>
              <a:spLocks/>
            </p:cNvSpPr>
            <p:nvPr/>
          </p:nvSpPr>
          <p:spPr bwMode="auto">
            <a:xfrm>
              <a:off x="4969111" y="1214438"/>
              <a:ext cx="746116" cy="3929062"/>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31" name="AutoShape 8">
              <a:extLst>
                <a:ext uri="{FF2B5EF4-FFF2-40B4-BE49-F238E27FC236}">
                  <a16:creationId xmlns:a16="http://schemas.microsoft.com/office/drawing/2014/main" id="{D61168C1-0855-44AD-9343-BD5E35E3B823}"/>
                </a:ext>
              </a:extLst>
            </p:cNvPr>
            <p:cNvSpPr>
              <a:spLocks noChangeArrowheads="1"/>
            </p:cNvSpPr>
            <p:nvPr/>
          </p:nvSpPr>
          <p:spPr bwMode="auto">
            <a:xfrm>
              <a:off x="4140200" y="2232034"/>
              <a:ext cx="593725" cy="268287"/>
            </a:xfrm>
            <a:prstGeom prst="rightArrow">
              <a:avLst>
                <a:gd name="adj1" fmla="val 50000"/>
                <a:gd name="adj2" fmla="val 55326"/>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ysClr val="windowText" lastClr="000000"/>
              </a:solidFill>
              <a:miter lim="800000"/>
              <a:headEnd/>
              <a:tailEnd/>
            </a:ln>
          </p:spPr>
          <p:txBody>
            <a:bodyPr wrap="none" lIns="68580" tIns="34290" rIns="68580" bIns="3429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charset="0"/>
                <a:ea typeface="楷体_GB2312" charset="0"/>
                <a:cs typeface="楷体_GB2312" charset="0"/>
              </a:endParaRPr>
            </a:p>
          </p:txBody>
        </p:sp>
        <p:sp>
          <p:nvSpPr>
            <p:cNvPr id="32" name="Freeform 40">
              <a:extLst>
                <a:ext uri="{FF2B5EF4-FFF2-40B4-BE49-F238E27FC236}">
                  <a16:creationId xmlns:a16="http://schemas.microsoft.com/office/drawing/2014/main" id="{6D536806-61B9-4052-A082-3EA21FD52C06}"/>
                </a:ext>
              </a:extLst>
            </p:cNvPr>
            <p:cNvSpPr>
              <a:spLocks/>
            </p:cNvSpPr>
            <p:nvPr/>
          </p:nvSpPr>
          <p:spPr bwMode="auto">
            <a:xfrm>
              <a:off x="5218143" y="1643063"/>
              <a:ext cx="385758" cy="1357313"/>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33" name="Rectangle 24">
              <a:extLst>
                <a:ext uri="{FF2B5EF4-FFF2-40B4-BE49-F238E27FC236}">
                  <a16:creationId xmlns:a16="http://schemas.microsoft.com/office/drawing/2014/main" id="{89E97EB5-5C96-4925-B11B-30BEED5A4B22}"/>
                </a:ext>
              </a:extLst>
            </p:cNvPr>
            <p:cNvSpPr>
              <a:spLocks noChangeArrowheads="1"/>
            </p:cNvSpPr>
            <p:nvPr/>
          </p:nvSpPr>
          <p:spPr bwMode="auto">
            <a:xfrm>
              <a:off x="5505450" y="1797060"/>
              <a:ext cx="1711325" cy="1060447"/>
            </a:xfrm>
            <a:prstGeom prst="rect">
              <a:avLst/>
            </a:prstGeom>
            <a:solidFill>
              <a:schemeClr val="accent4">
                <a:lumMod val="40000"/>
                <a:lumOff val="60000"/>
              </a:schemeClr>
            </a:solidFill>
            <a:ln w="25400">
              <a:solidFill>
                <a:sysClr val="windowText" lastClr="000000"/>
              </a:solidFill>
              <a:miter lim="800000"/>
              <a:headEnd/>
              <a:tailEnd/>
            </a:ln>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srgbClr val="000000"/>
                  </a:solidFill>
                  <a:effectLst/>
                  <a:uLnTx/>
                  <a:uFillTx/>
                  <a:latin typeface="Times New Roman" charset="0"/>
                  <a:ea typeface="宋体" charset="0"/>
                </a:rPr>
                <a:t>i</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err="1">
                  <a:ln>
                    <a:noFill/>
                  </a:ln>
                  <a:solidFill>
                    <a:srgbClr val="000000"/>
                  </a:solidFill>
                  <a:effectLst/>
                  <a:uLnTx/>
                  <a:uFillTx/>
                  <a:latin typeface="Times New Roman" charset="0"/>
                  <a:ea typeface="宋体" charset="0"/>
                </a:rPr>
                <a:t>i</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+ 1</a:t>
              </a:r>
              <a:endParaRPr kumimoji="0" lang="en-US" altLang="zh-CN" sz="1800" b="1" i="0"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srgbClr val="FF0000"/>
                  </a:solidFill>
                  <a:effectLst/>
                  <a:uLnTx/>
                  <a:uFillTx/>
                  <a:latin typeface="Times New Roman" charset="0"/>
                  <a:ea typeface="宋体" charset="0"/>
                </a:rPr>
                <a:t>2</a:t>
              </a:r>
              <a:r>
                <a:rPr kumimoji="0" lang="en-US" altLang="zh-CN" sz="1800" b="1" i="0" u="none" strike="noStrike" kern="0" cap="none" spc="0" normalizeH="0" baseline="0" noProof="0" dirty="0">
                  <a:ln>
                    <a:noFill/>
                  </a:ln>
                  <a:solidFill>
                    <a:srgbClr val="FF0000"/>
                  </a:solidFill>
                  <a:effectLst/>
                  <a:uLnTx/>
                  <a:uFillTx/>
                  <a:latin typeface="Times New Roman" charset="0"/>
                  <a:ea typeface="宋体" charset="0"/>
                </a:rPr>
                <a:t> </a:t>
              </a:r>
              <a:r>
                <a:rPr kumimoji="0" lang="en-US" altLang="zh-CN" sz="1800" b="1" i="0" u="none" strike="noStrike" kern="0" cap="none" spc="0" normalizeH="0" baseline="0" noProof="0" dirty="0">
                  <a:ln>
                    <a:noFill/>
                  </a:ln>
                  <a:solidFill>
                    <a:srgbClr val="FF0000"/>
                  </a:solidFill>
                  <a:effectLst/>
                  <a:uLnTx/>
                  <a:uFillTx/>
                  <a:latin typeface="宋体" charset="0"/>
                  <a:ea typeface="宋体" charset="0"/>
                </a:rPr>
                <a:t>+</a:t>
              </a:r>
              <a:r>
                <a:rPr kumimoji="0" lang="en-US" altLang="zh-CN" sz="1800" b="1" i="0" u="none" strike="noStrike" kern="0" cap="none" spc="0" normalizeH="0" baseline="0" noProof="0" dirty="0">
                  <a:ln>
                    <a:noFill/>
                  </a:ln>
                  <a:solidFill>
                    <a:srgbClr val="FF0000"/>
                  </a:solidFill>
                  <a:effectLst/>
                  <a:uLnTx/>
                  <a:uFillTx/>
                  <a:latin typeface="Times New Roman" charset="0"/>
                  <a:ea typeface="宋体" charset="0"/>
                </a:rPr>
                <a:t> 4</a:t>
              </a:r>
              <a:endPar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34" name="Rectangle 25">
              <a:extLst>
                <a:ext uri="{FF2B5EF4-FFF2-40B4-BE49-F238E27FC236}">
                  <a16:creationId xmlns:a16="http://schemas.microsoft.com/office/drawing/2014/main" id="{B97F7167-A027-42FE-886A-80683BA07ED2}"/>
                </a:ext>
              </a:extLst>
            </p:cNvPr>
            <p:cNvSpPr>
              <a:spLocks noChangeArrowheads="1"/>
            </p:cNvSpPr>
            <p:nvPr/>
          </p:nvSpPr>
          <p:spPr bwMode="auto">
            <a:xfrm>
              <a:off x="7241042" y="550877"/>
              <a:ext cx="392768" cy="22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5" name="Rectangle 26">
              <a:extLst>
                <a:ext uri="{FF2B5EF4-FFF2-40B4-BE49-F238E27FC236}">
                  <a16:creationId xmlns:a16="http://schemas.microsoft.com/office/drawing/2014/main" id="{E307E333-AF8B-40FA-AD5A-D9CD09FB4F18}"/>
                </a:ext>
              </a:extLst>
            </p:cNvPr>
            <p:cNvSpPr>
              <a:spLocks noChangeArrowheads="1"/>
            </p:cNvSpPr>
            <p:nvPr/>
          </p:nvSpPr>
          <p:spPr bwMode="auto">
            <a:xfrm>
              <a:off x="7174540" y="1741403"/>
              <a:ext cx="626049" cy="32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6" name="Rectangle 27">
              <a:extLst>
                <a:ext uri="{FF2B5EF4-FFF2-40B4-BE49-F238E27FC236}">
                  <a16:creationId xmlns:a16="http://schemas.microsoft.com/office/drawing/2014/main" id="{6A70B3A5-EF4E-469A-B7A7-8F0DAE30A610}"/>
                </a:ext>
              </a:extLst>
            </p:cNvPr>
            <p:cNvSpPr>
              <a:spLocks noChangeArrowheads="1"/>
            </p:cNvSpPr>
            <p:nvPr/>
          </p:nvSpPr>
          <p:spPr bwMode="auto">
            <a:xfrm>
              <a:off x="5522913" y="3143256"/>
              <a:ext cx="1711325" cy="1000122"/>
            </a:xfrm>
            <a:prstGeom prst="rect">
              <a:avLst/>
            </a:prstGeom>
            <a:solidFill>
              <a:schemeClr val="accent4">
                <a:lumMod val="40000"/>
                <a:lumOff val="60000"/>
              </a:schemeClr>
            </a:solidFill>
            <a:ln w="25400">
              <a:solidFill>
                <a:sysClr val="windowText" lastClr="000000"/>
              </a:solidFill>
              <a:miter lim="800000"/>
              <a:headEnd/>
              <a:tailEnd/>
            </a:ln>
          </p:spPr>
          <p:txBody>
            <a:bodyPr tIns="7200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srgbClr val="FF0000"/>
                  </a:solidFill>
                  <a:effectLst/>
                  <a:uLnTx/>
                  <a:uFillTx/>
                  <a:latin typeface="Times New Roman" charset="0"/>
                  <a:ea typeface="宋体" charset="0"/>
                </a:rPr>
                <a:t>4 </a:t>
              </a:r>
              <a:r>
                <a:rPr kumimoji="0" lang="en-US" altLang="zh-CN" sz="1800" b="1" i="0" u="none" strike="noStrike" kern="0" cap="none" spc="0" normalizeH="0" baseline="0" noProof="0" dirty="0">
                  <a:ln>
                    <a:noFill/>
                  </a:ln>
                  <a:solidFill>
                    <a:srgbClr val="FF0000"/>
                  </a:solidFill>
                  <a:effectLst/>
                  <a:uLnTx/>
                  <a:uFillTx/>
                  <a:latin typeface="宋体" charset="0"/>
                  <a:ea typeface="宋体" charset="0"/>
                </a:rPr>
                <a:t>- 4</a:t>
              </a:r>
              <a:endPar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37" name="Rectangle 30">
              <a:extLst>
                <a:ext uri="{FF2B5EF4-FFF2-40B4-BE49-F238E27FC236}">
                  <a16:creationId xmlns:a16="http://schemas.microsoft.com/office/drawing/2014/main" id="{5B7D44D4-EEAA-4BCB-BF6B-4FC57D25BC38}"/>
                </a:ext>
              </a:extLst>
            </p:cNvPr>
            <p:cNvSpPr>
              <a:spLocks noChangeArrowheads="1"/>
            </p:cNvSpPr>
            <p:nvPr/>
          </p:nvSpPr>
          <p:spPr bwMode="auto">
            <a:xfrm>
              <a:off x="5522913" y="4273553"/>
              <a:ext cx="1727200" cy="276224"/>
            </a:xfrm>
            <a:prstGeom prst="rect">
              <a:avLst/>
            </a:prstGeom>
            <a:solidFill>
              <a:schemeClr val="accent4">
                <a:lumMod val="40000"/>
                <a:lumOff val="60000"/>
              </a:schemeClr>
            </a:solidFill>
            <a:ln w="25400">
              <a:solidFill>
                <a:sysClr val="windowText" lastClr="000000"/>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if </a:t>
              </a:r>
              <a:r>
                <a:rPr kumimoji="0" lang="en-US" altLang="zh-CN" sz="18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srgbClr val="000000"/>
                  </a:solidFill>
                  <a:effectLst/>
                  <a:uLnTx/>
                  <a:uFillTx/>
                  <a:latin typeface="Times New Roman" charset="0"/>
                  <a:ea typeface="宋体" charset="0"/>
                </a:rPr>
                <a:t>6</a:t>
              </a:r>
            </a:p>
          </p:txBody>
        </p:sp>
        <p:sp>
          <p:nvSpPr>
            <p:cNvPr id="38" name="Rectangle 32">
              <a:extLst>
                <a:ext uri="{FF2B5EF4-FFF2-40B4-BE49-F238E27FC236}">
                  <a16:creationId xmlns:a16="http://schemas.microsoft.com/office/drawing/2014/main" id="{970DD254-8AF8-4FE5-B2F5-501F7AF06213}"/>
                </a:ext>
              </a:extLst>
            </p:cNvPr>
            <p:cNvSpPr>
              <a:spLocks noChangeArrowheads="1"/>
            </p:cNvSpPr>
            <p:nvPr/>
          </p:nvSpPr>
          <p:spPr bwMode="auto">
            <a:xfrm>
              <a:off x="5497513" y="4746626"/>
              <a:ext cx="784225" cy="231774"/>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39" name="Rectangle 33">
              <a:extLst>
                <a:ext uri="{FF2B5EF4-FFF2-40B4-BE49-F238E27FC236}">
                  <a16:creationId xmlns:a16="http://schemas.microsoft.com/office/drawing/2014/main" id="{B812DEAC-CEDF-40C7-A5D5-C2976BD18BB4}"/>
                </a:ext>
              </a:extLst>
            </p:cNvPr>
            <p:cNvSpPr>
              <a:spLocks noChangeArrowheads="1"/>
            </p:cNvSpPr>
            <p:nvPr/>
          </p:nvSpPr>
          <p:spPr bwMode="auto">
            <a:xfrm>
              <a:off x="7190855" y="4225716"/>
              <a:ext cx="626049" cy="32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0" name="Rectangle 34">
              <a:extLst>
                <a:ext uri="{FF2B5EF4-FFF2-40B4-BE49-F238E27FC236}">
                  <a16:creationId xmlns:a16="http://schemas.microsoft.com/office/drawing/2014/main" id="{0C9B66A0-7897-41CD-BEB6-A627E17FDFCE}"/>
                </a:ext>
              </a:extLst>
            </p:cNvPr>
            <p:cNvSpPr>
              <a:spLocks noChangeArrowheads="1"/>
            </p:cNvSpPr>
            <p:nvPr/>
          </p:nvSpPr>
          <p:spPr bwMode="auto">
            <a:xfrm>
              <a:off x="7204296" y="3071812"/>
              <a:ext cx="628429"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1" name="Rectangle 36">
              <a:extLst>
                <a:ext uri="{FF2B5EF4-FFF2-40B4-BE49-F238E27FC236}">
                  <a16:creationId xmlns:a16="http://schemas.microsoft.com/office/drawing/2014/main" id="{1246C1FC-E94C-4762-ABB4-4F628964D731}"/>
                </a:ext>
              </a:extLst>
            </p:cNvPr>
            <p:cNvSpPr>
              <a:spLocks noChangeArrowheads="1"/>
            </p:cNvSpPr>
            <p:nvPr/>
          </p:nvSpPr>
          <p:spPr bwMode="auto">
            <a:xfrm>
              <a:off x="6415088" y="4746626"/>
              <a:ext cx="809625" cy="231774"/>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42" name="Rectangle 39">
              <a:extLst>
                <a:ext uri="{FF2B5EF4-FFF2-40B4-BE49-F238E27FC236}">
                  <a16:creationId xmlns:a16="http://schemas.microsoft.com/office/drawing/2014/main" id="{DAB7A5C5-ED54-4DB4-9D65-A7E1AA2A439D}"/>
                </a:ext>
              </a:extLst>
            </p:cNvPr>
            <p:cNvSpPr>
              <a:spLocks noChangeArrowheads="1"/>
            </p:cNvSpPr>
            <p:nvPr/>
          </p:nvSpPr>
          <p:spPr bwMode="auto">
            <a:xfrm>
              <a:off x="7189666" y="4692519"/>
              <a:ext cx="627239"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3" name="Line 28">
              <a:extLst>
                <a:ext uri="{FF2B5EF4-FFF2-40B4-BE49-F238E27FC236}">
                  <a16:creationId xmlns:a16="http://schemas.microsoft.com/office/drawing/2014/main" id="{D89E69E2-672D-49FC-B221-D87E994A5ADD}"/>
                </a:ext>
              </a:extLst>
            </p:cNvPr>
            <p:cNvSpPr>
              <a:spLocks noChangeShapeType="1"/>
            </p:cNvSpPr>
            <p:nvPr/>
          </p:nvSpPr>
          <p:spPr bwMode="auto">
            <a:xfrm>
              <a:off x="6297631" y="1558932"/>
              <a:ext cx="0" cy="23971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4" name="Line 29">
              <a:extLst>
                <a:ext uri="{FF2B5EF4-FFF2-40B4-BE49-F238E27FC236}">
                  <a16:creationId xmlns:a16="http://schemas.microsoft.com/office/drawing/2014/main" id="{CDA0D9F4-BC14-460C-9418-D791319D2B89}"/>
                </a:ext>
              </a:extLst>
            </p:cNvPr>
            <p:cNvSpPr>
              <a:spLocks noChangeShapeType="1"/>
            </p:cNvSpPr>
            <p:nvPr/>
          </p:nvSpPr>
          <p:spPr bwMode="auto">
            <a:xfrm>
              <a:off x="6291293" y="2871789"/>
              <a:ext cx="0" cy="271460"/>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5" name="Line 31">
              <a:extLst>
                <a:ext uri="{FF2B5EF4-FFF2-40B4-BE49-F238E27FC236}">
                  <a16:creationId xmlns:a16="http://schemas.microsoft.com/office/drawing/2014/main" id="{F2861FBE-AD46-4745-B451-D2B9552F84D1}"/>
                </a:ext>
              </a:extLst>
            </p:cNvPr>
            <p:cNvSpPr>
              <a:spLocks noChangeShapeType="1"/>
            </p:cNvSpPr>
            <p:nvPr/>
          </p:nvSpPr>
          <p:spPr bwMode="auto">
            <a:xfrm>
              <a:off x="6359542" y="4135312"/>
              <a:ext cx="0" cy="1698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6" name="Line 37">
              <a:extLst>
                <a:ext uri="{FF2B5EF4-FFF2-40B4-BE49-F238E27FC236}">
                  <a16:creationId xmlns:a16="http://schemas.microsoft.com/office/drawing/2014/main" id="{32FBD25A-B2CA-47E8-9937-AFD445846627}"/>
                </a:ext>
              </a:extLst>
            </p:cNvPr>
            <p:cNvSpPr>
              <a:spLocks noChangeShapeType="1"/>
            </p:cNvSpPr>
            <p:nvPr/>
          </p:nvSpPr>
          <p:spPr bwMode="auto">
            <a:xfrm flipH="1">
              <a:off x="5802336" y="4563214"/>
              <a:ext cx="368296"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7" name="Line 38">
              <a:extLst>
                <a:ext uri="{FF2B5EF4-FFF2-40B4-BE49-F238E27FC236}">
                  <a16:creationId xmlns:a16="http://schemas.microsoft.com/office/drawing/2014/main" id="{E723F765-7168-4162-B0DB-9026EC59BADF}"/>
                </a:ext>
              </a:extLst>
            </p:cNvPr>
            <p:cNvSpPr>
              <a:spLocks noChangeShapeType="1"/>
            </p:cNvSpPr>
            <p:nvPr/>
          </p:nvSpPr>
          <p:spPr bwMode="auto">
            <a:xfrm>
              <a:off x="6557978" y="4563214"/>
              <a:ext cx="323846"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8" name="Freeform 41">
              <a:extLst>
                <a:ext uri="{FF2B5EF4-FFF2-40B4-BE49-F238E27FC236}">
                  <a16:creationId xmlns:a16="http://schemas.microsoft.com/office/drawing/2014/main" id="{28A2C049-6EB3-4F4D-A391-FE0AD80963AD}"/>
                </a:ext>
              </a:extLst>
            </p:cNvPr>
            <p:cNvSpPr>
              <a:spLocks/>
            </p:cNvSpPr>
            <p:nvPr/>
          </p:nvSpPr>
          <p:spPr bwMode="auto">
            <a:xfrm>
              <a:off x="5291172" y="2928937"/>
              <a:ext cx="271460" cy="1357313"/>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9" name="Rectangle 16">
              <a:extLst>
                <a:ext uri="{FF2B5EF4-FFF2-40B4-BE49-F238E27FC236}">
                  <a16:creationId xmlns:a16="http://schemas.microsoft.com/office/drawing/2014/main" id="{25071E9F-A05C-4CB9-8682-F75CB0A7A990}"/>
                </a:ext>
              </a:extLst>
            </p:cNvPr>
            <p:cNvSpPr>
              <a:spLocks noChangeArrowheads="1"/>
            </p:cNvSpPr>
            <p:nvPr/>
          </p:nvSpPr>
          <p:spPr bwMode="auto">
            <a:xfrm>
              <a:off x="5148298" y="4692520"/>
              <a:ext cx="514344" cy="32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nvGrpSpPr>
          <p:cNvPr id="72" name="组合 101">
            <a:extLst>
              <a:ext uri="{FF2B5EF4-FFF2-40B4-BE49-F238E27FC236}">
                <a16:creationId xmlns:a16="http://schemas.microsoft.com/office/drawing/2014/main" id="{B3EB6C6B-CDD7-41C5-A835-BF5E9C0297CB}"/>
              </a:ext>
            </a:extLst>
          </p:cNvPr>
          <p:cNvGrpSpPr>
            <a:grpSpLocks/>
          </p:cNvGrpSpPr>
          <p:nvPr/>
        </p:nvGrpSpPr>
        <p:grpSpPr bwMode="auto">
          <a:xfrm>
            <a:off x="8210912" y="1661883"/>
            <a:ext cx="3575050" cy="4429125"/>
            <a:chOff x="4371975" y="714362"/>
            <a:chExt cx="3575050" cy="4429157"/>
          </a:xfrm>
        </p:grpSpPr>
        <p:sp>
          <p:nvSpPr>
            <p:cNvPr id="73" name="Freeform 40">
              <a:extLst>
                <a:ext uri="{FF2B5EF4-FFF2-40B4-BE49-F238E27FC236}">
                  <a16:creationId xmlns:a16="http://schemas.microsoft.com/office/drawing/2014/main" id="{9D72349A-1BF0-4B78-9777-4D9B6858B79C}"/>
                </a:ext>
              </a:extLst>
            </p:cNvPr>
            <p:cNvSpPr>
              <a:spLocks/>
            </p:cNvSpPr>
            <p:nvPr/>
          </p:nvSpPr>
          <p:spPr bwMode="auto">
            <a:xfrm>
              <a:off x="5284788" y="2152655"/>
              <a:ext cx="385762" cy="1133475"/>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74" name="Line 29">
              <a:extLst>
                <a:ext uri="{FF2B5EF4-FFF2-40B4-BE49-F238E27FC236}">
                  <a16:creationId xmlns:a16="http://schemas.microsoft.com/office/drawing/2014/main" id="{E17A6BB4-0927-42C6-B795-D8C3EB552C2B}"/>
                </a:ext>
              </a:extLst>
            </p:cNvPr>
            <p:cNvSpPr>
              <a:spLocks noChangeShapeType="1"/>
            </p:cNvSpPr>
            <p:nvPr/>
          </p:nvSpPr>
          <p:spPr bwMode="auto">
            <a:xfrm>
              <a:off x="6426200" y="3143254"/>
              <a:ext cx="0" cy="27146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75" name="Rectangle 23">
              <a:extLst>
                <a:ext uri="{FF2B5EF4-FFF2-40B4-BE49-F238E27FC236}">
                  <a16:creationId xmlns:a16="http://schemas.microsoft.com/office/drawing/2014/main" id="{808E65EB-3D5D-44C0-B716-462970D0FA36}"/>
                </a:ext>
              </a:extLst>
            </p:cNvPr>
            <p:cNvSpPr>
              <a:spLocks noChangeArrowheads="1"/>
            </p:cNvSpPr>
            <p:nvPr/>
          </p:nvSpPr>
          <p:spPr bwMode="auto">
            <a:xfrm>
              <a:off x="5580063" y="714362"/>
              <a:ext cx="1693862" cy="1285884"/>
            </a:xfrm>
            <a:prstGeom prst="rect">
              <a:avLst/>
            </a:prstGeom>
            <a:solidFill>
              <a:schemeClr val="accent4">
                <a:lumMod val="40000"/>
                <a:lumOff val="60000"/>
              </a:schemeClr>
            </a:solidFill>
            <a:ln w="25400">
              <a:solidFill>
                <a:sysClr val="windowText" lastClr="000000"/>
              </a:solidFill>
              <a:miter lim="800000"/>
              <a:headEnd/>
              <a:tailEnd/>
            </a:ln>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a:ln>
                    <a:noFill/>
                  </a:ln>
                  <a:solidFill>
                    <a:prstClr val="black"/>
                  </a:solidFill>
                  <a:effectLst/>
                  <a:uLnTx/>
                  <a:uFillTx/>
                  <a:latin typeface="Times New Roman" charset="0"/>
                  <a:ea typeface="宋体" charset="0"/>
                </a:rPr>
                <a:t>i</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600" b="1" i="1" u="none" strike="noStrike" kern="0" cap="none" spc="0" normalizeH="0" baseline="0" noProof="0">
                  <a:ln>
                    <a:noFill/>
                  </a:ln>
                  <a:solidFill>
                    <a:prstClr val="black"/>
                  </a:solidFill>
                  <a:effectLst/>
                  <a:uLnTx/>
                  <a:uFillTx/>
                  <a:latin typeface="Times New Roman" charset="0"/>
                  <a:ea typeface="宋体" charset="0"/>
                </a:rPr>
                <a:t>i</a:t>
              </a:r>
              <a:endParaRPr kumimoji="0" lang="en-US" altLang="zh-CN" sz="1600" b="1" i="1" u="none" strike="noStrike" kern="0" cap="none" spc="0" normalizeH="0" baseline="0" noProof="0" dirty="0">
                <a:ln>
                  <a:noFill/>
                </a:ln>
                <a:solidFill>
                  <a:prstClr val="black"/>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4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j</a:t>
              </a:r>
            </a:p>
          </p:txBody>
        </p:sp>
        <p:sp>
          <p:nvSpPr>
            <p:cNvPr id="76" name="Rectangle 24">
              <a:extLst>
                <a:ext uri="{FF2B5EF4-FFF2-40B4-BE49-F238E27FC236}">
                  <a16:creationId xmlns:a16="http://schemas.microsoft.com/office/drawing/2014/main" id="{8097DEE9-ACDC-4ACB-8CDE-AE967E71D4B1}"/>
                </a:ext>
              </a:extLst>
            </p:cNvPr>
            <p:cNvSpPr>
              <a:spLocks noChangeArrowheads="1"/>
            </p:cNvSpPr>
            <p:nvPr/>
          </p:nvSpPr>
          <p:spPr bwMode="auto">
            <a:xfrm>
              <a:off x="5572125" y="2285998"/>
              <a:ext cx="1712913" cy="912820"/>
            </a:xfrm>
            <a:prstGeom prst="rect">
              <a:avLst/>
            </a:prstGeom>
            <a:solidFill>
              <a:schemeClr val="accent4">
                <a:lumMod val="40000"/>
                <a:lumOff val="60000"/>
              </a:schemeClr>
            </a:solidFill>
            <a:ln w="25400">
              <a:solidFill>
                <a:sysClr val="windowText" lastClr="000000"/>
              </a:solidFill>
              <a:miter lim="800000"/>
              <a:headEnd/>
              <a:tailEnd/>
            </a:ln>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endPar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宋体" charset="0"/>
                  <a:ea typeface="宋体" charset="0"/>
                </a:rPr>
                <a:t>+</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4</a:t>
              </a:r>
              <a:endParaRPr kumimoji="0" lang="en-US" altLang="zh-CN" sz="1600" b="1" i="1" u="none" strike="noStrike" kern="0" cap="none" spc="0" normalizeH="0" baseline="0" noProof="0" dirty="0">
                <a:ln>
                  <a:noFill/>
                </a:ln>
                <a:solidFill>
                  <a:prstClr val="black"/>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77" name="Rectangle 25">
              <a:extLst>
                <a:ext uri="{FF2B5EF4-FFF2-40B4-BE49-F238E27FC236}">
                  <a16:creationId xmlns:a16="http://schemas.microsoft.com/office/drawing/2014/main" id="{020DB8FE-0BE1-4EB4-82E8-2B23EBB4A643}"/>
                </a:ext>
              </a:extLst>
            </p:cNvPr>
            <p:cNvSpPr>
              <a:spLocks noChangeArrowheads="1"/>
            </p:cNvSpPr>
            <p:nvPr/>
          </p:nvSpPr>
          <p:spPr bwMode="auto">
            <a:xfrm>
              <a:off x="7347743" y="714362"/>
              <a:ext cx="392972" cy="22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8" name="Rectangle 26">
              <a:extLst>
                <a:ext uri="{FF2B5EF4-FFF2-40B4-BE49-F238E27FC236}">
                  <a16:creationId xmlns:a16="http://schemas.microsoft.com/office/drawing/2014/main" id="{54EE25C6-B31C-4F71-844A-90856DD6F960}"/>
                </a:ext>
              </a:extLst>
            </p:cNvPr>
            <p:cNvSpPr>
              <a:spLocks noChangeArrowheads="1"/>
            </p:cNvSpPr>
            <p:nvPr/>
          </p:nvSpPr>
          <p:spPr bwMode="auto">
            <a:xfrm>
              <a:off x="7242058" y="2214560"/>
              <a:ext cx="626373" cy="32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9" name="Rectangle 27">
              <a:extLst>
                <a:ext uri="{FF2B5EF4-FFF2-40B4-BE49-F238E27FC236}">
                  <a16:creationId xmlns:a16="http://schemas.microsoft.com/office/drawing/2014/main" id="{06F2D3AC-8C80-4C44-A113-1B929CBB0839}"/>
                </a:ext>
              </a:extLst>
            </p:cNvPr>
            <p:cNvSpPr>
              <a:spLocks noChangeArrowheads="1"/>
            </p:cNvSpPr>
            <p:nvPr/>
          </p:nvSpPr>
          <p:spPr bwMode="auto">
            <a:xfrm>
              <a:off x="5591175" y="3429007"/>
              <a:ext cx="1709738" cy="885831"/>
            </a:xfrm>
            <a:prstGeom prst="rect">
              <a:avLst/>
            </a:prstGeom>
            <a:solidFill>
              <a:schemeClr val="accent4">
                <a:lumMod val="40000"/>
                <a:lumOff val="60000"/>
              </a:schemeClr>
            </a:solidFill>
            <a:ln w="25400">
              <a:solidFill>
                <a:sysClr val="windowText" lastClr="000000"/>
              </a:solidFill>
              <a:miter lim="800000"/>
              <a:headEnd/>
              <a:tailEnd/>
            </a:ln>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70000"/>
                </a:lnSpc>
                <a:spcBef>
                  <a:spcPct val="0"/>
                </a:spcBef>
                <a:spcAft>
                  <a:spcPct val="0"/>
                </a:spcAft>
                <a:buClrTx/>
                <a:buSzTx/>
                <a:buFontTx/>
                <a:buNone/>
                <a:tabLst/>
                <a:defRPr/>
              </a:pPr>
              <a:endPar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 </a:t>
              </a:r>
              <a:r>
                <a:rPr kumimoji="0" lang="en-US" altLang="zh-CN" sz="1600" b="1" i="0" u="none" strike="noStrike" kern="0" cap="none" spc="0" normalizeH="0" baseline="0" noProof="0" dirty="0">
                  <a:ln>
                    <a:noFill/>
                  </a:ln>
                  <a:solidFill>
                    <a:prstClr val="black"/>
                  </a:solidFill>
                  <a:effectLst/>
                  <a:uLnTx/>
                  <a:uFillTx/>
                  <a:latin typeface="宋体" charset="0"/>
                  <a:ea typeface="宋体" charset="0"/>
                </a:rPr>
                <a:t>- 4</a:t>
              </a:r>
              <a:endParaRPr kumimoji="0" lang="en-US" altLang="zh-CN" sz="1600" b="1" i="1" u="none" strike="noStrike" kern="0" cap="none" spc="0" normalizeH="0" baseline="0" noProof="0" dirty="0">
                <a:ln>
                  <a:noFill/>
                </a:ln>
                <a:solidFill>
                  <a:prstClr val="black"/>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80" name="Rectangle 30">
              <a:extLst>
                <a:ext uri="{FF2B5EF4-FFF2-40B4-BE49-F238E27FC236}">
                  <a16:creationId xmlns:a16="http://schemas.microsoft.com/office/drawing/2014/main" id="{EE6F5125-B675-42E3-A5B8-636E245D4CA5}"/>
                </a:ext>
              </a:extLst>
            </p:cNvPr>
            <p:cNvSpPr>
              <a:spLocks noChangeArrowheads="1"/>
            </p:cNvSpPr>
            <p:nvPr/>
          </p:nvSpPr>
          <p:spPr bwMode="auto">
            <a:xfrm>
              <a:off x="5591175" y="4510102"/>
              <a:ext cx="1725613" cy="238127"/>
            </a:xfrm>
            <a:prstGeom prst="rect">
              <a:avLst/>
            </a:prstGeom>
            <a:solidFill>
              <a:schemeClr val="accent4">
                <a:lumMod val="40000"/>
                <a:lumOff val="60000"/>
              </a:schemeClr>
            </a:solidFill>
            <a:ln w="25400">
              <a:solidFill>
                <a:sysClr val="windowText" lastClr="000000"/>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Times New Roman" charset="0"/>
                  <a:ea typeface="宋体" charset="0"/>
                </a:rPr>
                <a:t>if</a:t>
              </a:r>
              <a:r>
                <a:rPr kumimoji="0" lang="en-US" altLang="zh-CN" sz="1600" b="1" i="0" u="none" strike="noStrike" kern="0" cap="none" spc="0" normalizeH="0" baseline="0" noProof="0" dirty="0">
                  <a:ln>
                    <a:noFill/>
                  </a:ln>
                  <a:solidFill>
                    <a:srgbClr val="FF0000"/>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FF0000"/>
                  </a:solidFill>
                  <a:effectLst/>
                  <a:uLnTx/>
                  <a:uFillTx/>
                  <a:latin typeface="Times New Roman" charset="0"/>
                  <a:ea typeface="宋体" charset="0"/>
                </a:rPr>
                <a:t>2</a:t>
              </a:r>
              <a:r>
                <a:rPr kumimoji="0" lang="en-US" altLang="zh-CN" sz="1600" b="1" i="0" u="none" strike="noStrike" kern="0" cap="none" spc="0" normalizeH="0" baseline="0" noProof="0" dirty="0">
                  <a:ln>
                    <a:noFill/>
                  </a:ln>
                  <a:solidFill>
                    <a:srgbClr val="FF0000"/>
                  </a:solidFill>
                  <a:effectLst/>
                  <a:uLnTx/>
                  <a:uFillTx/>
                  <a:latin typeface="Times New Roman" charset="0"/>
                  <a:ea typeface="宋体" charset="0"/>
                </a:rPr>
                <a:t> &gt;= </a:t>
              </a:r>
              <a:r>
                <a:rPr kumimoji="0" lang="en-US" altLang="zh-CN" sz="16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FF0000"/>
                  </a:solidFill>
                  <a:effectLst/>
                  <a:uLnTx/>
                  <a:uFillTx/>
                  <a:latin typeface="Times New Roman" charset="0"/>
                  <a:ea typeface="宋体" charset="0"/>
                </a:rPr>
                <a:t>4</a:t>
              </a:r>
              <a:r>
                <a:rPr kumimoji="0" lang="en-US" altLang="zh-CN" sz="1600" b="1" i="0" u="none" strike="noStrike" kern="0" cap="none" spc="0" normalizeH="0" baseline="0" noProof="0" dirty="0">
                  <a:ln>
                    <a:noFill/>
                  </a:ln>
                  <a:solidFill>
                    <a:srgbClr val="FF0000"/>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srgbClr val="000000"/>
                  </a:solidFill>
                  <a:effectLst/>
                  <a:uLnTx/>
                  <a:uFillTx/>
                  <a:latin typeface="Times New Roman" charset="0"/>
                  <a:ea typeface="宋体" charset="0"/>
                </a:rPr>
                <a:t>6</a:t>
              </a:r>
            </a:p>
          </p:txBody>
        </p:sp>
        <p:sp>
          <p:nvSpPr>
            <p:cNvPr id="81" name="Rectangle 32">
              <a:extLst>
                <a:ext uri="{FF2B5EF4-FFF2-40B4-BE49-F238E27FC236}">
                  <a16:creationId xmlns:a16="http://schemas.microsoft.com/office/drawing/2014/main" id="{93835DC1-C561-4871-82A6-54754BBC1C52}"/>
                </a:ext>
              </a:extLst>
            </p:cNvPr>
            <p:cNvSpPr>
              <a:spLocks noChangeArrowheads="1"/>
            </p:cNvSpPr>
            <p:nvPr/>
          </p:nvSpPr>
          <p:spPr bwMode="auto">
            <a:xfrm>
              <a:off x="5564188" y="4938731"/>
              <a:ext cx="784225" cy="109538"/>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82" name="Rectangle 33">
              <a:extLst>
                <a:ext uri="{FF2B5EF4-FFF2-40B4-BE49-F238E27FC236}">
                  <a16:creationId xmlns:a16="http://schemas.microsoft.com/office/drawing/2014/main" id="{450EADDF-1D89-4C25-B218-F9C3019CA2D2}"/>
                </a:ext>
              </a:extLst>
            </p:cNvPr>
            <p:cNvSpPr>
              <a:spLocks noChangeArrowheads="1"/>
            </p:cNvSpPr>
            <p:nvPr/>
          </p:nvSpPr>
          <p:spPr bwMode="auto">
            <a:xfrm>
              <a:off x="7320652" y="4429138"/>
              <a:ext cx="626373" cy="323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83" name="Rectangle 34">
              <a:extLst>
                <a:ext uri="{FF2B5EF4-FFF2-40B4-BE49-F238E27FC236}">
                  <a16:creationId xmlns:a16="http://schemas.microsoft.com/office/drawing/2014/main" id="{ADE43694-6DF4-4CDD-BA8C-4A38F9BCA665}"/>
                </a:ext>
              </a:extLst>
            </p:cNvPr>
            <p:cNvSpPr>
              <a:spLocks noChangeArrowheads="1"/>
            </p:cNvSpPr>
            <p:nvPr/>
          </p:nvSpPr>
          <p:spPr bwMode="auto">
            <a:xfrm>
              <a:off x="7271829" y="3357568"/>
              <a:ext cx="628755" cy="327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84" name="Rectangle 36">
              <a:extLst>
                <a:ext uri="{FF2B5EF4-FFF2-40B4-BE49-F238E27FC236}">
                  <a16:creationId xmlns:a16="http://schemas.microsoft.com/office/drawing/2014/main" id="{29295760-37E4-4772-AA30-B85B61D499F8}"/>
                </a:ext>
              </a:extLst>
            </p:cNvPr>
            <p:cNvSpPr>
              <a:spLocks noChangeArrowheads="1"/>
            </p:cNvSpPr>
            <p:nvPr/>
          </p:nvSpPr>
          <p:spPr bwMode="auto">
            <a:xfrm>
              <a:off x="6481763" y="4938731"/>
              <a:ext cx="809625" cy="109538"/>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85" name="Rectangle 39">
              <a:extLst>
                <a:ext uri="{FF2B5EF4-FFF2-40B4-BE49-F238E27FC236}">
                  <a16:creationId xmlns:a16="http://schemas.microsoft.com/office/drawing/2014/main" id="{48FB5F71-DDFE-455F-ADB0-430F570E14E1}"/>
                </a:ext>
              </a:extLst>
            </p:cNvPr>
            <p:cNvSpPr>
              <a:spLocks noChangeArrowheads="1"/>
            </p:cNvSpPr>
            <p:nvPr/>
          </p:nvSpPr>
          <p:spPr bwMode="auto">
            <a:xfrm>
              <a:off x="7302022" y="4781060"/>
              <a:ext cx="627564" cy="327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86" name="AutoShape 8">
              <a:extLst>
                <a:ext uri="{FF2B5EF4-FFF2-40B4-BE49-F238E27FC236}">
                  <a16:creationId xmlns:a16="http://schemas.microsoft.com/office/drawing/2014/main" id="{426396BE-9604-4E90-8B15-65BAB5CBFF69}"/>
                </a:ext>
              </a:extLst>
            </p:cNvPr>
            <p:cNvSpPr>
              <a:spLocks noChangeArrowheads="1"/>
            </p:cNvSpPr>
            <p:nvPr/>
          </p:nvSpPr>
          <p:spPr bwMode="auto">
            <a:xfrm>
              <a:off x="4371975" y="2571750"/>
              <a:ext cx="593725" cy="268290"/>
            </a:xfrm>
            <a:prstGeom prst="rightArrow">
              <a:avLst>
                <a:gd name="adj1" fmla="val 50000"/>
                <a:gd name="adj2" fmla="val 55326"/>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ysClr val="windowText" lastClr="000000"/>
              </a:solidFill>
              <a:miter lim="800000"/>
              <a:headEnd/>
              <a:tailEnd/>
            </a:ln>
          </p:spPr>
          <p:txBody>
            <a:bodyPr wrap="none" lIns="68580" tIns="34290" rIns="68580" bIns="3429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charset="0"/>
                <a:ea typeface="楷体_GB2312" charset="0"/>
                <a:cs typeface="楷体_GB2312" charset="0"/>
              </a:endParaRPr>
            </a:p>
          </p:txBody>
        </p:sp>
        <p:sp>
          <p:nvSpPr>
            <p:cNvPr id="87" name="Line 28">
              <a:extLst>
                <a:ext uri="{FF2B5EF4-FFF2-40B4-BE49-F238E27FC236}">
                  <a16:creationId xmlns:a16="http://schemas.microsoft.com/office/drawing/2014/main" id="{9C507577-C8BB-41CA-9D0D-35A81C4627B4}"/>
                </a:ext>
              </a:extLst>
            </p:cNvPr>
            <p:cNvSpPr>
              <a:spLocks noChangeShapeType="1"/>
            </p:cNvSpPr>
            <p:nvPr/>
          </p:nvSpPr>
          <p:spPr bwMode="auto">
            <a:xfrm>
              <a:off x="6429388" y="2000246"/>
              <a:ext cx="0" cy="23971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88" name="Line 31">
              <a:extLst>
                <a:ext uri="{FF2B5EF4-FFF2-40B4-BE49-F238E27FC236}">
                  <a16:creationId xmlns:a16="http://schemas.microsoft.com/office/drawing/2014/main" id="{E1B31D1A-7817-4086-8A1F-190EAD65EE45}"/>
                </a:ext>
              </a:extLst>
            </p:cNvPr>
            <p:cNvSpPr>
              <a:spLocks noChangeShapeType="1"/>
            </p:cNvSpPr>
            <p:nvPr/>
          </p:nvSpPr>
          <p:spPr bwMode="auto">
            <a:xfrm>
              <a:off x="6426200" y="4330713"/>
              <a:ext cx="0" cy="16986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89" name="Line 37">
              <a:extLst>
                <a:ext uri="{FF2B5EF4-FFF2-40B4-BE49-F238E27FC236}">
                  <a16:creationId xmlns:a16="http://schemas.microsoft.com/office/drawing/2014/main" id="{144F49BB-82DD-4DE1-8BCE-0FEB19E93618}"/>
                </a:ext>
              </a:extLst>
            </p:cNvPr>
            <p:cNvSpPr>
              <a:spLocks noChangeShapeType="1"/>
            </p:cNvSpPr>
            <p:nvPr/>
          </p:nvSpPr>
          <p:spPr bwMode="auto">
            <a:xfrm flipH="1">
              <a:off x="5868988" y="4756168"/>
              <a:ext cx="368300" cy="18256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90" name="Line 38">
              <a:extLst>
                <a:ext uri="{FF2B5EF4-FFF2-40B4-BE49-F238E27FC236}">
                  <a16:creationId xmlns:a16="http://schemas.microsoft.com/office/drawing/2014/main" id="{20690896-8A92-4067-A6CB-0FE7A7111416}"/>
                </a:ext>
              </a:extLst>
            </p:cNvPr>
            <p:cNvSpPr>
              <a:spLocks noChangeShapeType="1"/>
            </p:cNvSpPr>
            <p:nvPr/>
          </p:nvSpPr>
          <p:spPr bwMode="auto">
            <a:xfrm>
              <a:off x="6624638" y="4756168"/>
              <a:ext cx="323850" cy="18256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91" name="Freeform 41">
              <a:extLst>
                <a:ext uri="{FF2B5EF4-FFF2-40B4-BE49-F238E27FC236}">
                  <a16:creationId xmlns:a16="http://schemas.microsoft.com/office/drawing/2014/main" id="{EA4949FF-4088-4077-A19E-025B2E13DF18}"/>
                </a:ext>
              </a:extLst>
            </p:cNvPr>
            <p:cNvSpPr>
              <a:spLocks/>
            </p:cNvSpPr>
            <p:nvPr/>
          </p:nvSpPr>
          <p:spPr bwMode="auto">
            <a:xfrm>
              <a:off x="5357818" y="3243274"/>
              <a:ext cx="271463" cy="1185864"/>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92" name="Freeform 42">
              <a:extLst>
                <a:ext uri="{FF2B5EF4-FFF2-40B4-BE49-F238E27FC236}">
                  <a16:creationId xmlns:a16="http://schemas.microsoft.com/office/drawing/2014/main" id="{7D7608FA-2F6B-43F0-90AF-1A8B17D2E494}"/>
                </a:ext>
              </a:extLst>
            </p:cNvPr>
            <p:cNvSpPr>
              <a:spLocks/>
            </p:cNvSpPr>
            <p:nvPr/>
          </p:nvSpPr>
          <p:spPr bwMode="auto">
            <a:xfrm>
              <a:off x="4968883" y="1785933"/>
              <a:ext cx="746125" cy="3357586"/>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93" name="Rectangle 16">
              <a:extLst>
                <a:ext uri="{FF2B5EF4-FFF2-40B4-BE49-F238E27FC236}">
                  <a16:creationId xmlns:a16="http://schemas.microsoft.com/office/drawing/2014/main" id="{BA628626-087E-4AB0-93A5-61FA9E668F19}"/>
                </a:ext>
              </a:extLst>
            </p:cNvPr>
            <p:cNvSpPr>
              <a:spLocks noChangeArrowheads="1"/>
            </p:cNvSpPr>
            <p:nvPr/>
          </p:nvSpPr>
          <p:spPr bwMode="auto">
            <a:xfrm>
              <a:off x="5214942" y="4746643"/>
              <a:ext cx="5143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93618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8">
                                            <p:bg/>
                                          </p:spTgt>
                                        </p:tgtEl>
                                        <p:attrNameLst>
                                          <p:attrName>style.visibility</p:attrName>
                                        </p:attrNameLst>
                                      </p:cBhvr>
                                      <p:to>
                                        <p:strVal val="visible"/>
                                      </p:to>
                                    </p:set>
                                    <p:anim calcmode="lin" valueType="num">
                                      <p:cBhvr>
                                        <p:cTn id="12" dur="500" fill="hold"/>
                                        <p:tgtEl>
                                          <p:spTgt spid="28">
                                            <p:bg/>
                                          </p:spTgt>
                                        </p:tgtEl>
                                        <p:attrNameLst>
                                          <p:attrName>ppt_w</p:attrName>
                                        </p:attrNameLst>
                                      </p:cBhvr>
                                      <p:tavLst>
                                        <p:tav tm="0">
                                          <p:val>
                                            <p:fltVal val="0"/>
                                          </p:val>
                                        </p:tav>
                                        <p:tav tm="100000">
                                          <p:val>
                                            <p:strVal val="#ppt_w"/>
                                          </p:val>
                                        </p:tav>
                                      </p:tavLst>
                                    </p:anim>
                                    <p:anim calcmode="lin" valueType="num">
                                      <p:cBhvr>
                                        <p:cTn id="13" dur="500" fill="hold"/>
                                        <p:tgtEl>
                                          <p:spTgt spid="28">
                                            <p:bg/>
                                          </p:spTgt>
                                        </p:tgtEl>
                                        <p:attrNameLst>
                                          <p:attrName>ppt_h</p:attrName>
                                        </p:attrNameLst>
                                      </p:cBhvr>
                                      <p:tavLst>
                                        <p:tav tm="0">
                                          <p:val>
                                            <p:fltVal val="0"/>
                                          </p:val>
                                        </p:tav>
                                        <p:tav tm="100000">
                                          <p:val>
                                            <p:strVal val="#ppt_h"/>
                                          </p:val>
                                        </p:tav>
                                      </p:tavLst>
                                    </p:anim>
                                    <p:animEffect transition="in" filter="fade">
                                      <p:cBhvr>
                                        <p:cTn id="14" dur="500"/>
                                        <p:tgtEl>
                                          <p:spTgt spid="28">
                                            <p:bg/>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8">
                                            <p:txEl>
                                              <p:pRg st="0" end="0"/>
                                            </p:txEl>
                                          </p:spTgt>
                                        </p:tgtEl>
                                        <p:attrNameLst>
                                          <p:attrName>style.visibility</p:attrName>
                                        </p:attrNameLst>
                                      </p:cBhvr>
                                      <p:to>
                                        <p:strVal val="visible"/>
                                      </p:to>
                                    </p:set>
                                    <p:anim calcmode="lin" valueType="num">
                                      <p:cBhvr>
                                        <p:cTn id="17"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28">
                                            <p:txEl>
                                              <p:pRg st="0" end="0"/>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8">
                                            <p:txEl>
                                              <p:pRg st="1" end="1"/>
                                            </p:txEl>
                                          </p:spTgt>
                                        </p:tgtEl>
                                        <p:attrNameLst>
                                          <p:attrName>style.visibility</p:attrName>
                                        </p:attrNameLst>
                                      </p:cBhvr>
                                      <p:to>
                                        <p:strVal val="visible"/>
                                      </p:to>
                                    </p:set>
                                    <p:anim calcmode="lin" valueType="num">
                                      <p:cBhvr>
                                        <p:cTn id="22" dur="500" fill="hold"/>
                                        <p:tgtEl>
                                          <p:spTgt spid="28">
                                            <p:txEl>
                                              <p:pRg st="1" end="1"/>
                                            </p:txEl>
                                          </p:spTgt>
                                        </p:tgtEl>
                                        <p:attrNameLst>
                                          <p:attrName>ppt_w</p:attrName>
                                        </p:attrNameLst>
                                      </p:cBhvr>
                                      <p:tavLst>
                                        <p:tav tm="0">
                                          <p:val>
                                            <p:fltVal val="0"/>
                                          </p:val>
                                        </p:tav>
                                        <p:tav tm="100000">
                                          <p:val>
                                            <p:strVal val="#ppt_w"/>
                                          </p:val>
                                        </p:tav>
                                      </p:tavLst>
                                    </p:anim>
                                    <p:anim calcmode="lin" valueType="num">
                                      <p:cBhvr>
                                        <p:cTn id="23" dur="500" fill="hold"/>
                                        <p:tgtEl>
                                          <p:spTgt spid="28">
                                            <p:txEl>
                                              <p:pRg st="1" end="1"/>
                                            </p:txEl>
                                          </p:spTgt>
                                        </p:tgtEl>
                                        <p:attrNameLst>
                                          <p:attrName>ppt_h</p:attrName>
                                        </p:attrNameLst>
                                      </p:cBhvr>
                                      <p:tavLst>
                                        <p:tav tm="0">
                                          <p:val>
                                            <p:fltVal val="0"/>
                                          </p:val>
                                        </p:tav>
                                        <p:tav tm="100000">
                                          <p:val>
                                            <p:strVal val="#ppt_h"/>
                                          </p:val>
                                        </p:tav>
                                      </p:tavLst>
                                    </p:anim>
                                    <p:animEffect transition="in" filter="fade">
                                      <p:cBhvr>
                                        <p:cTn id="24" dur="500"/>
                                        <p:tgtEl>
                                          <p:spTgt spid="28">
                                            <p:txEl>
                                              <p:pRg st="1" end="1"/>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8">
                                            <p:txEl>
                                              <p:pRg st="2" end="2"/>
                                            </p:txEl>
                                          </p:spTgt>
                                        </p:tgtEl>
                                        <p:attrNameLst>
                                          <p:attrName>style.visibility</p:attrName>
                                        </p:attrNameLst>
                                      </p:cBhvr>
                                      <p:to>
                                        <p:strVal val="visible"/>
                                      </p:to>
                                    </p:set>
                                    <p:anim calcmode="lin" valueType="num">
                                      <p:cBhvr>
                                        <p:cTn id="27" dur="500" fill="hold"/>
                                        <p:tgtEl>
                                          <p:spTgt spid="28">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28">
                                            <p:txEl>
                                              <p:pRg st="2" end="2"/>
                                            </p:txEl>
                                          </p:spTgt>
                                        </p:tgtEl>
                                        <p:attrNameLst>
                                          <p:attrName>ppt_h</p:attrName>
                                        </p:attrNameLst>
                                      </p:cBhvr>
                                      <p:tavLst>
                                        <p:tav tm="0">
                                          <p:val>
                                            <p:fltVal val="0"/>
                                          </p:val>
                                        </p:tav>
                                        <p:tav tm="100000">
                                          <p:val>
                                            <p:strVal val="#ppt_h"/>
                                          </p:val>
                                        </p:tav>
                                      </p:tavLst>
                                    </p:anim>
                                    <p:animEffect transition="in" filter="fade">
                                      <p:cBhvr>
                                        <p:cTn id="29" dur="500"/>
                                        <p:tgtEl>
                                          <p:spTgt spid="28">
                                            <p:txEl>
                                              <p:pRg st="2" end="2"/>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8">
                                            <p:txEl>
                                              <p:pRg st="3" end="3"/>
                                            </p:txEl>
                                          </p:spTgt>
                                        </p:tgtEl>
                                        <p:attrNameLst>
                                          <p:attrName>style.visibility</p:attrName>
                                        </p:attrNameLst>
                                      </p:cBhvr>
                                      <p:to>
                                        <p:strVal val="visible"/>
                                      </p:to>
                                    </p:set>
                                    <p:anim calcmode="lin" valueType="num">
                                      <p:cBhvr>
                                        <p:cTn id="32" dur="500" fill="hold"/>
                                        <p:tgtEl>
                                          <p:spTgt spid="28">
                                            <p:txEl>
                                              <p:pRg st="3" end="3"/>
                                            </p:txEl>
                                          </p:spTgt>
                                        </p:tgtEl>
                                        <p:attrNameLst>
                                          <p:attrName>ppt_w</p:attrName>
                                        </p:attrNameLst>
                                      </p:cBhvr>
                                      <p:tavLst>
                                        <p:tav tm="0">
                                          <p:val>
                                            <p:fltVal val="0"/>
                                          </p:val>
                                        </p:tav>
                                        <p:tav tm="100000">
                                          <p:val>
                                            <p:strVal val="#ppt_w"/>
                                          </p:val>
                                        </p:tav>
                                      </p:tavLst>
                                    </p:anim>
                                    <p:anim calcmode="lin" valueType="num">
                                      <p:cBhvr>
                                        <p:cTn id="33" dur="500" fill="hold"/>
                                        <p:tgtEl>
                                          <p:spTgt spid="28">
                                            <p:txEl>
                                              <p:pRg st="3" end="3"/>
                                            </p:txEl>
                                          </p:spTgt>
                                        </p:tgtEl>
                                        <p:attrNameLst>
                                          <p:attrName>ppt_h</p:attrName>
                                        </p:attrNameLst>
                                      </p:cBhvr>
                                      <p:tavLst>
                                        <p:tav tm="0">
                                          <p:val>
                                            <p:fltVal val="0"/>
                                          </p:val>
                                        </p:tav>
                                        <p:tav tm="100000">
                                          <p:val>
                                            <p:strVal val="#ppt_h"/>
                                          </p:val>
                                        </p:tav>
                                      </p:tavLst>
                                    </p:anim>
                                    <p:animEffect transition="in" filter="fade">
                                      <p:cBhvr>
                                        <p:cTn id="34" dur="500"/>
                                        <p:tgtEl>
                                          <p:spTgt spid="28">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28">
                                            <p:txEl>
                                              <p:pRg st="4" end="4"/>
                                            </p:txEl>
                                          </p:spTgt>
                                        </p:tgtEl>
                                        <p:attrNameLst>
                                          <p:attrName>style.visibility</p:attrName>
                                        </p:attrNameLst>
                                      </p:cBhvr>
                                      <p:to>
                                        <p:strVal val="visible"/>
                                      </p:to>
                                    </p:set>
                                    <p:anim calcmode="lin" valueType="num">
                                      <p:cBhvr>
                                        <p:cTn id="39" dur="500" fill="hold"/>
                                        <p:tgtEl>
                                          <p:spTgt spid="28">
                                            <p:txEl>
                                              <p:pRg st="4" end="4"/>
                                            </p:txEl>
                                          </p:spTgt>
                                        </p:tgtEl>
                                        <p:attrNameLst>
                                          <p:attrName>ppt_w</p:attrName>
                                        </p:attrNameLst>
                                      </p:cBhvr>
                                      <p:tavLst>
                                        <p:tav tm="0">
                                          <p:val>
                                            <p:fltVal val="0"/>
                                          </p:val>
                                        </p:tav>
                                        <p:tav tm="100000">
                                          <p:val>
                                            <p:strVal val="#ppt_w"/>
                                          </p:val>
                                        </p:tav>
                                      </p:tavLst>
                                    </p:anim>
                                    <p:anim calcmode="lin" valueType="num">
                                      <p:cBhvr>
                                        <p:cTn id="40" dur="500" fill="hold"/>
                                        <p:tgtEl>
                                          <p:spTgt spid="28">
                                            <p:txEl>
                                              <p:pRg st="4" end="4"/>
                                            </p:txEl>
                                          </p:spTgt>
                                        </p:tgtEl>
                                        <p:attrNameLst>
                                          <p:attrName>ppt_h</p:attrName>
                                        </p:attrNameLst>
                                      </p:cBhvr>
                                      <p:tavLst>
                                        <p:tav tm="0">
                                          <p:val>
                                            <p:fltVal val="0"/>
                                          </p:val>
                                        </p:tav>
                                        <p:tav tm="100000">
                                          <p:val>
                                            <p:strVal val="#ppt_h"/>
                                          </p:val>
                                        </p:tav>
                                      </p:tavLst>
                                    </p:anim>
                                    <p:animEffect transition="in" filter="fade">
                                      <p:cBhvr>
                                        <p:cTn id="41" dur="500"/>
                                        <p:tgtEl>
                                          <p:spTgt spid="28">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28">
                                            <p:txEl>
                                              <p:pRg st="5" end="5"/>
                                            </p:txEl>
                                          </p:spTgt>
                                        </p:tgtEl>
                                        <p:attrNameLst>
                                          <p:attrName>style.visibility</p:attrName>
                                        </p:attrNameLst>
                                      </p:cBhvr>
                                      <p:to>
                                        <p:strVal val="visible"/>
                                      </p:to>
                                    </p:set>
                                    <p:anim calcmode="lin" valueType="num">
                                      <p:cBhvr>
                                        <p:cTn id="46" dur="500" fill="hold"/>
                                        <p:tgtEl>
                                          <p:spTgt spid="28">
                                            <p:txEl>
                                              <p:pRg st="5" end="5"/>
                                            </p:txEl>
                                          </p:spTgt>
                                        </p:tgtEl>
                                        <p:attrNameLst>
                                          <p:attrName>ppt_w</p:attrName>
                                        </p:attrNameLst>
                                      </p:cBhvr>
                                      <p:tavLst>
                                        <p:tav tm="0">
                                          <p:val>
                                            <p:fltVal val="0"/>
                                          </p:val>
                                        </p:tav>
                                        <p:tav tm="100000">
                                          <p:val>
                                            <p:strVal val="#ppt_w"/>
                                          </p:val>
                                        </p:tav>
                                      </p:tavLst>
                                    </p:anim>
                                    <p:anim calcmode="lin" valueType="num">
                                      <p:cBhvr>
                                        <p:cTn id="47" dur="500" fill="hold"/>
                                        <p:tgtEl>
                                          <p:spTgt spid="28">
                                            <p:txEl>
                                              <p:pRg st="5" end="5"/>
                                            </p:txEl>
                                          </p:spTgt>
                                        </p:tgtEl>
                                        <p:attrNameLst>
                                          <p:attrName>ppt_h</p:attrName>
                                        </p:attrNameLst>
                                      </p:cBhvr>
                                      <p:tavLst>
                                        <p:tav tm="0">
                                          <p:val>
                                            <p:fltVal val="0"/>
                                          </p:val>
                                        </p:tav>
                                        <p:tav tm="100000">
                                          <p:val>
                                            <p:strVal val="#ppt_h"/>
                                          </p:val>
                                        </p:tav>
                                      </p:tavLst>
                                    </p:anim>
                                    <p:animEffect transition="in" filter="fade">
                                      <p:cBhvr>
                                        <p:cTn id="48" dur="500"/>
                                        <p:tgtEl>
                                          <p:spTgt spid="28">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0" fill="hold" nodeType="clickEffect">
                                  <p:stCondLst>
                                    <p:cond delay="0"/>
                                  </p:stCondLst>
                                  <p:childTnLst>
                                    <p:set>
                                      <p:cBhvr>
                                        <p:cTn id="52" dur="1" fill="hold">
                                          <p:stCondLst>
                                            <p:cond delay="0"/>
                                          </p:stCondLst>
                                        </p:cTn>
                                        <p:tgtEl>
                                          <p:spTgt spid="72"/>
                                        </p:tgtEl>
                                        <p:attrNameLst>
                                          <p:attrName>style.visibility</p:attrName>
                                        </p:attrNameLst>
                                      </p:cBhvr>
                                      <p:to>
                                        <p:strVal val="visible"/>
                                      </p:to>
                                    </p:set>
                                    <p:anim calcmode="lin" valueType="num">
                                      <p:cBhvr>
                                        <p:cTn id="53" dur="500" fill="hold"/>
                                        <p:tgtEl>
                                          <p:spTgt spid="72"/>
                                        </p:tgtEl>
                                        <p:attrNameLst>
                                          <p:attrName>ppt_w</p:attrName>
                                        </p:attrNameLst>
                                      </p:cBhvr>
                                      <p:tavLst>
                                        <p:tav tm="0">
                                          <p:val>
                                            <p:fltVal val="0"/>
                                          </p:val>
                                        </p:tav>
                                        <p:tav tm="100000">
                                          <p:val>
                                            <p:strVal val="#ppt_w"/>
                                          </p:val>
                                        </p:tav>
                                      </p:tavLst>
                                    </p:anim>
                                    <p:anim calcmode="lin" valueType="num">
                                      <p:cBhvr>
                                        <p:cTn id="54" dur="500" fill="hold"/>
                                        <p:tgtEl>
                                          <p:spTgt spid="72"/>
                                        </p:tgtEl>
                                        <p:attrNameLst>
                                          <p:attrName>ppt_h</p:attrName>
                                        </p:attrNameLst>
                                      </p:cBhvr>
                                      <p:tavLst>
                                        <p:tav tm="0">
                                          <p:val>
                                            <p:fltVal val="0"/>
                                          </p:val>
                                        </p:tav>
                                        <p:tav tm="100000">
                                          <p:val>
                                            <p:strVal val="#ppt_h"/>
                                          </p:val>
                                        </p:tav>
                                      </p:tavLst>
                                    </p:anim>
                                    <p:animEffect transition="in" filter="fade">
                                      <p:cBhvr>
                                        <p:cTn id="5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allAtOnce"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0A3EE-5B9C-4041-9E69-6849CF5EAEE0}"/>
              </a:ext>
            </a:extLst>
          </p:cNvPr>
          <p:cNvSpPr>
            <a:spLocks noGrp="1"/>
          </p:cNvSpPr>
          <p:nvPr>
            <p:ph type="title"/>
          </p:nvPr>
        </p:nvSpPr>
        <p:spPr/>
        <p:txBody>
          <a:bodyPr>
            <a:normAutofit/>
          </a:bodyPr>
          <a:lstStyle/>
          <a:p>
            <a:r>
              <a:rPr lang="en-US" altLang="zh-CN" dirty="0"/>
              <a:t>10.4</a:t>
            </a:r>
            <a:r>
              <a:rPr lang="zh-CN" altLang="en-US" dirty="0"/>
              <a:t>　代码优化技术 </a:t>
            </a:r>
          </a:p>
        </p:txBody>
      </p:sp>
      <p:sp>
        <p:nvSpPr>
          <p:cNvPr id="3" name="内容占位符 2">
            <a:extLst>
              <a:ext uri="{FF2B5EF4-FFF2-40B4-BE49-F238E27FC236}">
                <a16:creationId xmlns:a16="http://schemas.microsoft.com/office/drawing/2014/main" id="{0BF38FD2-2BEC-4B54-8400-23FE6D88FB30}"/>
              </a:ext>
            </a:extLst>
          </p:cNvPr>
          <p:cNvSpPr>
            <a:spLocks noGrp="1"/>
          </p:cNvSpPr>
          <p:nvPr>
            <p:ph idx="1"/>
          </p:nvPr>
        </p:nvSpPr>
        <p:spPr/>
        <p:txBody>
          <a:bodyPr/>
          <a:lstStyle/>
          <a:p>
            <a:pPr>
              <a:lnSpc>
                <a:spcPct val="150000"/>
              </a:lnSpc>
            </a:pPr>
            <a:r>
              <a:rPr lang="en-US" altLang="zh-CN" b="1" dirty="0"/>
              <a:t>10.4.1 </a:t>
            </a:r>
            <a:r>
              <a:rPr lang="zh-CN" altLang="en-US" b="1" dirty="0"/>
              <a:t>窥孔优化</a:t>
            </a:r>
            <a:endParaRPr lang="en-US" altLang="zh-CN" b="1" dirty="0"/>
          </a:p>
          <a:p>
            <a:pPr>
              <a:lnSpc>
                <a:spcPct val="150000"/>
              </a:lnSpc>
            </a:pPr>
            <a:r>
              <a:rPr lang="en-US" altLang="zh-CN" b="1" dirty="0"/>
              <a:t>10.4.2 </a:t>
            </a:r>
            <a:r>
              <a:rPr lang="zh-CN" altLang="en-US" b="1" dirty="0"/>
              <a:t>局部优化</a:t>
            </a:r>
            <a:endParaRPr lang="en-US" altLang="zh-CN" b="1" dirty="0"/>
          </a:p>
          <a:p>
            <a:pPr>
              <a:lnSpc>
                <a:spcPct val="150000"/>
              </a:lnSpc>
            </a:pPr>
            <a:r>
              <a:rPr lang="en-US" altLang="zh-CN" b="1" dirty="0"/>
              <a:t>10.4.3 </a:t>
            </a:r>
            <a:r>
              <a:rPr lang="zh-CN" altLang="en-US" b="1" dirty="0"/>
              <a:t>循环优化</a:t>
            </a:r>
            <a:endParaRPr lang="en-US" altLang="zh-CN" b="1" dirty="0"/>
          </a:p>
          <a:p>
            <a:pPr>
              <a:lnSpc>
                <a:spcPct val="150000"/>
              </a:lnSpc>
            </a:pPr>
            <a:r>
              <a:rPr lang="en-US" altLang="zh-CN" b="1" u="sng" dirty="0">
                <a:solidFill>
                  <a:srgbClr val="C00000"/>
                </a:solidFill>
              </a:rPr>
              <a:t>10.4.4 </a:t>
            </a:r>
            <a:r>
              <a:rPr lang="zh-CN" altLang="en-US" b="1" u="sng" dirty="0">
                <a:solidFill>
                  <a:srgbClr val="C00000"/>
                </a:solidFill>
              </a:rPr>
              <a:t>全局优化 </a:t>
            </a:r>
          </a:p>
          <a:p>
            <a:endParaRPr lang="zh-CN" altLang="en-US" dirty="0"/>
          </a:p>
        </p:txBody>
      </p:sp>
      <p:sp>
        <p:nvSpPr>
          <p:cNvPr id="4" name="灯片编号占位符 3">
            <a:extLst>
              <a:ext uri="{FF2B5EF4-FFF2-40B4-BE49-F238E27FC236}">
                <a16:creationId xmlns:a16="http://schemas.microsoft.com/office/drawing/2014/main" id="{F7BB90A5-2484-4301-87F1-580DAB2F9C12}"/>
              </a:ext>
            </a:extLst>
          </p:cNvPr>
          <p:cNvSpPr>
            <a:spLocks noGrp="1"/>
          </p:cNvSpPr>
          <p:nvPr>
            <p:ph type="sldNum" sz="quarter" idx="4"/>
          </p:nvPr>
        </p:nvSpPr>
        <p:spPr/>
        <p:txBody>
          <a:bodyPr/>
          <a:lstStyle/>
          <a:p>
            <a:fld id="{E3A857A3-1012-4184-86F6-41658C62E65F}" type="slidenum">
              <a:rPr lang="en-US" smtClean="0"/>
              <a:pPr/>
              <a:t>137</a:t>
            </a:fld>
            <a:endParaRPr lang="en-US" dirty="0"/>
          </a:p>
        </p:txBody>
      </p:sp>
    </p:spTree>
    <p:extLst>
      <p:ext uri="{BB962C8B-B14F-4D97-AF65-F5344CB8AC3E}">
        <p14:creationId xmlns:p14="http://schemas.microsoft.com/office/powerpoint/2010/main" val="10946836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AE75C-9446-46EB-AC9E-C93C40CBC9DD}"/>
              </a:ext>
            </a:extLst>
          </p:cNvPr>
          <p:cNvSpPr>
            <a:spLocks noGrp="1"/>
          </p:cNvSpPr>
          <p:nvPr>
            <p:ph type="title"/>
          </p:nvPr>
        </p:nvSpPr>
        <p:spPr/>
        <p:txBody>
          <a:bodyPr/>
          <a:lstStyle/>
          <a:p>
            <a:r>
              <a:rPr lang="en-US" altLang="zh-CN" dirty="0"/>
              <a:t>10.4.4 </a:t>
            </a:r>
            <a:r>
              <a:rPr lang="zh-CN" altLang="en-US" dirty="0"/>
              <a:t>全局优化 </a:t>
            </a:r>
          </a:p>
        </p:txBody>
      </p:sp>
      <p:sp>
        <p:nvSpPr>
          <p:cNvPr id="3" name="内容占位符 2">
            <a:extLst>
              <a:ext uri="{FF2B5EF4-FFF2-40B4-BE49-F238E27FC236}">
                <a16:creationId xmlns:a16="http://schemas.microsoft.com/office/drawing/2014/main" id="{3EAA8410-CF12-4FF8-9871-D93B7673A690}"/>
              </a:ext>
            </a:extLst>
          </p:cNvPr>
          <p:cNvSpPr>
            <a:spLocks noGrp="1"/>
          </p:cNvSpPr>
          <p:nvPr>
            <p:ph idx="1"/>
          </p:nvPr>
        </p:nvSpPr>
        <p:spPr/>
        <p:txBody>
          <a:bodyPr/>
          <a:lstStyle/>
          <a:p>
            <a:r>
              <a:rPr lang="zh-CN" altLang="en-US" dirty="0"/>
              <a:t>过程内</a:t>
            </a:r>
            <a:r>
              <a:rPr lang="en-US" altLang="zh-CN" dirty="0"/>
              <a:t>(</a:t>
            </a:r>
            <a:r>
              <a:rPr lang="zh-CN" altLang="en-US" dirty="0"/>
              <a:t>函数内</a:t>
            </a:r>
            <a:r>
              <a:rPr lang="en-US" altLang="zh-CN" dirty="0"/>
              <a:t>)</a:t>
            </a:r>
            <a:r>
              <a:rPr lang="zh-CN" altLang="en-US" dirty="0"/>
              <a:t>优化</a:t>
            </a:r>
            <a:endParaRPr lang="en-US" altLang="zh-CN" dirty="0"/>
          </a:p>
          <a:p>
            <a:r>
              <a:rPr lang="zh-CN" altLang="en-US" dirty="0"/>
              <a:t>常量传播，常量合并，删除公共子表达式</a:t>
            </a:r>
            <a:r>
              <a:rPr lang="en-US" altLang="zh-CN" dirty="0"/>
              <a:t>, </a:t>
            </a:r>
            <a:r>
              <a:rPr lang="zh-CN" altLang="en-US" dirty="0"/>
              <a:t>复写传播</a:t>
            </a:r>
            <a:r>
              <a:rPr lang="en-US" altLang="zh-CN" dirty="0"/>
              <a:t>, </a:t>
            </a:r>
            <a:r>
              <a:rPr lang="zh-CN" altLang="en-US" dirty="0"/>
              <a:t>控制流优化</a:t>
            </a:r>
            <a:r>
              <a:rPr lang="en-US" altLang="zh-CN" dirty="0"/>
              <a:t>, </a:t>
            </a:r>
            <a:r>
              <a:rPr lang="zh-CN" altLang="en-US" dirty="0"/>
              <a:t>删除无用赋值</a:t>
            </a:r>
          </a:p>
        </p:txBody>
      </p:sp>
      <p:sp>
        <p:nvSpPr>
          <p:cNvPr id="4" name="灯片编号占位符 3">
            <a:extLst>
              <a:ext uri="{FF2B5EF4-FFF2-40B4-BE49-F238E27FC236}">
                <a16:creationId xmlns:a16="http://schemas.microsoft.com/office/drawing/2014/main" id="{2EAEE512-E95B-40FA-B71D-37EA79E584B2}"/>
              </a:ext>
            </a:extLst>
          </p:cNvPr>
          <p:cNvSpPr>
            <a:spLocks noGrp="1"/>
          </p:cNvSpPr>
          <p:nvPr>
            <p:ph type="sldNum" sz="quarter" idx="4"/>
          </p:nvPr>
        </p:nvSpPr>
        <p:spPr/>
        <p:txBody>
          <a:bodyPr/>
          <a:lstStyle/>
          <a:p>
            <a:fld id="{E3A857A3-1012-4184-86F6-41658C62E65F}" type="slidenum">
              <a:rPr lang="en-US" smtClean="0"/>
              <a:pPr/>
              <a:t>138</a:t>
            </a:fld>
            <a:endParaRPr lang="en-US" dirty="0"/>
          </a:p>
        </p:txBody>
      </p:sp>
    </p:spTree>
    <p:extLst>
      <p:ext uri="{BB962C8B-B14F-4D97-AF65-F5344CB8AC3E}">
        <p14:creationId xmlns:p14="http://schemas.microsoft.com/office/powerpoint/2010/main" val="2239113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1015065" cy="5637024"/>
          </a:xfrm>
        </p:spPr>
        <p:txBody>
          <a:bodyPr>
            <a:normAutofit/>
          </a:bodyPr>
          <a:lstStyle/>
          <a:p>
            <a:r>
              <a:rPr lang="zh-CN" altLang="en-US" dirty="0"/>
              <a:t>思路</a:t>
            </a:r>
            <a:r>
              <a:rPr lang="en-US" altLang="zh-CN" dirty="0"/>
              <a:t>4</a:t>
            </a:r>
            <a:r>
              <a:rPr lang="zh-CN" altLang="en-US" dirty="0"/>
              <a:t>：化零为整，向量计算</a:t>
            </a:r>
            <a:endParaRPr lang="en-US" altLang="zh-CN" dirty="0"/>
          </a:p>
          <a:p>
            <a:pPr marL="457200" lvl="1" indent="0">
              <a:buNone/>
            </a:pPr>
            <a:r>
              <a:rPr lang="zh-CN" altLang="en-US" dirty="0"/>
              <a:t>很多 </a:t>
            </a:r>
            <a:r>
              <a:rPr lang="en-US" altLang="zh-CN" dirty="0"/>
              <a:t>CPU </a:t>
            </a:r>
            <a:r>
              <a:rPr lang="zh-CN" altLang="en-US" dirty="0"/>
              <a:t>支持向量运算，也就是 </a:t>
            </a:r>
            <a:r>
              <a:rPr lang="en-US" altLang="zh-CN" dirty="0"/>
              <a:t>SIMD</a:t>
            </a:r>
            <a:r>
              <a:rPr lang="zh-CN" altLang="en-US" dirty="0"/>
              <a:t>（</a:t>
            </a:r>
            <a:r>
              <a:rPr lang="en-US" altLang="zh-CN" dirty="0"/>
              <a:t>Single Instruction Multiple Data</a:t>
            </a:r>
            <a:r>
              <a:rPr lang="zh-CN" altLang="en-US" dirty="0"/>
              <a:t>）指令。可以在一条指令里计算多个数据。</a:t>
            </a:r>
            <a:r>
              <a:rPr lang="zh-CN" altLang="en-US" dirty="0">
                <a:solidFill>
                  <a:schemeClr val="tx1"/>
                </a:solidFill>
              </a:rPr>
              <a:t>比如 </a:t>
            </a:r>
            <a:r>
              <a:rPr lang="en-US" altLang="zh-CN" dirty="0">
                <a:solidFill>
                  <a:schemeClr val="tx1"/>
                </a:solidFill>
              </a:rPr>
              <a:t>AVX-512 </a:t>
            </a:r>
            <a:r>
              <a:rPr lang="zh-CN" altLang="en-US" dirty="0">
                <a:solidFill>
                  <a:schemeClr val="tx1"/>
                </a:solidFill>
              </a:rPr>
              <a:t>指令集，可以使用 </a:t>
            </a:r>
            <a:r>
              <a:rPr lang="en-US" altLang="zh-CN" dirty="0">
                <a:solidFill>
                  <a:schemeClr val="tx1"/>
                </a:solidFill>
              </a:rPr>
              <a:t>512 </a:t>
            </a:r>
            <a:r>
              <a:rPr lang="zh-CN" altLang="en-US" dirty="0">
                <a:solidFill>
                  <a:schemeClr val="tx1"/>
                </a:solidFill>
              </a:rPr>
              <a:t>位的寄存器做运算，这个指令集的一条 </a:t>
            </a:r>
            <a:r>
              <a:rPr lang="en-US" altLang="zh-CN" dirty="0">
                <a:solidFill>
                  <a:schemeClr val="tx1"/>
                </a:solidFill>
              </a:rPr>
              <a:t>add </a:t>
            </a:r>
            <a:r>
              <a:rPr lang="zh-CN" altLang="en-US" dirty="0">
                <a:solidFill>
                  <a:schemeClr val="tx1"/>
                </a:solidFill>
              </a:rPr>
              <a:t>指令相当于一次能把 </a:t>
            </a:r>
            <a:r>
              <a:rPr lang="en-US" altLang="zh-CN" dirty="0">
                <a:solidFill>
                  <a:schemeClr val="tx1"/>
                </a:solidFill>
              </a:rPr>
              <a:t>16 </a:t>
            </a:r>
            <a:r>
              <a:rPr lang="zh-CN" altLang="en-US" dirty="0">
                <a:solidFill>
                  <a:schemeClr val="tx1"/>
                </a:solidFill>
              </a:rPr>
              <a:t>个整数加到另 </a:t>
            </a:r>
            <a:r>
              <a:rPr lang="en-US" altLang="zh-CN" dirty="0">
                <a:solidFill>
                  <a:schemeClr val="tx1"/>
                </a:solidFill>
              </a:rPr>
              <a:t>16 </a:t>
            </a:r>
            <a:r>
              <a:rPr lang="zh-CN" altLang="en-US" dirty="0">
                <a:solidFill>
                  <a:schemeClr val="tx1"/>
                </a:solidFill>
              </a:rPr>
              <a:t>个整数上，以 </a:t>
            </a:r>
            <a:r>
              <a:rPr lang="en-US" altLang="zh-CN" dirty="0">
                <a:solidFill>
                  <a:schemeClr val="tx1"/>
                </a:solidFill>
              </a:rPr>
              <a:t>1 </a:t>
            </a:r>
            <a:r>
              <a:rPr lang="zh-CN" altLang="en-US" dirty="0">
                <a:solidFill>
                  <a:schemeClr val="tx1"/>
                </a:solidFill>
              </a:rPr>
              <a:t>当 </a:t>
            </a:r>
            <a:r>
              <a:rPr lang="en-US" altLang="zh-CN" dirty="0">
                <a:solidFill>
                  <a:schemeClr val="tx1"/>
                </a:solidFill>
              </a:rPr>
              <a:t>16</a:t>
            </a:r>
            <a:r>
              <a:rPr lang="zh-CN" altLang="en-US" dirty="0">
                <a:solidFill>
                  <a:schemeClr val="tx1"/>
                </a:solidFill>
              </a:rPr>
              <a:t>。</a:t>
            </a:r>
            <a:endParaRPr lang="en-US" altLang="zh-CN" dirty="0">
              <a:solidFill>
                <a:schemeClr val="tx1"/>
              </a:solidFill>
            </a:endParaRPr>
          </a:p>
          <a:p>
            <a:pPr marL="457200" lvl="1" indent="0">
              <a:buNone/>
            </a:pPr>
            <a:r>
              <a:rPr lang="en-US" altLang="zh-CN" dirty="0">
                <a:solidFill>
                  <a:schemeClr val="tx1"/>
                </a:solidFill>
              </a:rPr>
              <a:t>ARM</a:t>
            </a:r>
            <a:r>
              <a:rPr lang="zh-CN" altLang="en-US" dirty="0">
                <a:solidFill>
                  <a:schemeClr val="tx1"/>
                </a:solidFill>
              </a:rPr>
              <a:t>的</a:t>
            </a:r>
            <a:r>
              <a:rPr lang="en-US" altLang="zh-CN" dirty="0">
                <a:solidFill>
                  <a:schemeClr val="tx1"/>
                </a:solidFill>
              </a:rPr>
              <a:t>NEON</a:t>
            </a:r>
            <a:r>
              <a:rPr lang="zh-CN" altLang="en-US" dirty="0">
                <a:solidFill>
                  <a:schemeClr val="tx1"/>
                </a:solidFill>
              </a:rPr>
              <a:t>技术：</a:t>
            </a:r>
            <a:r>
              <a:rPr lang="en-US" altLang="zh-CN" dirty="0">
                <a:solidFill>
                  <a:schemeClr val="tx1"/>
                </a:solidFill>
              </a:rPr>
              <a:t>16</a:t>
            </a:r>
            <a:r>
              <a:rPr lang="zh-CN" altLang="en-US" dirty="0">
                <a:solidFill>
                  <a:schemeClr val="tx1"/>
                </a:solidFill>
              </a:rPr>
              <a:t>个</a:t>
            </a:r>
            <a:r>
              <a:rPr lang="en-US" altLang="zh-CN" dirty="0">
                <a:solidFill>
                  <a:schemeClr val="tx1"/>
                </a:solidFill>
              </a:rPr>
              <a:t>128</a:t>
            </a:r>
            <a:r>
              <a:rPr lang="zh-CN" altLang="en-US" dirty="0">
                <a:solidFill>
                  <a:schemeClr val="tx1"/>
                </a:solidFill>
              </a:rPr>
              <a:t>位寄存器</a:t>
            </a:r>
            <a:endParaRPr lang="en-US" altLang="zh-CN" dirty="0">
              <a:solidFill>
                <a:schemeClr val="tx1"/>
              </a:solidFill>
            </a:endParaRPr>
          </a:p>
          <a:p>
            <a:pPr lvl="1"/>
            <a:r>
              <a:rPr lang="zh-CN" altLang="en-US" dirty="0">
                <a:solidFill>
                  <a:schemeClr val="tx1"/>
                </a:solidFill>
              </a:rPr>
              <a:t>超字级并行（</a:t>
            </a:r>
            <a:r>
              <a:rPr lang="en-US" altLang="zh-CN" dirty="0" err="1">
                <a:solidFill>
                  <a:schemeClr val="tx1"/>
                </a:solidFill>
              </a:rPr>
              <a:t>Superword</a:t>
            </a:r>
            <a:r>
              <a:rPr lang="en-US" altLang="zh-CN" dirty="0">
                <a:solidFill>
                  <a:schemeClr val="tx1"/>
                </a:solidFill>
              </a:rPr>
              <a:t>-Level Parallelism</a:t>
            </a:r>
            <a:r>
              <a:rPr lang="zh-CN" altLang="en-US" dirty="0">
                <a:solidFill>
                  <a:schemeClr val="tx1"/>
                </a:solidFill>
              </a:rPr>
              <a:t>，</a:t>
            </a:r>
            <a:r>
              <a:rPr lang="en-US" altLang="zh-CN" dirty="0">
                <a:solidFill>
                  <a:schemeClr val="tx1"/>
                </a:solidFill>
              </a:rPr>
              <a:t>SLP)</a:t>
            </a:r>
          </a:p>
          <a:p>
            <a:pPr lvl="1"/>
            <a:r>
              <a:rPr lang="zh-CN" altLang="en-US" dirty="0">
                <a:solidFill>
                  <a:schemeClr val="tx1"/>
                </a:solidFill>
              </a:rPr>
              <a:t>循环向量化（</a:t>
            </a:r>
            <a:r>
              <a:rPr lang="en-US" altLang="zh-CN" dirty="0">
                <a:solidFill>
                  <a:schemeClr val="tx1"/>
                </a:solidFill>
              </a:rPr>
              <a:t>Loop Vectorization</a:t>
            </a:r>
            <a:r>
              <a:rPr lang="zh-CN" altLang="en-US" dirty="0">
                <a:solidFill>
                  <a:schemeClr val="tx1"/>
                </a:solidFill>
              </a:rPr>
              <a:t>）</a:t>
            </a:r>
            <a:endParaRPr lang="en-US" altLang="zh-CN" dirty="0">
              <a:solidFill>
                <a:schemeClr val="tx1"/>
              </a:solidFill>
            </a:endParaRPr>
          </a:p>
          <a:p>
            <a:r>
              <a:rPr lang="zh-CN" altLang="en-US" dirty="0"/>
              <a:t>思路</a:t>
            </a:r>
            <a:r>
              <a:rPr lang="en-US" altLang="zh-CN" dirty="0"/>
              <a:t>5:  </a:t>
            </a:r>
            <a:r>
              <a:rPr lang="zh-CN" altLang="en-US" dirty="0"/>
              <a:t>化整为零，各个优化</a:t>
            </a:r>
            <a:endParaRPr lang="en-US" altLang="zh-CN" dirty="0"/>
          </a:p>
          <a:p>
            <a:pPr lvl="1"/>
            <a:r>
              <a:rPr lang="zh-CN" altLang="en-US" dirty="0"/>
              <a:t>聚合体的标量替换（</a:t>
            </a:r>
            <a:r>
              <a:rPr lang="en-US" altLang="zh-CN" dirty="0"/>
              <a:t>Scalar Replacement of Aggregates</a:t>
            </a:r>
            <a:r>
              <a:rPr lang="zh-CN" altLang="en-US" dirty="0"/>
              <a:t>，</a:t>
            </a:r>
            <a:r>
              <a:rPr lang="en-US" altLang="zh-CN" dirty="0"/>
              <a:t>SROA</a:t>
            </a:r>
            <a:r>
              <a:rPr lang="zh-CN" altLang="en-US" dirty="0"/>
              <a:t>）</a:t>
            </a:r>
            <a:endParaRPr lang="en-US" altLang="zh-CN" dirty="0"/>
          </a:p>
          <a:p>
            <a:pPr marL="457200" lvl="1" indent="0">
              <a:buNone/>
            </a:pPr>
            <a:r>
              <a:rPr lang="zh-CN" altLang="en-US" dirty="0">
                <a:solidFill>
                  <a:schemeClr val="tx1"/>
                </a:solidFill>
              </a:rPr>
              <a:t>结构体，对象等复合数据类型称为聚合体（</a:t>
            </a:r>
            <a:r>
              <a:rPr lang="en-US" altLang="zh-CN" dirty="0">
                <a:solidFill>
                  <a:schemeClr val="tx1"/>
                </a:solidFill>
              </a:rPr>
              <a:t>aggregates</a:t>
            </a:r>
            <a:r>
              <a:rPr lang="zh-CN" altLang="en-US" dirty="0">
                <a:solidFill>
                  <a:schemeClr val="tx1"/>
                </a:solidFill>
              </a:rPr>
              <a:t>）</a:t>
            </a:r>
            <a:endParaRPr lang="en-US" altLang="zh-CN" dirty="0">
              <a:solidFill>
                <a:schemeClr val="tx1"/>
              </a:solidFill>
            </a:endParaRPr>
          </a:p>
          <a:p>
            <a:pPr marL="457200" lvl="1" indent="0">
              <a:buNone/>
            </a:pPr>
            <a:r>
              <a:rPr lang="zh-CN" altLang="en-US" dirty="0">
                <a:solidFill>
                  <a:schemeClr val="tx1"/>
                </a:solidFill>
              </a:rPr>
              <a:t>优化算法大多针对标量</a:t>
            </a:r>
            <a:r>
              <a:rPr lang="en-US" altLang="zh-CN" dirty="0">
                <a:solidFill>
                  <a:schemeClr val="tx1"/>
                </a:solidFill>
              </a:rPr>
              <a:t>(Scalar)</a:t>
            </a:r>
            <a:endParaRPr lang="zh-CN" altLang="en-US" dirty="0">
              <a:solidFill>
                <a:schemeClr val="tx1"/>
              </a:solidFill>
            </a:endParaRPr>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13</a:t>
            </a:fld>
            <a:endParaRPr lang="en-US" dirty="0"/>
          </a:p>
        </p:txBody>
      </p:sp>
    </p:spTree>
    <p:extLst>
      <p:ext uri="{BB962C8B-B14F-4D97-AF65-F5344CB8AC3E}">
        <p14:creationId xmlns:p14="http://schemas.microsoft.com/office/powerpoint/2010/main" val="6342946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dirty="0"/>
              <a:t>10.1</a:t>
            </a:r>
            <a:r>
              <a:rPr lang="zh-CN" altLang="en-US" b="1" dirty="0"/>
              <a:t>　优化技术介绍</a:t>
            </a:r>
          </a:p>
          <a:p>
            <a:pPr>
              <a:lnSpc>
                <a:spcPct val="150000"/>
              </a:lnSpc>
              <a:defRPr/>
            </a:pPr>
            <a:r>
              <a:rPr lang="en-US" altLang="zh-CN" b="1" dirty="0"/>
              <a:t>10.2</a:t>
            </a:r>
            <a:r>
              <a:rPr lang="zh-CN" altLang="en-US" b="1" dirty="0"/>
              <a:t>　基本块、流图和循环</a:t>
            </a:r>
            <a:endParaRPr lang="en-US" altLang="zh-CN" b="1" dirty="0"/>
          </a:p>
          <a:p>
            <a:pPr>
              <a:lnSpc>
                <a:spcPct val="150000"/>
              </a:lnSpc>
              <a:defRPr/>
            </a:pPr>
            <a:r>
              <a:rPr lang="en-US" altLang="zh-CN" b="1" dirty="0"/>
              <a:t>10.3   </a:t>
            </a:r>
            <a:r>
              <a:rPr lang="zh-CN" altLang="en-US" b="1" dirty="0"/>
              <a:t>数据流分析基础 </a:t>
            </a:r>
          </a:p>
          <a:p>
            <a:pPr>
              <a:lnSpc>
                <a:spcPct val="150000"/>
              </a:lnSpc>
              <a:defRPr/>
            </a:pPr>
            <a:r>
              <a:rPr lang="en-US" altLang="zh-CN" b="1" dirty="0"/>
              <a:t>10.4</a:t>
            </a:r>
            <a:r>
              <a:rPr lang="zh-CN" altLang="en-US" b="1" dirty="0"/>
              <a:t>　代码优化技术 </a:t>
            </a:r>
          </a:p>
          <a:p>
            <a:pPr>
              <a:lnSpc>
                <a:spcPct val="150000"/>
              </a:lnSpc>
              <a:defRPr/>
            </a:pPr>
            <a:r>
              <a:rPr lang="en-US" altLang="zh-CN" b="1" u="sng" dirty="0">
                <a:solidFill>
                  <a:srgbClr val="C00000"/>
                </a:solidFill>
              </a:rPr>
              <a:t>10.5</a:t>
            </a:r>
            <a:r>
              <a:rPr lang="zh-CN" altLang="en-US" b="1" u="sng" dirty="0">
                <a:solidFill>
                  <a:srgbClr val="C00000"/>
                </a:solidFill>
              </a:rPr>
              <a:t>　目标代码生成技术</a:t>
            </a:r>
          </a:p>
        </p:txBody>
      </p:sp>
      <p:sp>
        <p:nvSpPr>
          <p:cNvPr id="5" name="灯片编号占位符 4">
            <a:extLst>
              <a:ext uri="{FF2B5EF4-FFF2-40B4-BE49-F238E27FC236}">
                <a16:creationId xmlns:a16="http://schemas.microsoft.com/office/drawing/2014/main" id="{6A38DB38-50D6-419C-B6D1-AFA62C7D99F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857A3-1012-4184-86F6-41658C62E65F}" type="slidenum">
              <a:rPr kumimoji="0" lang="en-US" sz="1200" b="0" i="0" u="none" strike="noStrike" kern="120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560403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AE75C-9446-46EB-AC9E-C93C40CBC9DD}"/>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3EAA8410-CF12-4FF8-9871-D93B7673A690}"/>
              </a:ext>
            </a:extLst>
          </p:cNvPr>
          <p:cNvSpPr>
            <a:spLocks noGrp="1"/>
          </p:cNvSpPr>
          <p:nvPr>
            <p:ph idx="1"/>
          </p:nvPr>
        </p:nvSpPr>
        <p:spPr>
          <a:xfrm>
            <a:off x="487822" y="942763"/>
            <a:ext cx="10515599" cy="5911095"/>
          </a:xfrm>
        </p:spPr>
        <p:txBody>
          <a:bodyPr>
            <a:normAutofit/>
          </a:bodyPr>
          <a:lstStyle/>
          <a:p>
            <a:r>
              <a:rPr lang="zh-CN" altLang="en-US" dirty="0"/>
              <a:t>将程序的代码映射到运行时的虚拟空间中：常量或全局变量映射到静态数据区；代码映射到代码区；局部数据或临时变量存放到寄存器或动态数据区</a:t>
            </a:r>
            <a:endParaRPr lang="en-US" altLang="zh-CN" dirty="0"/>
          </a:p>
          <a:p>
            <a:r>
              <a:rPr lang="zh-CN" altLang="en-US" dirty="0"/>
              <a:t>核心问题包括：</a:t>
            </a:r>
          </a:p>
          <a:p>
            <a:pPr lvl="1"/>
            <a:r>
              <a:rPr lang="zh-CN" altLang="en-US" dirty="0"/>
              <a:t> </a:t>
            </a:r>
            <a:r>
              <a:rPr lang="zh-CN" altLang="en-US" sz="2400" dirty="0"/>
              <a:t>指令选择 （</a:t>
            </a:r>
            <a:r>
              <a:rPr lang="en-US" altLang="zh-CN" sz="2400" dirty="0"/>
              <a:t>instruction selection</a:t>
            </a:r>
            <a:r>
              <a:rPr lang="zh-CN" altLang="en-US" sz="2400" dirty="0"/>
              <a:t>）</a:t>
            </a:r>
          </a:p>
          <a:p>
            <a:pPr lvl="2"/>
            <a:r>
              <a:rPr lang="zh-CN" altLang="en-US" sz="2400" dirty="0"/>
              <a:t>     目标机指令集的性质和中间代码的形式决定</a:t>
            </a:r>
          </a:p>
          <a:p>
            <a:pPr lvl="2"/>
            <a:r>
              <a:rPr lang="zh-CN" altLang="en-US" sz="2400" dirty="0"/>
              <a:t>     指令选择的难易</a:t>
            </a:r>
          </a:p>
          <a:p>
            <a:pPr lvl="1"/>
            <a:r>
              <a:rPr lang="zh-CN" altLang="en-US" sz="2400" dirty="0"/>
              <a:t> 寄存器分配 （</a:t>
            </a:r>
            <a:r>
              <a:rPr lang="en-US" altLang="zh-CN" sz="2400" dirty="0"/>
              <a:t>register allocation</a:t>
            </a:r>
            <a:r>
              <a:rPr lang="zh-CN" altLang="en-US" sz="2400" dirty="0"/>
              <a:t>）</a:t>
            </a:r>
          </a:p>
          <a:p>
            <a:pPr lvl="2"/>
            <a:r>
              <a:rPr lang="zh-CN" altLang="en-US" sz="2400" dirty="0"/>
              <a:t>    充分、高效地使用寄存器</a:t>
            </a:r>
          </a:p>
          <a:p>
            <a:pPr lvl="1"/>
            <a:r>
              <a:rPr lang="zh-CN" altLang="en-US" sz="2400" dirty="0"/>
              <a:t> 指令调度 （</a:t>
            </a:r>
            <a:r>
              <a:rPr lang="en-US" altLang="zh-CN" sz="2400" dirty="0"/>
              <a:t>code scheduling</a:t>
            </a:r>
            <a:r>
              <a:rPr lang="zh-CN" altLang="en-US" sz="2400" dirty="0"/>
              <a:t>）</a:t>
            </a:r>
          </a:p>
          <a:p>
            <a:pPr lvl="2"/>
            <a:r>
              <a:rPr lang="zh-CN" altLang="en-US" sz="2400" dirty="0"/>
              <a:t>     调整好计算的次序，充分利用目标机的特点</a:t>
            </a:r>
          </a:p>
          <a:p>
            <a:endParaRPr lang="zh-CN" altLang="en-US" dirty="0"/>
          </a:p>
        </p:txBody>
      </p:sp>
      <p:sp>
        <p:nvSpPr>
          <p:cNvPr id="4" name="灯片编号占位符 3">
            <a:extLst>
              <a:ext uri="{FF2B5EF4-FFF2-40B4-BE49-F238E27FC236}">
                <a16:creationId xmlns:a16="http://schemas.microsoft.com/office/drawing/2014/main" id="{2EAEE512-E95B-40FA-B71D-37EA79E584B2}"/>
              </a:ext>
            </a:extLst>
          </p:cNvPr>
          <p:cNvSpPr>
            <a:spLocks noGrp="1"/>
          </p:cNvSpPr>
          <p:nvPr>
            <p:ph type="sldNum" sz="quarter" idx="4"/>
          </p:nvPr>
        </p:nvSpPr>
        <p:spPr/>
        <p:txBody>
          <a:bodyPr/>
          <a:lstStyle/>
          <a:p>
            <a:fld id="{E3A857A3-1012-4184-86F6-41658C62E65F}" type="slidenum">
              <a:rPr lang="en-US" smtClean="0"/>
              <a:pPr/>
              <a:t>140</a:t>
            </a:fld>
            <a:endParaRPr lang="en-US" dirty="0"/>
          </a:p>
        </p:txBody>
      </p:sp>
    </p:spTree>
    <p:extLst>
      <p:ext uri="{BB962C8B-B14F-4D97-AF65-F5344CB8AC3E}">
        <p14:creationId xmlns:p14="http://schemas.microsoft.com/office/powerpoint/2010/main" val="19949525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AE75C-9446-46EB-AC9E-C93C40CBC9DD}"/>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3EAA8410-CF12-4FF8-9871-D93B7673A690}"/>
              </a:ext>
            </a:extLst>
          </p:cNvPr>
          <p:cNvSpPr>
            <a:spLocks noGrp="1"/>
          </p:cNvSpPr>
          <p:nvPr>
            <p:ph idx="1"/>
          </p:nvPr>
        </p:nvSpPr>
        <p:spPr>
          <a:xfrm>
            <a:off x="487822" y="942764"/>
            <a:ext cx="10515599" cy="617642"/>
          </a:xfrm>
        </p:spPr>
        <p:txBody>
          <a:bodyPr>
            <a:normAutofit/>
          </a:bodyPr>
          <a:lstStyle/>
          <a:p>
            <a:r>
              <a:rPr lang="zh-CN" altLang="en-US" dirty="0"/>
              <a:t>实际的目标代码生成技术更复杂</a:t>
            </a:r>
          </a:p>
        </p:txBody>
      </p:sp>
      <p:sp>
        <p:nvSpPr>
          <p:cNvPr id="4" name="灯片编号占位符 3">
            <a:extLst>
              <a:ext uri="{FF2B5EF4-FFF2-40B4-BE49-F238E27FC236}">
                <a16:creationId xmlns:a16="http://schemas.microsoft.com/office/drawing/2014/main" id="{2EAEE512-E95B-40FA-B71D-37EA79E584B2}"/>
              </a:ext>
            </a:extLst>
          </p:cNvPr>
          <p:cNvSpPr>
            <a:spLocks noGrp="1"/>
          </p:cNvSpPr>
          <p:nvPr>
            <p:ph type="sldNum" sz="quarter" idx="4"/>
          </p:nvPr>
        </p:nvSpPr>
        <p:spPr/>
        <p:txBody>
          <a:bodyPr/>
          <a:lstStyle/>
          <a:p>
            <a:fld id="{E3A857A3-1012-4184-86F6-41658C62E65F}" type="slidenum">
              <a:rPr lang="en-US" smtClean="0"/>
              <a:pPr/>
              <a:t>141</a:t>
            </a:fld>
            <a:endParaRPr lang="en-US" dirty="0"/>
          </a:p>
        </p:txBody>
      </p:sp>
      <p:sp>
        <p:nvSpPr>
          <p:cNvPr id="5" name="文本框 4">
            <a:extLst>
              <a:ext uri="{FF2B5EF4-FFF2-40B4-BE49-F238E27FC236}">
                <a16:creationId xmlns:a16="http://schemas.microsoft.com/office/drawing/2014/main" id="{8FA17F8D-8A26-4CFA-B7FC-58995A8326AA}"/>
              </a:ext>
            </a:extLst>
          </p:cNvPr>
          <p:cNvSpPr txBox="1"/>
          <p:nvPr/>
        </p:nvSpPr>
        <p:spPr>
          <a:xfrm>
            <a:off x="1484528" y="3238975"/>
            <a:ext cx="914401" cy="954107"/>
          </a:xfrm>
          <a:prstGeom prst="rect">
            <a:avLst/>
          </a:prstGeom>
          <a:noFill/>
          <a:ln>
            <a:solidFill>
              <a:schemeClr val="tx1"/>
            </a:solidFill>
          </a:ln>
        </p:spPr>
        <p:txBody>
          <a:bodyPr wrap="square" rtlCol="0">
            <a:spAutoFit/>
          </a:bodyPr>
          <a:lstStyle/>
          <a:p>
            <a:r>
              <a:rPr lang="zh-CN" altLang="en-US" sz="2800" dirty="0"/>
              <a:t>指令选择</a:t>
            </a:r>
          </a:p>
        </p:txBody>
      </p:sp>
      <p:sp>
        <p:nvSpPr>
          <p:cNvPr id="6" name="文本框 5">
            <a:extLst>
              <a:ext uri="{FF2B5EF4-FFF2-40B4-BE49-F238E27FC236}">
                <a16:creationId xmlns:a16="http://schemas.microsoft.com/office/drawing/2014/main" id="{9830BB6A-7846-4984-9CEA-FEA098A40D60}"/>
              </a:ext>
            </a:extLst>
          </p:cNvPr>
          <p:cNvSpPr txBox="1"/>
          <p:nvPr/>
        </p:nvSpPr>
        <p:spPr>
          <a:xfrm>
            <a:off x="3179731" y="3238975"/>
            <a:ext cx="914402" cy="954107"/>
          </a:xfrm>
          <a:prstGeom prst="rect">
            <a:avLst/>
          </a:prstGeom>
          <a:noFill/>
          <a:ln>
            <a:solidFill>
              <a:schemeClr val="tx1"/>
            </a:solidFill>
          </a:ln>
        </p:spPr>
        <p:txBody>
          <a:bodyPr wrap="square" rtlCol="0">
            <a:spAutoFit/>
          </a:bodyPr>
          <a:lstStyle/>
          <a:p>
            <a:r>
              <a:rPr lang="zh-CN" altLang="en-US" sz="2800" dirty="0"/>
              <a:t>指令排序</a:t>
            </a:r>
          </a:p>
        </p:txBody>
      </p:sp>
      <p:sp>
        <p:nvSpPr>
          <p:cNvPr id="7" name="文本框 6">
            <a:extLst>
              <a:ext uri="{FF2B5EF4-FFF2-40B4-BE49-F238E27FC236}">
                <a16:creationId xmlns:a16="http://schemas.microsoft.com/office/drawing/2014/main" id="{7EC028B0-6FBE-4F6F-87D6-BAC738899DF4}"/>
              </a:ext>
            </a:extLst>
          </p:cNvPr>
          <p:cNvSpPr txBox="1"/>
          <p:nvPr/>
        </p:nvSpPr>
        <p:spPr>
          <a:xfrm>
            <a:off x="4858893" y="3238975"/>
            <a:ext cx="1393115" cy="954107"/>
          </a:xfrm>
          <a:prstGeom prst="rect">
            <a:avLst/>
          </a:prstGeom>
          <a:noFill/>
          <a:ln>
            <a:solidFill>
              <a:schemeClr val="tx1"/>
            </a:solidFill>
          </a:ln>
        </p:spPr>
        <p:txBody>
          <a:bodyPr wrap="square" rtlCol="0">
            <a:spAutoFit/>
          </a:bodyPr>
          <a:lstStyle/>
          <a:p>
            <a:pPr algn="ctr"/>
            <a:r>
              <a:rPr lang="zh-CN" altLang="en-US" sz="2800" dirty="0"/>
              <a:t>寄存器分配</a:t>
            </a:r>
          </a:p>
        </p:txBody>
      </p:sp>
      <p:sp>
        <p:nvSpPr>
          <p:cNvPr id="8" name="文本框 7">
            <a:extLst>
              <a:ext uri="{FF2B5EF4-FFF2-40B4-BE49-F238E27FC236}">
                <a16:creationId xmlns:a16="http://schemas.microsoft.com/office/drawing/2014/main" id="{0FE50EB2-4321-4E03-AA80-D296641FB453}"/>
              </a:ext>
            </a:extLst>
          </p:cNvPr>
          <p:cNvSpPr txBox="1"/>
          <p:nvPr/>
        </p:nvSpPr>
        <p:spPr>
          <a:xfrm>
            <a:off x="7016768" y="3237445"/>
            <a:ext cx="902722" cy="954107"/>
          </a:xfrm>
          <a:prstGeom prst="rect">
            <a:avLst/>
          </a:prstGeom>
          <a:noFill/>
          <a:ln>
            <a:solidFill>
              <a:schemeClr val="tx1"/>
            </a:solidFill>
          </a:ln>
        </p:spPr>
        <p:txBody>
          <a:bodyPr wrap="square" rtlCol="0">
            <a:spAutoFit/>
          </a:bodyPr>
          <a:lstStyle/>
          <a:p>
            <a:r>
              <a:rPr lang="zh-CN" altLang="en-US" sz="2800" dirty="0"/>
              <a:t>指令排序</a:t>
            </a:r>
          </a:p>
        </p:txBody>
      </p:sp>
      <p:sp>
        <p:nvSpPr>
          <p:cNvPr id="9" name="文本框 8">
            <a:extLst>
              <a:ext uri="{FF2B5EF4-FFF2-40B4-BE49-F238E27FC236}">
                <a16:creationId xmlns:a16="http://schemas.microsoft.com/office/drawing/2014/main" id="{2A484405-7BD1-4A82-A97E-E9FE7F52A082}"/>
              </a:ext>
            </a:extLst>
          </p:cNvPr>
          <p:cNvSpPr txBox="1"/>
          <p:nvPr/>
        </p:nvSpPr>
        <p:spPr>
          <a:xfrm>
            <a:off x="8668209" y="3237025"/>
            <a:ext cx="1697917" cy="954107"/>
          </a:xfrm>
          <a:prstGeom prst="rect">
            <a:avLst/>
          </a:prstGeom>
          <a:noFill/>
          <a:ln>
            <a:solidFill>
              <a:schemeClr val="tx1"/>
            </a:solidFill>
          </a:ln>
        </p:spPr>
        <p:txBody>
          <a:bodyPr wrap="square" rtlCol="0">
            <a:spAutoFit/>
          </a:bodyPr>
          <a:lstStyle/>
          <a:p>
            <a:pPr algn="ctr"/>
            <a:r>
              <a:rPr lang="zh-CN" altLang="en-US" sz="2800" dirty="0"/>
              <a:t>翻译成目标代码</a:t>
            </a:r>
          </a:p>
        </p:txBody>
      </p:sp>
      <p:cxnSp>
        <p:nvCxnSpPr>
          <p:cNvPr id="11" name="直接箭头连接符 10">
            <a:extLst>
              <a:ext uri="{FF2B5EF4-FFF2-40B4-BE49-F238E27FC236}">
                <a16:creationId xmlns:a16="http://schemas.microsoft.com/office/drawing/2014/main" id="{C7F7DD1D-7043-44B6-8126-D80376F8B672}"/>
              </a:ext>
            </a:extLst>
          </p:cNvPr>
          <p:cNvCxnSpPr>
            <a:cxnSpLocks/>
            <a:endCxn id="5" idx="1"/>
          </p:cNvCxnSpPr>
          <p:nvPr/>
        </p:nvCxnSpPr>
        <p:spPr>
          <a:xfrm>
            <a:off x="1010653" y="3716028"/>
            <a:ext cx="473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A41A8B05-CAD5-4D50-8B77-AD63215C7686}"/>
              </a:ext>
            </a:extLst>
          </p:cNvPr>
          <p:cNvCxnSpPr>
            <a:cxnSpLocks/>
            <a:stCxn id="5" idx="3"/>
            <a:endCxn id="6" idx="1"/>
          </p:cNvCxnSpPr>
          <p:nvPr/>
        </p:nvCxnSpPr>
        <p:spPr>
          <a:xfrm>
            <a:off x="2398929" y="3716029"/>
            <a:ext cx="7808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28EED12-3CA2-48BF-A6C1-016387B3CC80}"/>
              </a:ext>
            </a:extLst>
          </p:cNvPr>
          <p:cNvCxnSpPr>
            <a:cxnSpLocks/>
            <a:stCxn id="6" idx="3"/>
            <a:endCxn id="7" idx="1"/>
          </p:cNvCxnSpPr>
          <p:nvPr/>
        </p:nvCxnSpPr>
        <p:spPr>
          <a:xfrm>
            <a:off x="4094133" y="3716029"/>
            <a:ext cx="7647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3A1EDA2B-1774-4938-ACF7-4158CEE60636}"/>
              </a:ext>
            </a:extLst>
          </p:cNvPr>
          <p:cNvCxnSpPr>
            <a:cxnSpLocks/>
            <a:stCxn id="7" idx="3"/>
            <a:endCxn id="8" idx="1"/>
          </p:cNvCxnSpPr>
          <p:nvPr/>
        </p:nvCxnSpPr>
        <p:spPr>
          <a:xfrm flipV="1">
            <a:off x="6252008" y="3714499"/>
            <a:ext cx="764760" cy="15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19651D6-F5E3-4636-8660-B8F74AB18904}"/>
              </a:ext>
            </a:extLst>
          </p:cNvPr>
          <p:cNvCxnSpPr>
            <a:cxnSpLocks/>
            <a:stCxn id="8" idx="3"/>
            <a:endCxn id="9" idx="1"/>
          </p:cNvCxnSpPr>
          <p:nvPr/>
        </p:nvCxnSpPr>
        <p:spPr>
          <a:xfrm flipV="1">
            <a:off x="7919490" y="3714079"/>
            <a:ext cx="748719" cy="4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83EB599-5B95-49A3-8C83-8FDA8049D0E6}"/>
              </a:ext>
            </a:extLst>
          </p:cNvPr>
          <p:cNvCxnSpPr>
            <a:cxnSpLocks/>
          </p:cNvCxnSpPr>
          <p:nvPr/>
        </p:nvCxnSpPr>
        <p:spPr>
          <a:xfrm>
            <a:off x="10366126" y="3714079"/>
            <a:ext cx="5241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AD2041A4-4B26-4B68-AEE2-6B01393AD0ED}"/>
              </a:ext>
            </a:extLst>
          </p:cNvPr>
          <p:cNvSpPr txBox="1"/>
          <p:nvPr/>
        </p:nvSpPr>
        <p:spPr>
          <a:xfrm>
            <a:off x="535594" y="3529412"/>
            <a:ext cx="590226" cy="369332"/>
          </a:xfrm>
          <a:prstGeom prst="rect">
            <a:avLst/>
          </a:prstGeom>
          <a:noFill/>
        </p:spPr>
        <p:txBody>
          <a:bodyPr wrap="none" rtlCol="0">
            <a:spAutoFit/>
          </a:bodyPr>
          <a:lstStyle/>
          <a:p>
            <a:r>
              <a:rPr lang="en-US" altLang="zh-CN" dirty="0"/>
              <a:t>MIR</a:t>
            </a:r>
            <a:endParaRPr lang="zh-CN" altLang="en-US" dirty="0"/>
          </a:p>
        </p:txBody>
      </p:sp>
      <p:sp>
        <p:nvSpPr>
          <p:cNvPr id="32" name="文本框 31">
            <a:extLst>
              <a:ext uri="{FF2B5EF4-FFF2-40B4-BE49-F238E27FC236}">
                <a16:creationId xmlns:a16="http://schemas.microsoft.com/office/drawing/2014/main" id="{08371713-D72A-438E-B317-0D668AA19452}"/>
              </a:ext>
            </a:extLst>
          </p:cNvPr>
          <p:cNvSpPr txBox="1"/>
          <p:nvPr/>
        </p:nvSpPr>
        <p:spPr>
          <a:xfrm>
            <a:off x="10842125" y="3529412"/>
            <a:ext cx="1107996" cy="369332"/>
          </a:xfrm>
          <a:prstGeom prst="rect">
            <a:avLst/>
          </a:prstGeom>
          <a:noFill/>
        </p:spPr>
        <p:txBody>
          <a:bodyPr wrap="none" rtlCol="0">
            <a:spAutoFit/>
          </a:bodyPr>
          <a:lstStyle/>
          <a:p>
            <a:r>
              <a:rPr lang="zh-CN" altLang="en-US" dirty="0"/>
              <a:t>目标代码</a:t>
            </a:r>
          </a:p>
        </p:txBody>
      </p:sp>
      <p:sp>
        <p:nvSpPr>
          <p:cNvPr id="33" name="文本框 32">
            <a:extLst>
              <a:ext uri="{FF2B5EF4-FFF2-40B4-BE49-F238E27FC236}">
                <a16:creationId xmlns:a16="http://schemas.microsoft.com/office/drawing/2014/main" id="{8EC729B3-C2E1-4BEF-B74A-D78F92FA82D6}"/>
              </a:ext>
            </a:extLst>
          </p:cNvPr>
          <p:cNvSpPr txBox="1"/>
          <p:nvPr/>
        </p:nvSpPr>
        <p:spPr>
          <a:xfrm>
            <a:off x="2486196" y="3898744"/>
            <a:ext cx="492443" cy="369332"/>
          </a:xfrm>
          <a:prstGeom prst="rect">
            <a:avLst/>
          </a:prstGeom>
          <a:noFill/>
        </p:spPr>
        <p:txBody>
          <a:bodyPr wrap="none" rtlCol="0">
            <a:spAutoFit/>
          </a:bodyPr>
          <a:lstStyle/>
          <a:p>
            <a:r>
              <a:rPr lang="en-US" altLang="zh-CN" dirty="0"/>
              <a:t>LIR</a:t>
            </a:r>
            <a:endParaRPr lang="zh-CN" altLang="en-US" dirty="0"/>
          </a:p>
        </p:txBody>
      </p:sp>
      <p:sp>
        <p:nvSpPr>
          <p:cNvPr id="34" name="文本框 33">
            <a:extLst>
              <a:ext uri="{FF2B5EF4-FFF2-40B4-BE49-F238E27FC236}">
                <a16:creationId xmlns:a16="http://schemas.microsoft.com/office/drawing/2014/main" id="{B6CC4205-84AB-4F78-955E-3CBFB4CDBBAD}"/>
              </a:ext>
            </a:extLst>
          </p:cNvPr>
          <p:cNvSpPr txBox="1"/>
          <p:nvPr/>
        </p:nvSpPr>
        <p:spPr>
          <a:xfrm>
            <a:off x="4215405" y="3898744"/>
            <a:ext cx="492443" cy="369332"/>
          </a:xfrm>
          <a:prstGeom prst="rect">
            <a:avLst/>
          </a:prstGeom>
          <a:noFill/>
        </p:spPr>
        <p:txBody>
          <a:bodyPr wrap="none" rtlCol="0">
            <a:spAutoFit/>
          </a:bodyPr>
          <a:lstStyle/>
          <a:p>
            <a:r>
              <a:rPr lang="en-US" altLang="zh-CN" dirty="0"/>
              <a:t>LIR</a:t>
            </a:r>
            <a:endParaRPr lang="zh-CN" altLang="en-US" dirty="0"/>
          </a:p>
        </p:txBody>
      </p:sp>
      <p:sp>
        <p:nvSpPr>
          <p:cNvPr id="35" name="文本框 34">
            <a:extLst>
              <a:ext uri="{FF2B5EF4-FFF2-40B4-BE49-F238E27FC236}">
                <a16:creationId xmlns:a16="http://schemas.microsoft.com/office/drawing/2014/main" id="{DB619531-729B-4979-884D-F49BBFE05712}"/>
              </a:ext>
            </a:extLst>
          </p:cNvPr>
          <p:cNvSpPr txBox="1"/>
          <p:nvPr/>
        </p:nvSpPr>
        <p:spPr>
          <a:xfrm>
            <a:off x="6388166" y="3898744"/>
            <a:ext cx="492443" cy="369332"/>
          </a:xfrm>
          <a:prstGeom prst="rect">
            <a:avLst/>
          </a:prstGeom>
          <a:noFill/>
        </p:spPr>
        <p:txBody>
          <a:bodyPr wrap="none" rtlCol="0">
            <a:spAutoFit/>
          </a:bodyPr>
          <a:lstStyle/>
          <a:p>
            <a:r>
              <a:rPr lang="en-US" altLang="zh-CN" dirty="0"/>
              <a:t>LIR</a:t>
            </a:r>
            <a:endParaRPr lang="zh-CN" altLang="en-US" dirty="0"/>
          </a:p>
        </p:txBody>
      </p:sp>
      <p:sp>
        <p:nvSpPr>
          <p:cNvPr id="36" name="文本框 35">
            <a:extLst>
              <a:ext uri="{FF2B5EF4-FFF2-40B4-BE49-F238E27FC236}">
                <a16:creationId xmlns:a16="http://schemas.microsoft.com/office/drawing/2014/main" id="{00F2AE5F-FE61-463D-AE7F-60783EE2C792}"/>
              </a:ext>
            </a:extLst>
          </p:cNvPr>
          <p:cNvSpPr txBox="1"/>
          <p:nvPr/>
        </p:nvSpPr>
        <p:spPr>
          <a:xfrm>
            <a:off x="8068484" y="3858008"/>
            <a:ext cx="492443" cy="369332"/>
          </a:xfrm>
          <a:prstGeom prst="rect">
            <a:avLst/>
          </a:prstGeom>
          <a:noFill/>
        </p:spPr>
        <p:txBody>
          <a:bodyPr wrap="none" rtlCol="0">
            <a:spAutoFit/>
          </a:bodyPr>
          <a:lstStyle/>
          <a:p>
            <a:r>
              <a:rPr lang="en-US" altLang="zh-CN" dirty="0"/>
              <a:t>LIR</a:t>
            </a:r>
            <a:endParaRPr lang="zh-CN" altLang="en-US" dirty="0"/>
          </a:p>
        </p:txBody>
      </p:sp>
      <p:sp>
        <p:nvSpPr>
          <p:cNvPr id="37" name="文本框 36">
            <a:extLst>
              <a:ext uri="{FF2B5EF4-FFF2-40B4-BE49-F238E27FC236}">
                <a16:creationId xmlns:a16="http://schemas.microsoft.com/office/drawing/2014/main" id="{330CD631-B43C-41BE-ACCB-8782A54D217A}"/>
              </a:ext>
            </a:extLst>
          </p:cNvPr>
          <p:cNvSpPr txBox="1"/>
          <p:nvPr/>
        </p:nvSpPr>
        <p:spPr>
          <a:xfrm>
            <a:off x="4215405" y="2049001"/>
            <a:ext cx="4064101" cy="523220"/>
          </a:xfrm>
          <a:prstGeom prst="rect">
            <a:avLst/>
          </a:prstGeom>
          <a:noFill/>
          <a:ln>
            <a:solidFill>
              <a:schemeClr val="tx1"/>
            </a:solidFill>
          </a:ln>
        </p:spPr>
        <p:txBody>
          <a:bodyPr wrap="square" rtlCol="0">
            <a:spAutoFit/>
          </a:bodyPr>
          <a:lstStyle/>
          <a:p>
            <a:pPr algn="ctr"/>
            <a:r>
              <a:rPr lang="zh-CN" altLang="en-US" sz="2800" dirty="0"/>
              <a:t>窥孔优化等算法</a:t>
            </a:r>
            <a:endParaRPr lang="zh-CN" altLang="en-US" dirty="0"/>
          </a:p>
        </p:txBody>
      </p:sp>
      <p:cxnSp>
        <p:nvCxnSpPr>
          <p:cNvPr id="39" name="直接箭头连接符 38">
            <a:extLst>
              <a:ext uri="{FF2B5EF4-FFF2-40B4-BE49-F238E27FC236}">
                <a16:creationId xmlns:a16="http://schemas.microsoft.com/office/drawing/2014/main" id="{CABFD1C0-CE19-430F-8633-17578BA79B1A}"/>
              </a:ext>
            </a:extLst>
          </p:cNvPr>
          <p:cNvCxnSpPr>
            <a:cxnSpLocks/>
          </p:cNvCxnSpPr>
          <p:nvPr/>
        </p:nvCxnSpPr>
        <p:spPr>
          <a:xfrm flipH="1">
            <a:off x="4557445" y="2572221"/>
            <a:ext cx="356033" cy="902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870A092F-F9C9-44EE-938D-09506AE1702C}"/>
              </a:ext>
            </a:extLst>
          </p:cNvPr>
          <p:cNvCxnSpPr>
            <a:cxnSpLocks/>
          </p:cNvCxnSpPr>
          <p:nvPr/>
        </p:nvCxnSpPr>
        <p:spPr>
          <a:xfrm flipH="1">
            <a:off x="6540769" y="2600410"/>
            <a:ext cx="12687" cy="902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D770EB34-C637-48B2-A345-360F8AE1E618}"/>
              </a:ext>
            </a:extLst>
          </p:cNvPr>
          <p:cNvCxnSpPr/>
          <p:nvPr/>
        </p:nvCxnSpPr>
        <p:spPr>
          <a:xfrm>
            <a:off x="7933884" y="2572221"/>
            <a:ext cx="345622" cy="9822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3103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FB172-DF21-4004-A9B2-6F6F86122FA2}"/>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1EAF2055-8594-4441-95F1-545D5F6D9945}"/>
              </a:ext>
            </a:extLst>
          </p:cNvPr>
          <p:cNvSpPr>
            <a:spLocks noGrp="1"/>
          </p:cNvSpPr>
          <p:nvPr>
            <p:ph idx="1"/>
          </p:nvPr>
        </p:nvSpPr>
        <p:spPr/>
        <p:txBody>
          <a:bodyPr/>
          <a:lstStyle/>
          <a:p>
            <a:r>
              <a:rPr lang="zh-CN" altLang="en-US" dirty="0"/>
              <a:t>指令选择</a:t>
            </a:r>
            <a:endParaRPr lang="en-US" altLang="zh-CN" dirty="0"/>
          </a:p>
          <a:p>
            <a:pPr lvl="1"/>
            <a:r>
              <a:rPr lang="zh-CN" altLang="en-US" sz="2400" dirty="0"/>
              <a:t>任务 </a:t>
            </a:r>
            <a:endParaRPr lang="en-US" altLang="zh-CN" sz="2400" dirty="0"/>
          </a:p>
          <a:p>
            <a:pPr lvl="2"/>
            <a:r>
              <a:rPr lang="zh-CN" altLang="en-US" sz="2400" dirty="0"/>
              <a:t>为每条中间语言语句选择恰当的目标机指令或指令序列</a:t>
            </a:r>
          </a:p>
          <a:p>
            <a:pPr lvl="1"/>
            <a:r>
              <a:rPr lang="zh-CN" altLang="en-US" sz="2400" dirty="0"/>
              <a:t>原则 </a:t>
            </a:r>
          </a:p>
          <a:p>
            <a:pPr lvl="2"/>
            <a:r>
              <a:rPr lang="zh-CN" altLang="en-US" sz="2400" dirty="0"/>
              <a:t>保证</a:t>
            </a:r>
            <a:r>
              <a:rPr lang="zh-CN" altLang="en-US" sz="2400" dirty="0">
                <a:solidFill>
                  <a:srgbClr val="0000FF"/>
                </a:solidFill>
              </a:rPr>
              <a:t>语义的一致性</a:t>
            </a:r>
            <a:r>
              <a:rPr lang="zh-CN" altLang="en-US" sz="2400" dirty="0"/>
              <a:t>；若目标机指令系统比较完备，为中间语言语句找到语义一致的</a:t>
            </a:r>
            <a:r>
              <a:rPr lang="zh-CN" altLang="en-US" sz="2400" dirty="0">
                <a:solidFill>
                  <a:srgbClr val="0000FF"/>
                </a:solidFill>
              </a:rPr>
              <a:t>指令序列模板</a:t>
            </a:r>
            <a:r>
              <a:rPr lang="zh-CN" altLang="en-US" sz="2400" dirty="0"/>
              <a:t>是最直接的（不必考虑执行效率的情形下）</a:t>
            </a:r>
          </a:p>
          <a:p>
            <a:pPr lvl="2"/>
            <a:r>
              <a:rPr lang="zh-CN" altLang="en-US" sz="2400" dirty="0"/>
              <a:t>权衡所生成代码的效率（考虑时间</a:t>
            </a:r>
            <a:r>
              <a:rPr lang="en-US" altLang="zh-CN" sz="2400" dirty="0"/>
              <a:t>/</a:t>
            </a:r>
            <a:r>
              <a:rPr lang="zh-CN" altLang="en-US" sz="2400" dirty="0"/>
              <a:t>空间代价）这一点较难做到，因为执行效率往往与该语句的上下文以及目标机体系结构（如流水线）有关</a:t>
            </a:r>
          </a:p>
          <a:p>
            <a:pPr lvl="1"/>
            <a:endParaRPr lang="zh-CN" altLang="en-US" dirty="0"/>
          </a:p>
        </p:txBody>
      </p:sp>
      <p:sp>
        <p:nvSpPr>
          <p:cNvPr id="4" name="灯片编号占位符 3">
            <a:extLst>
              <a:ext uri="{FF2B5EF4-FFF2-40B4-BE49-F238E27FC236}">
                <a16:creationId xmlns:a16="http://schemas.microsoft.com/office/drawing/2014/main" id="{BD831224-EECE-4108-9E1A-4514BE2BAA9B}"/>
              </a:ext>
            </a:extLst>
          </p:cNvPr>
          <p:cNvSpPr>
            <a:spLocks noGrp="1"/>
          </p:cNvSpPr>
          <p:nvPr>
            <p:ph type="sldNum" sz="quarter" idx="4"/>
          </p:nvPr>
        </p:nvSpPr>
        <p:spPr/>
        <p:txBody>
          <a:bodyPr/>
          <a:lstStyle/>
          <a:p>
            <a:fld id="{E3A857A3-1012-4184-86F6-41658C62E65F}" type="slidenum">
              <a:rPr lang="en-US" smtClean="0"/>
              <a:pPr/>
              <a:t>142</a:t>
            </a:fld>
            <a:endParaRPr lang="en-US" dirty="0"/>
          </a:p>
        </p:txBody>
      </p:sp>
    </p:spTree>
    <p:extLst>
      <p:ext uri="{BB962C8B-B14F-4D97-AF65-F5344CB8AC3E}">
        <p14:creationId xmlns:p14="http://schemas.microsoft.com/office/powerpoint/2010/main" val="31744969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FB172-DF21-4004-A9B2-6F6F86122FA2}"/>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1EAF2055-8594-4441-95F1-545D5F6D9945}"/>
              </a:ext>
            </a:extLst>
          </p:cNvPr>
          <p:cNvSpPr>
            <a:spLocks noGrp="1"/>
          </p:cNvSpPr>
          <p:nvPr>
            <p:ph idx="1"/>
          </p:nvPr>
        </p:nvSpPr>
        <p:spPr>
          <a:xfrm>
            <a:off x="487822" y="942764"/>
            <a:ext cx="10515599" cy="3180057"/>
          </a:xfrm>
        </p:spPr>
        <p:txBody>
          <a:bodyPr>
            <a:normAutofit/>
          </a:bodyPr>
          <a:lstStyle/>
          <a:p>
            <a:r>
              <a:rPr lang="zh-CN" altLang="en-US" dirty="0"/>
              <a:t>一个极简单指令选择模板（只有一个寄存器</a:t>
            </a:r>
            <a:r>
              <a:rPr lang="en-US" altLang="zh-CN" dirty="0"/>
              <a:t>r0</a:t>
            </a:r>
            <a:r>
              <a:rPr lang="zh-CN" altLang="en-US" dirty="0"/>
              <a:t>）</a:t>
            </a:r>
            <a:endParaRPr lang="en-US" altLang="zh-CN" dirty="0"/>
          </a:p>
          <a:p>
            <a:pPr lvl="1"/>
            <a:r>
              <a:rPr lang="zh-CN" altLang="en-US" sz="2400" dirty="0"/>
              <a:t>把  </a:t>
            </a:r>
            <a:r>
              <a:rPr lang="en-US" altLang="zh-CN" sz="2400" dirty="0"/>
              <a:t>a := b + c  </a:t>
            </a:r>
            <a:r>
              <a:rPr lang="zh-CN" altLang="en-US" sz="2400" dirty="0"/>
              <a:t>翻译成</a:t>
            </a:r>
            <a:endParaRPr lang="en-US" altLang="zh-CN" sz="2400" dirty="0"/>
          </a:p>
          <a:p>
            <a:pPr marL="914400" lvl="2" indent="0">
              <a:buNone/>
            </a:pPr>
            <a:r>
              <a:rPr lang="en-US" altLang="zh-CN" sz="2400" dirty="0"/>
              <a:t>mov b, r0  //</a:t>
            </a:r>
            <a:r>
              <a:rPr lang="zh-CN" altLang="en-US" sz="2400" dirty="0"/>
              <a:t>把</a:t>
            </a:r>
            <a:r>
              <a:rPr lang="en-US" altLang="zh-CN" sz="2400" dirty="0"/>
              <a:t>b</a:t>
            </a:r>
            <a:r>
              <a:rPr lang="zh-CN" altLang="en-US" sz="2400" dirty="0"/>
              <a:t>装入寄存器</a:t>
            </a:r>
            <a:r>
              <a:rPr lang="en-US" altLang="zh-CN" sz="2400" dirty="0"/>
              <a:t>r0</a:t>
            </a:r>
          </a:p>
          <a:p>
            <a:pPr marL="914400" lvl="2" indent="0">
              <a:buNone/>
            </a:pPr>
            <a:r>
              <a:rPr lang="en-US" altLang="zh-CN" sz="2400" dirty="0"/>
              <a:t>add r0, c   //</a:t>
            </a:r>
            <a:r>
              <a:rPr lang="zh-CN" altLang="en-US" sz="2400" dirty="0"/>
              <a:t>把</a:t>
            </a:r>
            <a:r>
              <a:rPr lang="en-US" altLang="zh-CN" sz="2400" dirty="0"/>
              <a:t>c</a:t>
            </a:r>
            <a:r>
              <a:rPr lang="zh-CN" altLang="en-US" sz="2400" dirty="0"/>
              <a:t>加到</a:t>
            </a:r>
            <a:r>
              <a:rPr lang="en-US" altLang="zh-CN" sz="2400" dirty="0"/>
              <a:t>r0</a:t>
            </a:r>
            <a:r>
              <a:rPr lang="zh-CN" altLang="en-US" sz="2400" dirty="0"/>
              <a:t>上</a:t>
            </a:r>
          </a:p>
          <a:p>
            <a:pPr marL="914400" lvl="2" indent="0">
              <a:buNone/>
            </a:pPr>
            <a:r>
              <a:rPr lang="en-US" altLang="zh-CN" sz="2400" dirty="0"/>
              <a:t>mov r0, a  //</a:t>
            </a:r>
            <a:r>
              <a:rPr lang="zh-CN" altLang="en-US" sz="2400" dirty="0"/>
              <a:t>把</a:t>
            </a:r>
            <a:r>
              <a:rPr lang="en-US" altLang="zh-CN" sz="2400" dirty="0"/>
              <a:t>r0</a:t>
            </a:r>
            <a:r>
              <a:rPr lang="zh-CN" altLang="en-US" sz="2400" dirty="0"/>
              <a:t>存入</a:t>
            </a:r>
            <a:r>
              <a:rPr lang="en-US" altLang="zh-CN" sz="2400" dirty="0"/>
              <a:t>a</a:t>
            </a:r>
          </a:p>
          <a:p>
            <a:pPr lvl="1"/>
            <a:r>
              <a:rPr lang="en-US" altLang="zh-CN" sz="2400" dirty="0"/>
              <a:t>-, *, /  : </a:t>
            </a:r>
            <a:r>
              <a:rPr lang="en-US" altLang="zh-CN" sz="2400" dirty="0" err="1"/>
              <a:t>sub,mul,div</a:t>
            </a:r>
            <a:endParaRPr lang="zh-CN" altLang="en-US" dirty="0"/>
          </a:p>
        </p:txBody>
      </p:sp>
      <p:sp>
        <p:nvSpPr>
          <p:cNvPr id="4" name="灯片编号占位符 3">
            <a:extLst>
              <a:ext uri="{FF2B5EF4-FFF2-40B4-BE49-F238E27FC236}">
                <a16:creationId xmlns:a16="http://schemas.microsoft.com/office/drawing/2014/main" id="{BD831224-EECE-4108-9E1A-4514BE2BAA9B}"/>
              </a:ext>
            </a:extLst>
          </p:cNvPr>
          <p:cNvSpPr>
            <a:spLocks noGrp="1"/>
          </p:cNvSpPr>
          <p:nvPr>
            <p:ph type="sldNum" sz="quarter" idx="4"/>
          </p:nvPr>
        </p:nvSpPr>
        <p:spPr/>
        <p:txBody>
          <a:bodyPr/>
          <a:lstStyle/>
          <a:p>
            <a:fld id="{E3A857A3-1012-4184-86F6-41658C62E65F}" type="slidenum">
              <a:rPr lang="en-US" smtClean="0"/>
              <a:pPr/>
              <a:t>143</a:t>
            </a:fld>
            <a:endParaRPr lang="en-US" dirty="0"/>
          </a:p>
        </p:txBody>
      </p:sp>
      <p:sp>
        <p:nvSpPr>
          <p:cNvPr id="6" name="文本框 5">
            <a:extLst>
              <a:ext uri="{FF2B5EF4-FFF2-40B4-BE49-F238E27FC236}">
                <a16:creationId xmlns:a16="http://schemas.microsoft.com/office/drawing/2014/main" id="{0E700DCF-5BB7-4AF4-9532-E934D3710BCE}"/>
              </a:ext>
            </a:extLst>
          </p:cNvPr>
          <p:cNvSpPr txBox="1"/>
          <p:nvPr/>
        </p:nvSpPr>
        <p:spPr>
          <a:xfrm>
            <a:off x="693452" y="5336553"/>
            <a:ext cx="1700463" cy="830997"/>
          </a:xfrm>
          <a:prstGeom prst="rect">
            <a:avLst/>
          </a:prstGeom>
          <a:noFill/>
          <a:ln>
            <a:solidFill>
              <a:schemeClr val="tx1"/>
            </a:solidFill>
          </a:ln>
        </p:spPr>
        <p:txBody>
          <a:bodyPr wrap="square">
            <a:spAutoFit/>
          </a:bodyPr>
          <a:lstStyle/>
          <a:p>
            <a:r>
              <a:rPr lang="pt-BR" altLang="zh-CN" sz="2400" dirty="0"/>
              <a:t>t1 := b + c</a:t>
            </a:r>
          </a:p>
          <a:p>
            <a:r>
              <a:rPr lang="pt-BR" altLang="zh-CN" sz="2400" dirty="0"/>
              <a:t>d := t1 + e</a:t>
            </a:r>
            <a:endParaRPr lang="zh-CN" altLang="en-US" sz="2400" dirty="0"/>
          </a:p>
        </p:txBody>
      </p:sp>
      <p:sp>
        <p:nvSpPr>
          <p:cNvPr id="8" name="文本框 7">
            <a:extLst>
              <a:ext uri="{FF2B5EF4-FFF2-40B4-BE49-F238E27FC236}">
                <a16:creationId xmlns:a16="http://schemas.microsoft.com/office/drawing/2014/main" id="{E7A2E515-77E8-4D75-8D08-2A9250634C00}"/>
              </a:ext>
            </a:extLst>
          </p:cNvPr>
          <p:cNvSpPr txBox="1"/>
          <p:nvPr/>
        </p:nvSpPr>
        <p:spPr>
          <a:xfrm>
            <a:off x="3962400" y="4122821"/>
            <a:ext cx="2133600" cy="2308324"/>
          </a:xfrm>
          <a:prstGeom prst="rect">
            <a:avLst/>
          </a:prstGeom>
          <a:noFill/>
          <a:ln>
            <a:solidFill>
              <a:schemeClr val="tx1"/>
            </a:solidFill>
          </a:ln>
        </p:spPr>
        <p:txBody>
          <a:bodyPr wrap="square">
            <a:spAutoFit/>
          </a:bodyPr>
          <a:lstStyle/>
          <a:p>
            <a:r>
              <a:rPr lang="pt-BR" altLang="zh-CN" sz="2400" dirty="0"/>
              <a:t>mov b, r0  </a:t>
            </a:r>
          </a:p>
          <a:p>
            <a:r>
              <a:rPr lang="pt-BR" altLang="zh-CN" sz="2400" dirty="0"/>
              <a:t>add r0, c  </a:t>
            </a:r>
          </a:p>
          <a:p>
            <a:r>
              <a:rPr lang="pt-BR" altLang="zh-CN" sz="2400" dirty="0">
                <a:solidFill>
                  <a:srgbClr val="0000FF"/>
                </a:solidFill>
              </a:rPr>
              <a:t>mov r0, t1  </a:t>
            </a:r>
          </a:p>
          <a:p>
            <a:r>
              <a:rPr lang="pt-BR" altLang="zh-CN" sz="2400" dirty="0">
                <a:solidFill>
                  <a:srgbClr val="0000FF"/>
                </a:solidFill>
              </a:rPr>
              <a:t>mov t1, r0  </a:t>
            </a:r>
          </a:p>
          <a:p>
            <a:r>
              <a:rPr lang="pt-BR" altLang="zh-CN" sz="2400" dirty="0"/>
              <a:t>add  r0, e  </a:t>
            </a:r>
          </a:p>
          <a:p>
            <a:r>
              <a:rPr lang="pt-BR" altLang="zh-CN" sz="2400" dirty="0"/>
              <a:t>mov r0, d </a:t>
            </a:r>
            <a:endParaRPr lang="zh-CN" altLang="en-US" sz="2400" dirty="0"/>
          </a:p>
        </p:txBody>
      </p:sp>
      <p:sp>
        <p:nvSpPr>
          <p:cNvPr id="9" name="箭头: 右 8">
            <a:extLst>
              <a:ext uri="{FF2B5EF4-FFF2-40B4-BE49-F238E27FC236}">
                <a16:creationId xmlns:a16="http://schemas.microsoft.com/office/drawing/2014/main" id="{75944CC0-CD24-4797-8ACC-5D68C6F395FC}"/>
              </a:ext>
            </a:extLst>
          </p:cNvPr>
          <p:cNvSpPr/>
          <p:nvPr/>
        </p:nvSpPr>
        <p:spPr>
          <a:xfrm>
            <a:off x="2823410" y="4981510"/>
            <a:ext cx="721895" cy="186867"/>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AF1AFFE-AF47-4A4A-A9D3-1E43BD536946}"/>
              </a:ext>
            </a:extLst>
          </p:cNvPr>
          <p:cNvSpPr txBox="1"/>
          <p:nvPr/>
        </p:nvSpPr>
        <p:spPr>
          <a:xfrm>
            <a:off x="7019883" y="4813333"/>
            <a:ext cx="1620957" cy="523220"/>
          </a:xfrm>
          <a:prstGeom prst="rect">
            <a:avLst/>
          </a:prstGeom>
          <a:noFill/>
        </p:spPr>
        <p:txBody>
          <a:bodyPr wrap="none" rtlCol="0">
            <a:spAutoFit/>
          </a:bodyPr>
          <a:lstStyle/>
          <a:p>
            <a:r>
              <a:rPr lang="zh-CN" altLang="en-US" sz="2800" dirty="0"/>
              <a:t>效率低下</a:t>
            </a:r>
          </a:p>
        </p:txBody>
      </p:sp>
      <p:sp>
        <p:nvSpPr>
          <p:cNvPr id="11" name="文本框 10">
            <a:extLst>
              <a:ext uri="{FF2B5EF4-FFF2-40B4-BE49-F238E27FC236}">
                <a16:creationId xmlns:a16="http://schemas.microsoft.com/office/drawing/2014/main" id="{FC9E6412-4611-440B-B7D5-82345323061C}"/>
              </a:ext>
            </a:extLst>
          </p:cNvPr>
          <p:cNvSpPr txBox="1"/>
          <p:nvPr/>
        </p:nvSpPr>
        <p:spPr>
          <a:xfrm>
            <a:off x="693452" y="4284874"/>
            <a:ext cx="2332665" cy="461665"/>
          </a:xfrm>
          <a:prstGeom prst="rect">
            <a:avLst/>
          </a:prstGeom>
          <a:noFill/>
          <a:ln>
            <a:solidFill>
              <a:schemeClr val="tx1"/>
            </a:solidFill>
          </a:ln>
        </p:spPr>
        <p:txBody>
          <a:bodyPr wrap="square">
            <a:spAutoFit/>
          </a:bodyPr>
          <a:lstStyle/>
          <a:p>
            <a:r>
              <a:rPr lang="pt-BR" altLang="zh-CN" sz="2400" dirty="0"/>
              <a:t>d := b + c + e</a:t>
            </a:r>
          </a:p>
        </p:txBody>
      </p:sp>
    </p:spTree>
    <p:extLst>
      <p:ext uri="{BB962C8B-B14F-4D97-AF65-F5344CB8AC3E}">
        <p14:creationId xmlns:p14="http://schemas.microsoft.com/office/powerpoint/2010/main" val="302336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0515599" cy="1976899"/>
          </a:xfrm>
        </p:spPr>
        <p:txBody>
          <a:bodyPr/>
          <a:lstStyle/>
          <a:p>
            <a:r>
              <a:rPr lang="zh-CN" altLang="en-US" dirty="0"/>
              <a:t>成熟的指令选择算法：</a:t>
            </a:r>
            <a:r>
              <a:rPr lang="zh-CN" altLang="en-US" dirty="0">
                <a:solidFill>
                  <a:srgbClr val="C00000"/>
                </a:solidFill>
              </a:rPr>
              <a:t>树覆盖算法</a:t>
            </a:r>
            <a:endParaRPr lang="en-US" altLang="zh-CN" dirty="0">
              <a:solidFill>
                <a:srgbClr val="C00000"/>
              </a:solidFill>
            </a:endParaRPr>
          </a:p>
          <a:p>
            <a:r>
              <a:rPr lang="en-US" altLang="zh-CN" dirty="0"/>
              <a:t>BURS</a:t>
            </a:r>
            <a:r>
              <a:rPr lang="zh-CN" altLang="en-US" dirty="0"/>
              <a:t>：</a:t>
            </a:r>
            <a:r>
              <a:rPr lang="en-US" altLang="zh-CN" dirty="0"/>
              <a:t>Bottom-Up Rewriting Systems</a:t>
            </a:r>
          </a:p>
          <a:p>
            <a:r>
              <a:rPr lang="en-US" altLang="zh-CN" dirty="0"/>
              <a:t>Twig: Top-down tree matching with dynamic programming</a:t>
            </a:r>
          </a:p>
          <a:p>
            <a:endParaRPr lang="zh-CN" altLang="en-US"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144</a:t>
            </a:fld>
            <a:endParaRPr lang="en-US" dirty="0"/>
          </a:p>
        </p:txBody>
      </p:sp>
      <p:sp>
        <p:nvSpPr>
          <p:cNvPr id="5" name="文本框 4">
            <a:extLst>
              <a:ext uri="{FF2B5EF4-FFF2-40B4-BE49-F238E27FC236}">
                <a16:creationId xmlns:a16="http://schemas.microsoft.com/office/drawing/2014/main" id="{6E60053D-F7EF-48F0-97FC-1E971D6D1AE1}"/>
              </a:ext>
            </a:extLst>
          </p:cNvPr>
          <p:cNvSpPr txBox="1"/>
          <p:nvPr/>
        </p:nvSpPr>
        <p:spPr>
          <a:xfrm>
            <a:off x="2576282" y="2823679"/>
            <a:ext cx="6828216" cy="400110"/>
          </a:xfrm>
          <a:prstGeom prst="rect">
            <a:avLst/>
          </a:prstGeom>
          <a:noFill/>
        </p:spPr>
        <p:txBody>
          <a:bodyPr wrap="none" rtlCol="0">
            <a:spAutoFit/>
          </a:bodyPr>
          <a:lstStyle/>
          <a:p>
            <a:r>
              <a:rPr lang="en-US" altLang="zh-CN" sz="2000" dirty="0"/>
              <a:t>Tree-Rewriting Rules for Some Target-Machine Instructions</a:t>
            </a:r>
            <a:endParaRPr lang="zh-CN" altLang="en-US" sz="2000" dirty="0"/>
          </a:p>
        </p:txBody>
      </p:sp>
      <p:graphicFrame>
        <p:nvGraphicFramePr>
          <p:cNvPr id="6" name="表格 6">
            <a:extLst>
              <a:ext uri="{FF2B5EF4-FFF2-40B4-BE49-F238E27FC236}">
                <a16:creationId xmlns:a16="http://schemas.microsoft.com/office/drawing/2014/main" id="{6D6A31F7-D906-426D-9B8C-70B9F6FD3C2E}"/>
              </a:ext>
            </a:extLst>
          </p:cNvPr>
          <p:cNvGraphicFramePr>
            <a:graphicFrameLocks noGrp="1"/>
          </p:cNvGraphicFramePr>
          <p:nvPr>
            <p:extLst>
              <p:ext uri="{D42A27DB-BD31-4B8C-83A1-F6EECF244321}">
                <p14:modId xmlns:p14="http://schemas.microsoft.com/office/powerpoint/2010/main" val="1626282603"/>
              </p:ext>
            </p:extLst>
          </p:nvPr>
        </p:nvGraphicFramePr>
        <p:xfrm>
          <a:off x="510674" y="3313475"/>
          <a:ext cx="8550198" cy="3040515"/>
        </p:xfrm>
        <a:graphic>
          <a:graphicData uri="http://schemas.openxmlformats.org/drawingml/2006/table">
            <a:tbl>
              <a:tblPr firstRow="1" bandRow="1">
                <a:tableStyleId>{5C22544A-7EE6-4342-B048-85BDC9FD1C3A}</a:tableStyleId>
              </a:tblPr>
              <a:tblGrid>
                <a:gridCol w="789942">
                  <a:extLst>
                    <a:ext uri="{9D8B030D-6E8A-4147-A177-3AD203B41FA5}">
                      <a16:colId xmlns:a16="http://schemas.microsoft.com/office/drawing/2014/main" val="1971672519"/>
                    </a:ext>
                  </a:extLst>
                </a:gridCol>
                <a:gridCol w="2755995">
                  <a:extLst>
                    <a:ext uri="{9D8B030D-6E8A-4147-A177-3AD203B41FA5}">
                      <a16:colId xmlns:a16="http://schemas.microsoft.com/office/drawing/2014/main" val="216037846"/>
                    </a:ext>
                  </a:extLst>
                </a:gridCol>
                <a:gridCol w="2926080">
                  <a:extLst>
                    <a:ext uri="{9D8B030D-6E8A-4147-A177-3AD203B41FA5}">
                      <a16:colId xmlns:a16="http://schemas.microsoft.com/office/drawing/2014/main" val="2666125349"/>
                    </a:ext>
                  </a:extLst>
                </a:gridCol>
                <a:gridCol w="2078181">
                  <a:extLst>
                    <a:ext uri="{9D8B030D-6E8A-4147-A177-3AD203B41FA5}">
                      <a16:colId xmlns:a16="http://schemas.microsoft.com/office/drawing/2014/main" val="2775804840"/>
                    </a:ext>
                  </a:extLst>
                </a:gridCol>
              </a:tblGrid>
              <a:tr h="344125">
                <a:tc>
                  <a:txBody>
                    <a:bodyPr/>
                    <a:lstStyle/>
                    <a:p>
                      <a:pPr algn="ctr"/>
                      <a:endParaRPr lang="zh-CN"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2000" dirty="0">
                          <a:latin typeface="+mn-ea"/>
                          <a:ea typeface="+mn-ea"/>
                        </a:rPr>
                        <a:t>Rewrite Rule</a:t>
                      </a:r>
                      <a:endParaRPr lang="zh-CN"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2000" dirty="0">
                          <a:latin typeface="+mn-ea"/>
                          <a:ea typeface="+mn-ea"/>
                        </a:rPr>
                        <a:t>Cost</a:t>
                      </a:r>
                      <a:endParaRPr lang="zh-CN"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2000" dirty="0">
                          <a:latin typeface="+mn-ea"/>
                          <a:ea typeface="+mn-ea"/>
                        </a:rPr>
                        <a:t>Instruction</a:t>
                      </a:r>
                      <a:endParaRPr lang="zh-CN"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4124170467"/>
                  </a:ext>
                </a:extLst>
              </a:tr>
              <a:tr h="549563">
                <a:tc>
                  <a:txBody>
                    <a:bodyPr/>
                    <a:lstStyle/>
                    <a:p>
                      <a:r>
                        <a:rPr lang="en-US" altLang="zh-CN" sz="2000" dirty="0">
                          <a:latin typeface="+mn-ea"/>
                          <a:ea typeface="+mn-ea"/>
                        </a:rPr>
                        <a:t>1</a:t>
                      </a:r>
                      <a:endParaRPr lang="zh-CN" altLang="en-US" sz="2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err="1">
                          <a:latin typeface="+mn-ea"/>
                          <a:ea typeface="+mn-ea"/>
                        </a:rPr>
                        <a:t>reg</a:t>
                      </a:r>
                      <a:r>
                        <a:rPr lang="en-US" altLang="zh-CN" sz="2000" baseline="-25000" dirty="0" err="1">
                          <a:latin typeface="+mn-ea"/>
                          <a:ea typeface="+mn-ea"/>
                        </a:rPr>
                        <a:t>i</a:t>
                      </a:r>
                      <a:r>
                        <a:rPr lang="zh-CN" altLang="zh-CN" sz="2000" kern="1200" dirty="0">
                          <a:solidFill>
                            <a:schemeClr val="dk1"/>
                          </a:solidFill>
                          <a:effectLst/>
                          <a:latin typeface="+mn-lt"/>
                          <a:ea typeface="+mn-ea"/>
                          <a:cs typeface="+mn-cs"/>
                        </a:rPr>
                        <a:t>←</a:t>
                      </a:r>
                      <a:r>
                        <a:rPr lang="en-US" altLang="zh-CN" sz="2000" kern="1200" dirty="0" err="1">
                          <a:solidFill>
                            <a:schemeClr val="dk1"/>
                          </a:solidFill>
                          <a:effectLst/>
                          <a:latin typeface="+mn-lt"/>
                          <a:ea typeface="+mn-ea"/>
                          <a:cs typeface="+mn-cs"/>
                        </a:rPr>
                        <a:t>costant</a:t>
                      </a:r>
                      <a:r>
                        <a:rPr lang="en-US" altLang="zh-CN" sz="2000" kern="1200" baseline="-25000" dirty="0" err="1">
                          <a:solidFill>
                            <a:schemeClr val="dk1"/>
                          </a:solidFill>
                          <a:effectLst/>
                          <a:latin typeface="+mn-lt"/>
                          <a:ea typeface="+mn-ea"/>
                          <a:cs typeface="+mn-cs"/>
                        </a:rPr>
                        <a:t>c</a:t>
                      </a:r>
                      <a:endParaRPr lang="zh-CN" altLang="en-US" sz="2000" baseline="-25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latin typeface="+mn-ea"/>
                          <a:ea typeface="+mn-ea"/>
                        </a:rPr>
                        <a:t>2</a:t>
                      </a:r>
                      <a:endParaRPr lang="zh-CN" altLang="en-US" sz="2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latin typeface="+mn-ea"/>
                          <a:ea typeface="+mn-ea"/>
                        </a:rPr>
                        <a:t>MOV #c, R</a:t>
                      </a:r>
                      <a:r>
                        <a:rPr lang="en-US" altLang="zh-CN" sz="2000" baseline="-25000" dirty="0">
                          <a:latin typeface="+mn-ea"/>
                          <a:ea typeface="+mn-ea"/>
                        </a:rPr>
                        <a:t>i</a:t>
                      </a:r>
                      <a:endParaRPr lang="zh-CN" altLang="en-US" sz="2000" baseline="-25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8225473"/>
                  </a:ext>
                </a:extLst>
              </a:tr>
              <a:tr h="479272">
                <a:tc>
                  <a:txBody>
                    <a:bodyPr/>
                    <a:lstStyle/>
                    <a:p>
                      <a:r>
                        <a:rPr lang="en-US" altLang="zh-CN" sz="2000" dirty="0">
                          <a:latin typeface="+mn-ea"/>
                          <a:ea typeface="+mn-ea"/>
                        </a:rPr>
                        <a:t>2</a:t>
                      </a:r>
                      <a:endParaRPr lang="zh-CN" altLang="en-US" sz="2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err="1">
                          <a:latin typeface="+mn-ea"/>
                          <a:ea typeface="+mn-ea"/>
                        </a:rPr>
                        <a:t>reg</a:t>
                      </a:r>
                      <a:r>
                        <a:rPr lang="en-US" altLang="zh-CN" sz="2000" baseline="-25000" dirty="0" err="1">
                          <a:latin typeface="+mn-ea"/>
                          <a:ea typeface="+mn-ea"/>
                        </a:rPr>
                        <a:t>i</a:t>
                      </a:r>
                      <a:r>
                        <a:rPr lang="zh-CN" altLang="zh-CN" sz="2000" kern="1200" dirty="0">
                          <a:solidFill>
                            <a:schemeClr val="dk1"/>
                          </a:solidFill>
                          <a:effectLst/>
                          <a:latin typeface="+mn-lt"/>
                          <a:ea typeface="+mn-ea"/>
                          <a:cs typeface="+mn-cs"/>
                        </a:rPr>
                        <a:t>←</a:t>
                      </a:r>
                      <a:r>
                        <a:rPr lang="en-US" altLang="zh-CN" sz="2000" kern="1200" dirty="0" err="1">
                          <a:solidFill>
                            <a:schemeClr val="dk1"/>
                          </a:solidFill>
                          <a:effectLst/>
                          <a:latin typeface="+mn-lt"/>
                          <a:ea typeface="+mn-ea"/>
                          <a:cs typeface="+mn-cs"/>
                        </a:rPr>
                        <a:t>memory</a:t>
                      </a:r>
                      <a:r>
                        <a:rPr lang="en-US" altLang="zh-CN" sz="2000" kern="1200" baseline="-25000" dirty="0" err="1">
                          <a:solidFill>
                            <a:schemeClr val="dk1"/>
                          </a:solidFill>
                          <a:effectLst/>
                          <a:latin typeface="+mn-lt"/>
                          <a:ea typeface="+mn-ea"/>
                          <a:cs typeface="+mn-cs"/>
                        </a:rPr>
                        <a:t>a</a:t>
                      </a:r>
                      <a:endParaRPr lang="zh-CN" altLang="en-US" sz="2000" baseline="-25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latin typeface="+mn-ea"/>
                          <a:ea typeface="+mn-ea"/>
                        </a:rPr>
                        <a:t>2</a:t>
                      </a:r>
                      <a:endParaRPr lang="zh-CN" altLang="en-US" sz="2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latin typeface="+mn-ea"/>
                          <a:ea typeface="+mn-ea"/>
                        </a:rPr>
                        <a:t>MOV a, R</a:t>
                      </a:r>
                      <a:r>
                        <a:rPr lang="en-US" altLang="zh-CN" sz="2000" baseline="-25000" dirty="0">
                          <a:latin typeface="+mn-ea"/>
                          <a:ea typeface="+mn-ea"/>
                        </a:rPr>
                        <a:t>i</a:t>
                      </a:r>
                      <a:endParaRPr lang="zh-CN" altLang="en-US" sz="2000" baseline="-25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9901787"/>
                  </a:ext>
                </a:extLst>
              </a:tr>
              <a:tr h="974006">
                <a:tc>
                  <a:txBody>
                    <a:bodyPr/>
                    <a:lstStyle/>
                    <a:p>
                      <a:r>
                        <a:rPr lang="en-US" altLang="zh-CN" sz="2000" dirty="0">
                          <a:latin typeface="+mn-ea"/>
                          <a:ea typeface="+mn-ea"/>
                        </a:rPr>
                        <a:t>3</a:t>
                      </a:r>
                      <a:endParaRPr lang="zh-CN" altLang="en-US" sz="2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err="1">
                          <a:latin typeface="+mn-ea"/>
                          <a:ea typeface="+mn-ea"/>
                        </a:rPr>
                        <a:t>reg</a:t>
                      </a:r>
                      <a:r>
                        <a:rPr lang="en-US" altLang="zh-CN" sz="2000" baseline="-25000" dirty="0" err="1">
                          <a:latin typeface="+mn-ea"/>
                          <a:ea typeface="+mn-ea"/>
                        </a:rPr>
                        <a:t>i</a:t>
                      </a:r>
                      <a:r>
                        <a:rPr lang="zh-CN" altLang="zh-CN" sz="2000" kern="1200" dirty="0">
                          <a:solidFill>
                            <a:schemeClr val="dk1"/>
                          </a:solidFill>
                          <a:effectLst/>
                          <a:latin typeface="+mn-lt"/>
                          <a:ea typeface="+mn-ea"/>
                          <a:cs typeface="+mn-cs"/>
                        </a:rPr>
                        <a:t>←</a:t>
                      </a:r>
                      <a:endParaRPr lang="en-US" altLang="zh-CN" sz="2000" dirty="0">
                        <a:latin typeface="+mn-ea"/>
                        <a:ea typeface="+mn-ea"/>
                      </a:endParaRPr>
                    </a:p>
                    <a:p>
                      <a:endParaRPr lang="en-US" altLang="zh-CN" sz="2000" dirty="0">
                        <a:latin typeface="+mn-ea"/>
                        <a:ea typeface="+mn-ea"/>
                      </a:endParaRPr>
                    </a:p>
                    <a:p>
                      <a:endParaRPr lang="en-US" altLang="zh-CN" sz="2000" dirty="0">
                        <a:latin typeface="+mn-ea"/>
                        <a:ea typeface="+mn-ea"/>
                      </a:endParaRPr>
                    </a:p>
                    <a:p>
                      <a:endParaRPr lang="en-US" altLang="zh-CN" sz="2000" dirty="0">
                        <a:latin typeface="+mn-ea"/>
                        <a:ea typeface="+mn-ea"/>
                      </a:endParaRPr>
                    </a:p>
                    <a:p>
                      <a:endParaRPr lang="zh-CN" altLang="en-US" sz="2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latin typeface="+mn-ea"/>
                          <a:ea typeface="+mn-ea"/>
                        </a:rPr>
                        <a:t>1+cost.reg</a:t>
                      </a:r>
                      <a:r>
                        <a:rPr lang="en-US" altLang="zh-CN" sz="2000" baseline="-25000" dirty="0">
                          <a:latin typeface="+mn-ea"/>
                          <a:ea typeface="+mn-ea"/>
                        </a:rPr>
                        <a:t>i</a:t>
                      </a:r>
                      <a:r>
                        <a:rPr lang="en-US" altLang="zh-CN" sz="2000" dirty="0">
                          <a:latin typeface="+mn-ea"/>
                          <a:ea typeface="+mn-ea"/>
                        </a:rPr>
                        <a:t>+cost.reg</a:t>
                      </a:r>
                      <a:r>
                        <a:rPr lang="en-US" altLang="zh-CN" sz="2000" baseline="-25000" dirty="0">
                          <a:latin typeface="+mn-ea"/>
                          <a:ea typeface="+mn-ea"/>
                        </a:rPr>
                        <a:t>j</a:t>
                      </a:r>
                      <a:endParaRPr lang="zh-CN" altLang="en-US" sz="2000" baseline="-25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latin typeface="+mn-ea"/>
                          <a:ea typeface="+mn-ea"/>
                        </a:rPr>
                        <a:t>ADD R</a:t>
                      </a:r>
                      <a:r>
                        <a:rPr lang="en-US" altLang="zh-CN" sz="2000" baseline="-25000" dirty="0">
                          <a:latin typeface="+mn-ea"/>
                          <a:ea typeface="+mn-ea"/>
                        </a:rPr>
                        <a:t>i</a:t>
                      </a:r>
                      <a:r>
                        <a:rPr lang="en-US" altLang="zh-CN" sz="2000" dirty="0">
                          <a:latin typeface="+mn-ea"/>
                          <a:ea typeface="+mn-ea"/>
                        </a:rPr>
                        <a:t>, </a:t>
                      </a:r>
                      <a:r>
                        <a:rPr lang="en-US" altLang="zh-CN" sz="2000" dirty="0" err="1">
                          <a:latin typeface="+mn-ea"/>
                          <a:ea typeface="+mn-ea"/>
                        </a:rPr>
                        <a:t>R</a:t>
                      </a:r>
                      <a:r>
                        <a:rPr lang="en-US" altLang="zh-CN" sz="2000" baseline="-25000" dirty="0" err="1">
                          <a:latin typeface="+mn-ea"/>
                          <a:ea typeface="+mn-ea"/>
                        </a:rPr>
                        <a:t>j</a:t>
                      </a:r>
                      <a:endParaRPr lang="zh-CN" altLang="en-US" sz="2000" baseline="-25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625573"/>
                  </a:ext>
                </a:extLst>
              </a:tr>
            </a:tbl>
          </a:graphicData>
        </a:graphic>
      </p:graphicFrame>
      <p:grpSp>
        <p:nvGrpSpPr>
          <p:cNvPr id="15" name="组合 14">
            <a:extLst>
              <a:ext uri="{FF2B5EF4-FFF2-40B4-BE49-F238E27FC236}">
                <a16:creationId xmlns:a16="http://schemas.microsoft.com/office/drawing/2014/main" id="{956A289E-49DE-4364-8CEF-177D275E6DA6}"/>
              </a:ext>
            </a:extLst>
          </p:cNvPr>
          <p:cNvGrpSpPr/>
          <p:nvPr/>
        </p:nvGrpSpPr>
        <p:grpSpPr>
          <a:xfrm>
            <a:off x="1988221" y="4777499"/>
            <a:ext cx="1896691" cy="1178025"/>
            <a:chOff x="1988221" y="4777499"/>
            <a:chExt cx="1896691" cy="1178025"/>
          </a:xfrm>
        </p:grpSpPr>
        <p:sp>
          <p:nvSpPr>
            <p:cNvPr id="7" name="文本框 6">
              <a:extLst>
                <a:ext uri="{FF2B5EF4-FFF2-40B4-BE49-F238E27FC236}">
                  <a16:creationId xmlns:a16="http://schemas.microsoft.com/office/drawing/2014/main" id="{56128730-E63D-4F72-849C-91C83242480F}"/>
                </a:ext>
              </a:extLst>
            </p:cNvPr>
            <p:cNvSpPr txBox="1"/>
            <p:nvPr/>
          </p:nvSpPr>
          <p:spPr>
            <a:xfrm>
              <a:off x="2735108" y="4777499"/>
              <a:ext cx="343364" cy="369332"/>
            </a:xfrm>
            <a:prstGeom prst="rect">
              <a:avLst/>
            </a:prstGeom>
            <a:noFill/>
          </p:spPr>
          <p:txBody>
            <a:bodyPr wrap="none" rtlCol="0">
              <a:spAutoFit/>
            </a:bodyPr>
            <a:lstStyle/>
            <a:p>
              <a:r>
                <a:rPr lang="en-US" altLang="zh-CN" dirty="0"/>
                <a:t>+</a:t>
              </a:r>
              <a:endParaRPr lang="zh-CN" altLang="en-US" dirty="0"/>
            </a:p>
          </p:txBody>
        </p:sp>
        <p:sp>
          <p:nvSpPr>
            <p:cNvPr id="8" name="文本框 7">
              <a:extLst>
                <a:ext uri="{FF2B5EF4-FFF2-40B4-BE49-F238E27FC236}">
                  <a16:creationId xmlns:a16="http://schemas.microsoft.com/office/drawing/2014/main" id="{ED3E3173-DF23-44DE-AA66-8D8B81CF5A9D}"/>
                </a:ext>
              </a:extLst>
            </p:cNvPr>
            <p:cNvSpPr txBox="1"/>
            <p:nvPr/>
          </p:nvSpPr>
          <p:spPr>
            <a:xfrm>
              <a:off x="1988221" y="5586192"/>
              <a:ext cx="555152" cy="369332"/>
            </a:xfrm>
            <a:prstGeom prst="rect">
              <a:avLst/>
            </a:prstGeom>
            <a:noFill/>
          </p:spPr>
          <p:txBody>
            <a:bodyPr wrap="none" rtlCol="0">
              <a:spAutoFit/>
            </a:bodyPr>
            <a:lstStyle/>
            <a:p>
              <a:r>
                <a:rPr lang="en-US" altLang="zh-CN" dirty="0" err="1"/>
                <a:t>reg</a:t>
              </a:r>
              <a:r>
                <a:rPr lang="en-US" altLang="zh-CN" baseline="-25000" dirty="0" err="1"/>
                <a:t>i</a:t>
              </a:r>
              <a:endParaRPr lang="zh-CN" altLang="en-US" baseline="-25000" dirty="0"/>
            </a:p>
          </p:txBody>
        </p:sp>
        <p:sp>
          <p:nvSpPr>
            <p:cNvPr id="9" name="文本框 8">
              <a:extLst>
                <a:ext uri="{FF2B5EF4-FFF2-40B4-BE49-F238E27FC236}">
                  <a16:creationId xmlns:a16="http://schemas.microsoft.com/office/drawing/2014/main" id="{A450D506-1065-42BE-A830-B2506E3CB60E}"/>
                </a:ext>
              </a:extLst>
            </p:cNvPr>
            <p:cNvSpPr txBox="1"/>
            <p:nvPr/>
          </p:nvSpPr>
          <p:spPr>
            <a:xfrm>
              <a:off x="3324438" y="5586192"/>
              <a:ext cx="560474" cy="369332"/>
            </a:xfrm>
            <a:prstGeom prst="rect">
              <a:avLst/>
            </a:prstGeom>
            <a:noFill/>
          </p:spPr>
          <p:txBody>
            <a:bodyPr wrap="none" rtlCol="0">
              <a:spAutoFit/>
            </a:bodyPr>
            <a:lstStyle/>
            <a:p>
              <a:r>
                <a:rPr lang="en-US" altLang="zh-CN" dirty="0" err="1"/>
                <a:t>reg</a:t>
              </a:r>
              <a:r>
                <a:rPr lang="en-US" altLang="zh-CN" baseline="-25000" dirty="0" err="1"/>
                <a:t>j</a:t>
              </a:r>
              <a:endParaRPr lang="zh-CN" altLang="en-US" baseline="-25000" dirty="0"/>
            </a:p>
          </p:txBody>
        </p:sp>
        <p:cxnSp>
          <p:nvCxnSpPr>
            <p:cNvPr id="11" name="直接连接符 10">
              <a:extLst>
                <a:ext uri="{FF2B5EF4-FFF2-40B4-BE49-F238E27FC236}">
                  <a16:creationId xmlns:a16="http://schemas.microsoft.com/office/drawing/2014/main" id="{F539C116-9C50-4070-AFAD-0709017AEC55}"/>
                </a:ext>
              </a:extLst>
            </p:cNvPr>
            <p:cNvCxnSpPr>
              <a:cxnSpLocks/>
              <a:stCxn id="7" idx="2"/>
              <a:endCxn id="8" idx="0"/>
            </p:cNvCxnSpPr>
            <p:nvPr/>
          </p:nvCxnSpPr>
          <p:spPr>
            <a:xfrm flipH="1">
              <a:off x="2265797" y="5146831"/>
              <a:ext cx="640993" cy="4393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954D24A-0EF2-44AF-B2DC-31DEDCFBE673}"/>
                </a:ext>
              </a:extLst>
            </p:cNvPr>
            <p:cNvCxnSpPr>
              <a:cxnSpLocks/>
              <a:stCxn id="7" idx="2"/>
              <a:endCxn id="9" idx="0"/>
            </p:cNvCxnSpPr>
            <p:nvPr/>
          </p:nvCxnSpPr>
          <p:spPr>
            <a:xfrm>
              <a:off x="2906790" y="5146831"/>
              <a:ext cx="697885" cy="4393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组合 46">
            <a:extLst>
              <a:ext uri="{FF2B5EF4-FFF2-40B4-BE49-F238E27FC236}">
                <a16:creationId xmlns:a16="http://schemas.microsoft.com/office/drawing/2014/main" id="{5D847ACD-F126-4130-8452-F0CEDFD4B3D3}"/>
              </a:ext>
            </a:extLst>
          </p:cNvPr>
          <p:cNvGrpSpPr/>
          <p:nvPr/>
        </p:nvGrpSpPr>
        <p:grpSpPr>
          <a:xfrm>
            <a:off x="9659391" y="3429000"/>
            <a:ext cx="1531847" cy="1454608"/>
            <a:chOff x="9659391" y="3429000"/>
            <a:chExt cx="1531847" cy="1454608"/>
          </a:xfrm>
        </p:grpSpPr>
        <p:sp>
          <p:nvSpPr>
            <p:cNvPr id="18" name="椭圆 17">
              <a:extLst>
                <a:ext uri="{FF2B5EF4-FFF2-40B4-BE49-F238E27FC236}">
                  <a16:creationId xmlns:a16="http://schemas.microsoft.com/office/drawing/2014/main" id="{4639964D-411D-4D80-A149-3FAF3AD88D5D}"/>
                </a:ext>
              </a:extLst>
            </p:cNvPr>
            <p:cNvSpPr/>
            <p:nvPr/>
          </p:nvSpPr>
          <p:spPr>
            <a:xfrm>
              <a:off x="10557164" y="3429000"/>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3D2093F-7F8F-43A5-800D-9AA760321570}"/>
                </a:ext>
              </a:extLst>
            </p:cNvPr>
            <p:cNvSpPr/>
            <p:nvPr/>
          </p:nvSpPr>
          <p:spPr>
            <a:xfrm>
              <a:off x="10060707" y="3835237"/>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02DC398E-0E0A-4BB3-9DBB-338687574E2D}"/>
                </a:ext>
              </a:extLst>
            </p:cNvPr>
            <p:cNvSpPr/>
            <p:nvPr/>
          </p:nvSpPr>
          <p:spPr>
            <a:xfrm>
              <a:off x="11091486" y="3891224"/>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F6586D17-5AA9-48DC-8EE4-CA52454E9ABB}"/>
                </a:ext>
              </a:extLst>
            </p:cNvPr>
            <p:cNvSpPr/>
            <p:nvPr/>
          </p:nvSpPr>
          <p:spPr>
            <a:xfrm>
              <a:off x="9659391" y="4348207"/>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FAC6CAD-CEE1-4832-BB16-E592587B7B17}"/>
                </a:ext>
              </a:extLst>
            </p:cNvPr>
            <p:cNvSpPr/>
            <p:nvPr/>
          </p:nvSpPr>
          <p:spPr>
            <a:xfrm>
              <a:off x="10357662" y="4344574"/>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07AA123E-EA12-407C-B64D-7896F9E6BF9C}"/>
                </a:ext>
              </a:extLst>
            </p:cNvPr>
            <p:cNvSpPr/>
            <p:nvPr/>
          </p:nvSpPr>
          <p:spPr>
            <a:xfrm>
              <a:off x="11091486" y="4357955"/>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058B26B-7097-4638-8C16-D29CA3EFC699}"/>
                </a:ext>
              </a:extLst>
            </p:cNvPr>
            <p:cNvSpPr/>
            <p:nvPr/>
          </p:nvSpPr>
          <p:spPr>
            <a:xfrm>
              <a:off x="10101117" y="4756510"/>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A60E4C5F-E417-4E3C-81AC-BC838F0E8914}"/>
                </a:ext>
              </a:extLst>
            </p:cNvPr>
            <p:cNvSpPr/>
            <p:nvPr/>
          </p:nvSpPr>
          <p:spPr>
            <a:xfrm>
              <a:off x="10607040" y="4783856"/>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31C69AA6-6E74-4F72-B63F-E0C01A8C8FC1}"/>
                </a:ext>
              </a:extLst>
            </p:cNvPr>
            <p:cNvCxnSpPr>
              <a:stCxn id="18" idx="7"/>
              <a:endCxn id="19" idx="5"/>
            </p:cNvCxnSpPr>
            <p:nvPr/>
          </p:nvCxnSpPr>
          <p:spPr>
            <a:xfrm flipH="1">
              <a:off x="10160459" y="3443608"/>
              <a:ext cx="481849" cy="441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8D4A198-1767-4E91-8488-9AC1B999564E}"/>
                </a:ext>
              </a:extLst>
            </p:cNvPr>
            <p:cNvCxnSpPr>
              <a:stCxn id="19" idx="4"/>
              <a:endCxn id="21" idx="0"/>
            </p:cNvCxnSpPr>
            <p:nvPr/>
          </p:nvCxnSpPr>
          <p:spPr>
            <a:xfrm flipH="1">
              <a:off x="9744535" y="3934989"/>
              <a:ext cx="366048" cy="427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6882922-90BB-4F8F-944C-385663BEDBB4}"/>
                </a:ext>
              </a:extLst>
            </p:cNvPr>
            <p:cNvCxnSpPr>
              <a:cxnSpLocks/>
              <a:stCxn id="19" idx="5"/>
              <a:endCxn id="22" idx="6"/>
            </p:cNvCxnSpPr>
            <p:nvPr/>
          </p:nvCxnSpPr>
          <p:spPr>
            <a:xfrm>
              <a:off x="10145851" y="3920381"/>
              <a:ext cx="311563" cy="474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D2BF3C7-9EF7-4D54-8164-28F0D690ADEE}"/>
                </a:ext>
              </a:extLst>
            </p:cNvPr>
            <p:cNvCxnSpPr>
              <a:cxnSpLocks/>
              <a:stCxn id="22" idx="3"/>
              <a:endCxn id="24" idx="4"/>
            </p:cNvCxnSpPr>
            <p:nvPr/>
          </p:nvCxnSpPr>
          <p:spPr>
            <a:xfrm flipH="1">
              <a:off x="10150993" y="4429718"/>
              <a:ext cx="221277" cy="426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A0A761E2-6BA0-4343-AEAB-4F4299CD2B60}"/>
                </a:ext>
              </a:extLst>
            </p:cNvPr>
            <p:cNvCxnSpPr>
              <a:cxnSpLocks/>
              <a:stCxn id="22" idx="5"/>
              <a:endCxn id="25" idx="6"/>
            </p:cNvCxnSpPr>
            <p:nvPr/>
          </p:nvCxnSpPr>
          <p:spPr>
            <a:xfrm>
              <a:off x="10442806" y="4429718"/>
              <a:ext cx="263986" cy="404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3C6A702-4679-496F-AE02-984F61091EF1}"/>
                </a:ext>
              </a:extLst>
            </p:cNvPr>
            <p:cNvCxnSpPr>
              <a:cxnSpLocks/>
              <a:stCxn id="18" idx="6"/>
              <a:endCxn id="20" idx="0"/>
            </p:cNvCxnSpPr>
            <p:nvPr/>
          </p:nvCxnSpPr>
          <p:spPr>
            <a:xfrm>
              <a:off x="10656916" y="3478876"/>
              <a:ext cx="484446" cy="412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9F9A9D5-A54F-4E7E-ACBF-551B8D75DAB8}"/>
                </a:ext>
              </a:extLst>
            </p:cNvPr>
            <p:cNvCxnSpPr>
              <a:cxnSpLocks/>
            </p:cNvCxnSpPr>
            <p:nvPr/>
          </p:nvCxnSpPr>
          <p:spPr>
            <a:xfrm>
              <a:off x="11139344" y="3976368"/>
              <a:ext cx="0" cy="466731"/>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556649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p:txBody>
          <a:bodyPr>
            <a:normAutofit/>
          </a:bodyPr>
          <a:lstStyle/>
          <a:p>
            <a:r>
              <a:rPr lang="zh-CN" altLang="en-US" dirty="0"/>
              <a:t>寄存器分配</a:t>
            </a:r>
            <a:r>
              <a:rPr lang="en-US" altLang="zh-CN" dirty="0"/>
              <a:t>: </a:t>
            </a:r>
            <a:r>
              <a:rPr lang="zh-CN" altLang="en-US" dirty="0"/>
              <a:t>为基本块选择需驻留寄存器的一组变量</a:t>
            </a:r>
          </a:p>
          <a:p>
            <a:r>
              <a:rPr lang="zh-CN" altLang="en-US" dirty="0"/>
              <a:t>寄存器指派</a:t>
            </a:r>
            <a:r>
              <a:rPr lang="en-US" altLang="zh-CN" dirty="0"/>
              <a:t>: </a:t>
            </a:r>
            <a:r>
              <a:rPr lang="zh-CN" altLang="en-US" dirty="0"/>
              <a:t>为变量指定具体的寄存器</a:t>
            </a:r>
          </a:p>
          <a:p>
            <a:pPr lvl="1"/>
            <a:r>
              <a:rPr lang="zh-CN" altLang="en-US" sz="2400" dirty="0">
                <a:solidFill>
                  <a:schemeClr val="tx1"/>
                </a:solidFill>
              </a:rPr>
              <a:t>尽可能地让变量的值保留在寄存器中</a:t>
            </a:r>
          </a:p>
          <a:p>
            <a:pPr lvl="1"/>
            <a:r>
              <a:rPr lang="zh-CN" altLang="en-US" sz="2400" dirty="0">
                <a:solidFill>
                  <a:schemeClr val="tx1"/>
                </a:solidFill>
              </a:rPr>
              <a:t>尽可能引用变量在寄存器中的值</a:t>
            </a:r>
          </a:p>
          <a:p>
            <a:pPr lvl="1"/>
            <a:r>
              <a:rPr lang="zh-CN" altLang="en-US" sz="2400" dirty="0">
                <a:solidFill>
                  <a:schemeClr val="tx1"/>
                </a:solidFill>
              </a:rPr>
              <a:t>不再被引用的变量所占用的寄存器应尽早释放</a:t>
            </a:r>
          </a:p>
          <a:p>
            <a:r>
              <a:rPr lang="zh-CN" altLang="en-US" dirty="0"/>
              <a:t>建立寄存器描述数组和变量地址描述数组描述寄存器分配与使用情况</a:t>
            </a:r>
          </a:p>
          <a:p>
            <a:pPr lvl="1"/>
            <a:r>
              <a:rPr lang="en-US" altLang="zh-CN" sz="2400" dirty="0"/>
              <a:t>RVALUE[R]</a:t>
            </a:r>
            <a:r>
              <a:rPr lang="en-US" altLang="zh-CN" sz="2400" dirty="0">
                <a:solidFill>
                  <a:schemeClr val="tx1"/>
                </a:solidFill>
              </a:rPr>
              <a:t> </a:t>
            </a:r>
            <a:r>
              <a:rPr lang="zh-CN" altLang="en-US" sz="2400" dirty="0">
                <a:solidFill>
                  <a:schemeClr val="tx1"/>
                </a:solidFill>
              </a:rPr>
              <a:t>描述寄存器 </a:t>
            </a:r>
            <a:r>
              <a:rPr lang="en-US" altLang="zh-CN" sz="2400" dirty="0"/>
              <a:t>R</a:t>
            </a:r>
            <a:r>
              <a:rPr lang="en-US" altLang="zh-CN" sz="2400" dirty="0">
                <a:solidFill>
                  <a:schemeClr val="tx1"/>
                </a:solidFill>
              </a:rPr>
              <a:t> </a:t>
            </a:r>
            <a:r>
              <a:rPr lang="zh-CN" altLang="en-US" sz="2400" dirty="0">
                <a:solidFill>
                  <a:schemeClr val="tx1"/>
                </a:solidFill>
              </a:rPr>
              <a:t>当前存放哪些</a:t>
            </a:r>
            <a:r>
              <a:rPr lang="zh-CN" altLang="en-US" sz="2400" dirty="0"/>
              <a:t>变量</a:t>
            </a:r>
          </a:p>
          <a:p>
            <a:pPr lvl="1"/>
            <a:r>
              <a:rPr lang="en-US" altLang="zh-CN" sz="2400" dirty="0"/>
              <a:t>AVALUE[A]</a:t>
            </a:r>
            <a:r>
              <a:rPr lang="en-US" altLang="zh-CN" sz="2400" dirty="0">
                <a:solidFill>
                  <a:schemeClr val="tx1"/>
                </a:solidFill>
              </a:rPr>
              <a:t> </a:t>
            </a:r>
            <a:r>
              <a:rPr lang="zh-CN" altLang="en-US" sz="2400" dirty="0">
                <a:solidFill>
                  <a:schemeClr val="tx1"/>
                </a:solidFill>
              </a:rPr>
              <a:t>表示变量 </a:t>
            </a:r>
            <a:r>
              <a:rPr lang="en-US" altLang="zh-CN" sz="2400" dirty="0"/>
              <a:t>A</a:t>
            </a:r>
            <a:r>
              <a:rPr lang="en-US" altLang="zh-CN" sz="2400" dirty="0">
                <a:solidFill>
                  <a:schemeClr val="tx1"/>
                </a:solidFill>
              </a:rPr>
              <a:t> </a:t>
            </a:r>
            <a:r>
              <a:rPr lang="zh-CN" altLang="en-US" sz="2400" dirty="0">
                <a:solidFill>
                  <a:schemeClr val="tx1"/>
                </a:solidFill>
              </a:rPr>
              <a:t>的值存放在哪个</a:t>
            </a:r>
            <a:r>
              <a:rPr lang="zh-CN" altLang="en-US" sz="2400" dirty="0"/>
              <a:t>寄存器</a:t>
            </a:r>
            <a:r>
              <a:rPr lang="zh-CN" altLang="en-US" sz="2400" dirty="0">
                <a:solidFill>
                  <a:schemeClr val="tx1"/>
                </a:solidFill>
              </a:rPr>
              <a:t>中</a:t>
            </a:r>
          </a:p>
          <a:p>
            <a:r>
              <a:rPr lang="zh-CN" altLang="en-US" dirty="0"/>
              <a:t> 借助在基本块范围内建立变量的</a:t>
            </a:r>
            <a:r>
              <a:rPr lang="zh-CN" altLang="en-US" dirty="0">
                <a:solidFill>
                  <a:srgbClr val="0000FF"/>
                </a:solidFill>
              </a:rPr>
              <a:t>待用信息链</a:t>
            </a:r>
            <a:r>
              <a:rPr lang="zh-CN" altLang="en-US" dirty="0"/>
              <a:t>和</a:t>
            </a:r>
            <a:r>
              <a:rPr lang="zh-CN" altLang="en-US" dirty="0">
                <a:solidFill>
                  <a:srgbClr val="0000FF"/>
                </a:solidFill>
              </a:rPr>
              <a:t>活跃信息链</a:t>
            </a:r>
            <a:r>
              <a:rPr lang="zh-CN" altLang="en-US" dirty="0"/>
              <a:t>辅助寄存器分配</a:t>
            </a:r>
          </a:p>
          <a:p>
            <a:endParaRPr lang="en-US" altLang="zh-CN" dirty="0"/>
          </a:p>
          <a:p>
            <a:endParaRPr lang="zh-CN" altLang="en-US"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145</a:t>
            </a:fld>
            <a:endParaRPr lang="en-US" dirty="0"/>
          </a:p>
        </p:txBody>
      </p:sp>
    </p:spTree>
    <p:extLst>
      <p:ext uri="{BB962C8B-B14F-4D97-AF65-F5344CB8AC3E}">
        <p14:creationId xmlns:p14="http://schemas.microsoft.com/office/powerpoint/2010/main" val="17735834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779004"/>
          </a:xfrm>
        </p:spPr>
        <p:txBody>
          <a:bodyPr/>
          <a:lstStyle/>
          <a:p>
            <a:r>
              <a:rPr lang="zh-CN" altLang="en-US" dirty="0">
                <a:solidFill>
                  <a:srgbClr val="002060"/>
                </a:solidFill>
              </a:rPr>
              <a:t>指令调度</a:t>
            </a:r>
            <a:endParaRPr lang="en-US" altLang="zh-CN" dirty="0">
              <a:solidFill>
                <a:srgbClr val="002060"/>
              </a:solidFill>
            </a:endParaRPr>
          </a:p>
          <a:p>
            <a:r>
              <a:rPr lang="zh-CN" altLang="en-US" dirty="0"/>
              <a:t>机器指令有特殊要求</a:t>
            </a:r>
            <a:r>
              <a:rPr lang="en-US" altLang="zh-CN" dirty="0"/>
              <a:t>(CICS,RISC: memory-register, load-store)</a:t>
            </a:r>
            <a:endParaRPr lang="zh-CN" altLang="en-US" dirty="0"/>
          </a:p>
          <a:p>
            <a:pPr lvl="1"/>
            <a:r>
              <a:rPr lang="en-US" altLang="zh-CN" sz="2400" dirty="0"/>
              <a:t>RISC</a:t>
            </a:r>
            <a:r>
              <a:rPr lang="zh-CN" altLang="en-US" sz="2400" dirty="0"/>
              <a:t>流水线体系结构限制</a:t>
            </a:r>
            <a:r>
              <a:rPr lang="en-US" altLang="zh-CN" sz="2400" dirty="0"/>
              <a:t>: load  R0</a:t>
            </a:r>
            <a:r>
              <a:rPr lang="zh-CN" altLang="en-US" sz="2400" dirty="0"/>
              <a:t>，</a:t>
            </a:r>
            <a:r>
              <a:rPr lang="en-US" altLang="zh-CN" sz="2400" dirty="0"/>
              <a:t>x</a:t>
            </a:r>
            <a:r>
              <a:rPr lang="zh-CN" altLang="en-US" sz="2400" dirty="0"/>
              <a:t>，在随后的几个周期是不能使用的</a:t>
            </a:r>
            <a:r>
              <a:rPr lang="en-US" altLang="zh-CN" sz="2400" dirty="0"/>
              <a:t>. </a:t>
            </a:r>
            <a:r>
              <a:rPr lang="zh-CN" altLang="en-US" sz="2400" dirty="0"/>
              <a:t>取数据之后可以执行与该数据无逻辑关系的运算</a:t>
            </a:r>
          </a:p>
          <a:p>
            <a:r>
              <a:rPr lang="zh-CN" altLang="en-US" dirty="0"/>
              <a:t>在保证程序执行结果正确的前提下，可以适当调整指令顺序</a:t>
            </a:r>
            <a:r>
              <a:rPr lang="en-US" altLang="zh-CN" dirty="0"/>
              <a:t>(</a:t>
            </a:r>
            <a:r>
              <a:rPr lang="zh-CN" altLang="en-US" dirty="0">
                <a:solidFill>
                  <a:srgbClr val="0000FF"/>
                </a:solidFill>
              </a:rPr>
              <a:t>指令重排序</a:t>
            </a:r>
            <a:r>
              <a:rPr lang="en-US" altLang="zh-CN" dirty="0"/>
              <a:t>)</a:t>
            </a:r>
          </a:p>
          <a:p>
            <a:endParaRPr lang="zh-CN" altLang="en-US"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146</a:t>
            </a:fld>
            <a:endParaRPr lang="en-US" dirty="0"/>
          </a:p>
        </p:txBody>
      </p:sp>
      <p:grpSp>
        <p:nvGrpSpPr>
          <p:cNvPr id="13" name="组合 12">
            <a:extLst>
              <a:ext uri="{FF2B5EF4-FFF2-40B4-BE49-F238E27FC236}">
                <a16:creationId xmlns:a16="http://schemas.microsoft.com/office/drawing/2014/main" id="{A8798479-C25C-4D96-BC5F-CD12466479CB}"/>
              </a:ext>
            </a:extLst>
          </p:cNvPr>
          <p:cNvGrpSpPr/>
          <p:nvPr/>
        </p:nvGrpSpPr>
        <p:grpSpPr>
          <a:xfrm>
            <a:off x="673769" y="4170946"/>
            <a:ext cx="4710906" cy="1493374"/>
            <a:chOff x="673769" y="4170946"/>
            <a:chExt cx="4710906" cy="1493374"/>
          </a:xfrm>
        </p:grpSpPr>
        <p:sp>
          <p:nvSpPr>
            <p:cNvPr id="5" name="文本框 4">
              <a:extLst>
                <a:ext uri="{FF2B5EF4-FFF2-40B4-BE49-F238E27FC236}">
                  <a16:creationId xmlns:a16="http://schemas.microsoft.com/office/drawing/2014/main" id="{5C7DF541-18A0-4F44-B613-B1456E3CF30E}"/>
                </a:ext>
              </a:extLst>
            </p:cNvPr>
            <p:cNvSpPr txBox="1"/>
            <p:nvPr/>
          </p:nvSpPr>
          <p:spPr>
            <a:xfrm>
              <a:off x="673769" y="4170946"/>
              <a:ext cx="1271502" cy="369332"/>
            </a:xfrm>
            <a:prstGeom prst="rect">
              <a:avLst/>
            </a:prstGeom>
            <a:noFill/>
            <a:ln>
              <a:solidFill>
                <a:schemeClr val="tx1"/>
              </a:solidFill>
            </a:ln>
          </p:spPr>
          <p:txBody>
            <a:bodyPr wrap="none" rtlCol="0">
              <a:spAutoFit/>
            </a:bodyPr>
            <a:lstStyle/>
            <a:p>
              <a:r>
                <a:rPr lang="zh-CN" altLang="en-US" dirty="0"/>
                <a:t>    指令</a:t>
              </a:r>
              <a:r>
                <a:rPr lang="en-US" altLang="zh-CN" dirty="0"/>
                <a:t>1    </a:t>
              </a:r>
              <a:endParaRPr lang="zh-CN" altLang="en-US" dirty="0"/>
            </a:p>
          </p:txBody>
        </p:sp>
        <p:sp>
          <p:nvSpPr>
            <p:cNvPr id="6" name="文本框 5">
              <a:extLst>
                <a:ext uri="{FF2B5EF4-FFF2-40B4-BE49-F238E27FC236}">
                  <a16:creationId xmlns:a16="http://schemas.microsoft.com/office/drawing/2014/main" id="{19E6EF66-71BD-4A5A-B921-7DF4DD2E7556}"/>
                </a:ext>
              </a:extLst>
            </p:cNvPr>
            <p:cNvSpPr txBox="1"/>
            <p:nvPr/>
          </p:nvSpPr>
          <p:spPr>
            <a:xfrm>
              <a:off x="1945271" y="4548118"/>
              <a:ext cx="1146468" cy="369332"/>
            </a:xfrm>
            <a:prstGeom prst="rect">
              <a:avLst/>
            </a:prstGeom>
            <a:noFill/>
            <a:ln>
              <a:solidFill>
                <a:schemeClr val="tx1"/>
              </a:solidFill>
            </a:ln>
          </p:spPr>
          <p:txBody>
            <a:bodyPr wrap="none" rtlCol="0">
              <a:spAutoFit/>
            </a:bodyPr>
            <a:lstStyle/>
            <a:p>
              <a:r>
                <a:rPr lang="zh-CN" altLang="en-US" dirty="0"/>
                <a:t>    指令</a:t>
              </a:r>
              <a:r>
                <a:rPr lang="en-US" altLang="zh-CN" dirty="0"/>
                <a:t>2  </a:t>
              </a:r>
              <a:endParaRPr lang="zh-CN" altLang="en-US" dirty="0"/>
            </a:p>
          </p:txBody>
        </p:sp>
        <p:sp>
          <p:nvSpPr>
            <p:cNvPr id="7" name="文本框 6">
              <a:extLst>
                <a:ext uri="{FF2B5EF4-FFF2-40B4-BE49-F238E27FC236}">
                  <a16:creationId xmlns:a16="http://schemas.microsoft.com/office/drawing/2014/main" id="{B4ADBE15-E354-491F-8355-2816470457EA}"/>
                </a:ext>
              </a:extLst>
            </p:cNvPr>
            <p:cNvSpPr txBox="1"/>
            <p:nvPr/>
          </p:nvSpPr>
          <p:spPr>
            <a:xfrm>
              <a:off x="3091739" y="4925290"/>
              <a:ext cx="1146468" cy="369332"/>
            </a:xfrm>
            <a:prstGeom prst="rect">
              <a:avLst/>
            </a:prstGeom>
            <a:noFill/>
            <a:ln>
              <a:solidFill>
                <a:schemeClr val="tx1"/>
              </a:solidFill>
            </a:ln>
          </p:spPr>
          <p:txBody>
            <a:bodyPr wrap="none" rtlCol="0">
              <a:spAutoFit/>
            </a:bodyPr>
            <a:lstStyle/>
            <a:p>
              <a:r>
                <a:rPr lang="zh-CN" altLang="en-US" dirty="0"/>
                <a:t>    指令</a:t>
              </a:r>
              <a:r>
                <a:rPr lang="en-US" altLang="zh-CN" dirty="0"/>
                <a:t>3  </a:t>
              </a:r>
              <a:endParaRPr lang="zh-CN" altLang="en-US" dirty="0"/>
            </a:p>
          </p:txBody>
        </p:sp>
        <p:sp>
          <p:nvSpPr>
            <p:cNvPr id="8" name="文本框 7">
              <a:extLst>
                <a:ext uri="{FF2B5EF4-FFF2-40B4-BE49-F238E27FC236}">
                  <a16:creationId xmlns:a16="http://schemas.microsoft.com/office/drawing/2014/main" id="{411E7F86-C5D1-466A-B554-F29C48D7276F}"/>
                </a:ext>
              </a:extLst>
            </p:cNvPr>
            <p:cNvSpPr txBox="1"/>
            <p:nvPr/>
          </p:nvSpPr>
          <p:spPr>
            <a:xfrm>
              <a:off x="4238207" y="5294988"/>
              <a:ext cx="1146468" cy="369332"/>
            </a:xfrm>
            <a:prstGeom prst="rect">
              <a:avLst/>
            </a:prstGeom>
            <a:noFill/>
            <a:ln>
              <a:solidFill>
                <a:schemeClr val="tx1"/>
              </a:solidFill>
            </a:ln>
          </p:spPr>
          <p:txBody>
            <a:bodyPr wrap="none" rtlCol="0">
              <a:spAutoFit/>
            </a:bodyPr>
            <a:lstStyle/>
            <a:p>
              <a:r>
                <a:rPr lang="zh-CN" altLang="en-US" dirty="0"/>
                <a:t>    指令</a:t>
              </a:r>
              <a:r>
                <a:rPr lang="en-US" altLang="zh-CN" dirty="0"/>
                <a:t>4  </a:t>
              </a:r>
              <a:endParaRPr lang="zh-CN" altLang="en-US" dirty="0"/>
            </a:p>
          </p:txBody>
        </p:sp>
      </p:grpSp>
      <p:grpSp>
        <p:nvGrpSpPr>
          <p:cNvPr id="14" name="组合 13">
            <a:extLst>
              <a:ext uri="{FF2B5EF4-FFF2-40B4-BE49-F238E27FC236}">
                <a16:creationId xmlns:a16="http://schemas.microsoft.com/office/drawing/2014/main" id="{A1FDAA2A-AF6D-4171-ACFF-389FB65E9451}"/>
              </a:ext>
            </a:extLst>
          </p:cNvPr>
          <p:cNvGrpSpPr/>
          <p:nvPr/>
        </p:nvGrpSpPr>
        <p:grpSpPr>
          <a:xfrm>
            <a:off x="6682291" y="4163106"/>
            <a:ext cx="2721685" cy="1477332"/>
            <a:chOff x="6682291" y="4163106"/>
            <a:chExt cx="2721685" cy="1477332"/>
          </a:xfrm>
        </p:grpSpPr>
        <p:sp>
          <p:nvSpPr>
            <p:cNvPr id="9" name="文本框 8">
              <a:extLst>
                <a:ext uri="{FF2B5EF4-FFF2-40B4-BE49-F238E27FC236}">
                  <a16:creationId xmlns:a16="http://schemas.microsoft.com/office/drawing/2014/main" id="{A362F7F5-50C0-4CE9-9226-571E2E99BD5A}"/>
                </a:ext>
              </a:extLst>
            </p:cNvPr>
            <p:cNvSpPr txBox="1"/>
            <p:nvPr/>
          </p:nvSpPr>
          <p:spPr>
            <a:xfrm>
              <a:off x="6682291" y="4163106"/>
              <a:ext cx="1271502" cy="369332"/>
            </a:xfrm>
            <a:prstGeom prst="rect">
              <a:avLst/>
            </a:prstGeom>
            <a:noFill/>
            <a:ln>
              <a:solidFill>
                <a:schemeClr val="tx1"/>
              </a:solidFill>
            </a:ln>
          </p:spPr>
          <p:txBody>
            <a:bodyPr wrap="none" rtlCol="0">
              <a:spAutoFit/>
            </a:bodyPr>
            <a:lstStyle/>
            <a:p>
              <a:r>
                <a:rPr lang="zh-CN" altLang="en-US" dirty="0"/>
                <a:t>    指令</a:t>
              </a:r>
              <a:r>
                <a:rPr lang="en-US" altLang="zh-CN" dirty="0"/>
                <a:t>1    </a:t>
              </a:r>
              <a:endParaRPr lang="zh-CN" altLang="en-US" dirty="0"/>
            </a:p>
          </p:txBody>
        </p:sp>
        <p:sp>
          <p:nvSpPr>
            <p:cNvPr id="10" name="文本框 9">
              <a:extLst>
                <a:ext uri="{FF2B5EF4-FFF2-40B4-BE49-F238E27FC236}">
                  <a16:creationId xmlns:a16="http://schemas.microsoft.com/office/drawing/2014/main" id="{B4137732-976A-4D8A-A9A7-66C73F63CEAF}"/>
                </a:ext>
              </a:extLst>
            </p:cNvPr>
            <p:cNvSpPr txBox="1"/>
            <p:nvPr/>
          </p:nvSpPr>
          <p:spPr>
            <a:xfrm>
              <a:off x="7247945" y="4540278"/>
              <a:ext cx="1146468" cy="369332"/>
            </a:xfrm>
            <a:prstGeom prst="rect">
              <a:avLst/>
            </a:prstGeom>
            <a:noFill/>
            <a:ln>
              <a:solidFill>
                <a:schemeClr val="tx1"/>
              </a:solidFill>
            </a:ln>
          </p:spPr>
          <p:txBody>
            <a:bodyPr wrap="none" rtlCol="0">
              <a:spAutoFit/>
            </a:bodyPr>
            <a:lstStyle/>
            <a:p>
              <a:r>
                <a:rPr lang="zh-CN" altLang="en-US" dirty="0"/>
                <a:t>    指令</a:t>
              </a:r>
              <a:r>
                <a:rPr lang="en-US" altLang="zh-CN" dirty="0"/>
                <a:t>2  </a:t>
              </a:r>
              <a:endParaRPr lang="zh-CN" altLang="en-US" dirty="0"/>
            </a:p>
          </p:txBody>
        </p:sp>
        <p:sp>
          <p:nvSpPr>
            <p:cNvPr id="11" name="文本框 10">
              <a:extLst>
                <a:ext uri="{FF2B5EF4-FFF2-40B4-BE49-F238E27FC236}">
                  <a16:creationId xmlns:a16="http://schemas.microsoft.com/office/drawing/2014/main" id="{28FD6019-E40F-440A-9EFE-FA8B85BB43DB}"/>
                </a:ext>
              </a:extLst>
            </p:cNvPr>
            <p:cNvSpPr txBox="1"/>
            <p:nvPr/>
          </p:nvSpPr>
          <p:spPr>
            <a:xfrm>
              <a:off x="7704598" y="4901408"/>
              <a:ext cx="1146468" cy="369332"/>
            </a:xfrm>
            <a:prstGeom prst="rect">
              <a:avLst/>
            </a:prstGeom>
            <a:noFill/>
            <a:ln>
              <a:solidFill>
                <a:schemeClr val="tx1"/>
              </a:solidFill>
            </a:ln>
          </p:spPr>
          <p:txBody>
            <a:bodyPr wrap="none" rtlCol="0">
              <a:spAutoFit/>
            </a:bodyPr>
            <a:lstStyle/>
            <a:p>
              <a:r>
                <a:rPr lang="zh-CN" altLang="en-US" dirty="0"/>
                <a:t>    指令</a:t>
              </a:r>
              <a:r>
                <a:rPr lang="en-US" altLang="zh-CN" dirty="0"/>
                <a:t>3  </a:t>
              </a:r>
              <a:endParaRPr lang="zh-CN" altLang="en-US" dirty="0"/>
            </a:p>
          </p:txBody>
        </p:sp>
        <p:sp>
          <p:nvSpPr>
            <p:cNvPr id="12" name="文本框 11">
              <a:extLst>
                <a:ext uri="{FF2B5EF4-FFF2-40B4-BE49-F238E27FC236}">
                  <a16:creationId xmlns:a16="http://schemas.microsoft.com/office/drawing/2014/main" id="{C9A71C1F-1799-4537-95B9-BD83C8706CB1}"/>
                </a:ext>
              </a:extLst>
            </p:cNvPr>
            <p:cNvSpPr txBox="1"/>
            <p:nvPr/>
          </p:nvSpPr>
          <p:spPr>
            <a:xfrm>
              <a:off x="8257508" y="5271106"/>
              <a:ext cx="1146468" cy="369332"/>
            </a:xfrm>
            <a:prstGeom prst="rect">
              <a:avLst/>
            </a:prstGeom>
            <a:noFill/>
            <a:ln>
              <a:solidFill>
                <a:schemeClr val="tx1"/>
              </a:solidFill>
            </a:ln>
          </p:spPr>
          <p:txBody>
            <a:bodyPr wrap="none" rtlCol="0">
              <a:spAutoFit/>
            </a:bodyPr>
            <a:lstStyle/>
            <a:p>
              <a:r>
                <a:rPr lang="zh-CN" altLang="en-US" dirty="0"/>
                <a:t>    指令</a:t>
              </a:r>
              <a:r>
                <a:rPr lang="en-US" altLang="zh-CN" dirty="0"/>
                <a:t>4  </a:t>
              </a:r>
              <a:endParaRPr lang="zh-CN" altLang="en-US" dirty="0"/>
            </a:p>
          </p:txBody>
        </p:sp>
      </p:grpSp>
      <p:sp>
        <p:nvSpPr>
          <p:cNvPr id="15" name="文本框 14">
            <a:extLst>
              <a:ext uri="{FF2B5EF4-FFF2-40B4-BE49-F238E27FC236}">
                <a16:creationId xmlns:a16="http://schemas.microsoft.com/office/drawing/2014/main" id="{6D5CC67B-BC65-4F82-BD84-0FFDEFED7FA1}"/>
              </a:ext>
            </a:extLst>
          </p:cNvPr>
          <p:cNvSpPr txBox="1"/>
          <p:nvPr/>
        </p:nvSpPr>
        <p:spPr>
          <a:xfrm>
            <a:off x="7821179" y="6173599"/>
            <a:ext cx="1785295" cy="461665"/>
          </a:xfrm>
          <a:prstGeom prst="rect">
            <a:avLst/>
          </a:prstGeom>
          <a:noFill/>
        </p:spPr>
        <p:txBody>
          <a:bodyPr wrap="square" rtlCol="0">
            <a:spAutoFit/>
          </a:bodyPr>
          <a:lstStyle/>
          <a:p>
            <a:r>
              <a:rPr lang="zh-CN" altLang="en-US" sz="2400" dirty="0"/>
              <a:t>指令级并行</a:t>
            </a:r>
          </a:p>
        </p:txBody>
      </p:sp>
      <p:sp>
        <p:nvSpPr>
          <p:cNvPr id="16" name="文本框 15">
            <a:extLst>
              <a:ext uri="{FF2B5EF4-FFF2-40B4-BE49-F238E27FC236}">
                <a16:creationId xmlns:a16="http://schemas.microsoft.com/office/drawing/2014/main" id="{90B6FCE8-1447-4470-A1A7-8EF81F83ACED}"/>
              </a:ext>
            </a:extLst>
          </p:cNvPr>
          <p:cNvSpPr txBox="1"/>
          <p:nvPr/>
        </p:nvSpPr>
        <p:spPr>
          <a:xfrm>
            <a:off x="1212330" y="6187823"/>
            <a:ext cx="3758818" cy="461665"/>
          </a:xfrm>
          <a:prstGeom prst="rect">
            <a:avLst/>
          </a:prstGeom>
          <a:noFill/>
        </p:spPr>
        <p:txBody>
          <a:bodyPr wrap="square" rtlCol="0">
            <a:spAutoFit/>
          </a:bodyPr>
          <a:lstStyle/>
          <a:p>
            <a:r>
              <a:rPr lang="zh-CN" altLang="en-US" sz="2400" dirty="0"/>
              <a:t>缺少并行</a:t>
            </a:r>
            <a:r>
              <a:rPr lang="en-US" altLang="zh-CN" sz="2400" dirty="0"/>
              <a:t>,</a:t>
            </a:r>
            <a:r>
              <a:rPr lang="zh-CN" altLang="en-US" sz="2400" dirty="0"/>
              <a:t>总执行时间长</a:t>
            </a:r>
          </a:p>
        </p:txBody>
      </p:sp>
    </p:spTree>
    <p:extLst>
      <p:ext uri="{BB962C8B-B14F-4D97-AF65-F5344CB8AC3E}">
        <p14:creationId xmlns:p14="http://schemas.microsoft.com/office/powerpoint/2010/main" val="14928759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846512"/>
            <a:ext cx="7629483" cy="617641"/>
          </a:xfrm>
        </p:spPr>
        <p:txBody>
          <a:bodyPr/>
          <a:lstStyle/>
          <a:p>
            <a:r>
              <a:rPr lang="zh-CN" altLang="en-US" dirty="0"/>
              <a:t>指令排序示例：</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147</a:t>
            </a:fld>
            <a:endParaRPr lang="en-US" dirty="0"/>
          </a:p>
        </p:txBody>
      </p:sp>
      <p:sp>
        <p:nvSpPr>
          <p:cNvPr id="6" name="文本框 5">
            <a:extLst>
              <a:ext uri="{FF2B5EF4-FFF2-40B4-BE49-F238E27FC236}">
                <a16:creationId xmlns:a16="http://schemas.microsoft.com/office/drawing/2014/main" id="{434EABF2-3B6E-4805-AAB7-923061DA876D}"/>
              </a:ext>
            </a:extLst>
          </p:cNvPr>
          <p:cNvSpPr txBox="1"/>
          <p:nvPr/>
        </p:nvSpPr>
        <p:spPr>
          <a:xfrm>
            <a:off x="487822" y="1421071"/>
            <a:ext cx="6096000" cy="1015663"/>
          </a:xfrm>
          <a:prstGeom prst="rect">
            <a:avLst/>
          </a:prstGeom>
          <a:noFill/>
        </p:spPr>
        <p:txBody>
          <a:bodyPr wrap="square">
            <a:spAutoFit/>
          </a:bodyPr>
          <a:lstStyle/>
          <a:p>
            <a:r>
              <a:rPr lang="en-US" altLang="zh-CN" sz="2000" dirty="0">
                <a:solidFill>
                  <a:srgbClr val="0000FF"/>
                </a:solidFill>
              </a:rPr>
              <a:t>int</a:t>
            </a:r>
            <a:r>
              <a:rPr lang="en-US" altLang="zh-CN" sz="2000" dirty="0"/>
              <a:t> params(</a:t>
            </a:r>
            <a:r>
              <a:rPr lang="en-US" altLang="zh-CN" sz="2000" dirty="0">
                <a:solidFill>
                  <a:srgbClr val="0000FF"/>
                </a:solidFill>
              </a:rPr>
              <a:t>int</a:t>
            </a:r>
            <a:r>
              <a:rPr lang="en-US" altLang="zh-CN" sz="2000" dirty="0"/>
              <a:t> x1,</a:t>
            </a:r>
            <a:r>
              <a:rPr lang="en-US" altLang="zh-CN" sz="2000" dirty="0">
                <a:solidFill>
                  <a:srgbClr val="0000FF"/>
                </a:solidFill>
              </a:rPr>
              <a:t>int</a:t>
            </a:r>
            <a:r>
              <a:rPr lang="en-US" altLang="zh-CN" sz="2000" dirty="0"/>
              <a:t> x2,</a:t>
            </a:r>
            <a:r>
              <a:rPr lang="en-US" altLang="zh-CN" sz="2000" dirty="0">
                <a:solidFill>
                  <a:srgbClr val="0000FF"/>
                </a:solidFill>
              </a:rPr>
              <a:t>int</a:t>
            </a:r>
            <a:r>
              <a:rPr lang="en-US" altLang="zh-CN" sz="2000" dirty="0"/>
              <a:t> x3</a:t>
            </a:r>
            <a:r>
              <a:rPr lang="en-US" altLang="zh-CN" sz="2000" dirty="0">
                <a:solidFill>
                  <a:srgbClr val="0000FF"/>
                </a:solidFill>
              </a:rPr>
              <a:t>,int </a:t>
            </a:r>
            <a:r>
              <a:rPr lang="en-US" altLang="zh-CN" sz="2000" dirty="0"/>
              <a:t>x4,</a:t>
            </a:r>
            <a:r>
              <a:rPr lang="en-US" altLang="zh-CN" sz="2000" dirty="0">
                <a:solidFill>
                  <a:srgbClr val="0000FF"/>
                </a:solidFill>
              </a:rPr>
              <a:t>int</a:t>
            </a:r>
            <a:r>
              <a:rPr lang="en-US" altLang="zh-CN" sz="2000" dirty="0"/>
              <a:t> x5,</a:t>
            </a:r>
            <a:r>
              <a:rPr lang="en-US" altLang="zh-CN" sz="2000" dirty="0">
                <a:solidFill>
                  <a:srgbClr val="0000FF"/>
                </a:solidFill>
              </a:rPr>
              <a:t>int</a:t>
            </a:r>
            <a:r>
              <a:rPr lang="en-US" altLang="zh-CN" sz="2000" dirty="0"/>
              <a:t> x6</a:t>
            </a:r>
            <a:r>
              <a:rPr lang="zh-CN" altLang="en-US" sz="2000" dirty="0"/>
              <a:t>）</a:t>
            </a:r>
            <a:r>
              <a:rPr lang="en-US" altLang="zh-CN" sz="2000" dirty="0"/>
              <a:t>{</a:t>
            </a:r>
          </a:p>
          <a:p>
            <a:r>
              <a:rPr lang="en-US" altLang="zh-CN" sz="2000" dirty="0"/>
              <a:t>    </a:t>
            </a:r>
            <a:r>
              <a:rPr lang="en-US" altLang="zh-CN" sz="2000" dirty="0">
                <a:solidFill>
                  <a:srgbClr val="C00000"/>
                </a:solidFill>
              </a:rPr>
              <a:t>return</a:t>
            </a:r>
            <a:r>
              <a:rPr lang="en-US" altLang="zh-CN" sz="2000" dirty="0"/>
              <a:t> x1 + x2 + x3 + x4 + x5 + x6 + 10;</a:t>
            </a:r>
          </a:p>
          <a:p>
            <a:r>
              <a:rPr lang="en-US" altLang="zh-CN" sz="2000" dirty="0"/>
              <a:t>} </a:t>
            </a:r>
            <a:endParaRPr lang="zh-CN" altLang="en-US" sz="2000" dirty="0"/>
          </a:p>
        </p:txBody>
      </p:sp>
      <p:sp>
        <p:nvSpPr>
          <p:cNvPr id="8" name="文本框 7">
            <a:extLst>
              <a:ext uri="{FF2B5EF4-FFF2-40B4-BE49-F238E27FC236}">
                <a16:creationId xmlns:a16="http://schemas.microsoft.com/office/drawing/2014/main" id="{0D9A466A-8ABB-4796-A602-80845B1DFC62}"/>
              </a:ext>
            </a:extLst>
          </p:cNvPr>
          <p:cNvSpPr txBox="1"/>
          <p:nvPr/>
        </p:nvSpPr>
        <p:spPr>
          <a:xfrm>
            <a:off x="487822" y="2397565"/>
            <a:ext cx="5829851" cy="3785652"/>
          </a:xfrm>
          <a:prstGeom prst="rect">
            <a:avLst/>
          </a:prstGeom>
          <a:noFill/>
        </p:spPr>
        <p:txBody>
          <a:bodyPr wrap="square">
            <a:spAutoFit/>
          </a:bodyPr>
          <a:lstStyle/>
          <a:p>
            <a:endParaRPr lang="zh-CN" altLang="en-US" sz="2000" dirty="0"/>
          </a:p>
          <a:p>
            <a:r>
              <a:rPr lang="en-US" altLang="zh-CN" sz="2000" dirty="0"/>
              <a:t>//</a:t>
            </a:r>
            <a:r>
              <a:rPr lang="zh-CN" altLang="en-US" sz="2000" dirty="0"/>
              <a:t>优化后生成的</a:t>
            </a:r>
            <a:r>
              <a:rPr lang="en-US" altLang="zh-CN" sz="2000" dirty="0"/>
              <a:t>ARM</a:t>
            </a:r>
            <a:r>
              <a:rPr lang="zh-CN" altLang="en-US" sz="2000" dirty="0"/>
              <a:t>汇编代码</a:t>
            </a:r>
          </a:p>
          <a:p>
            <a:r>
              <a:rPr lang="pt-BR" altLang="zh-CN" sz="2000" dirty="0"/>
              <a:t>params:</a:t>
            </a:r>
          </a:p>
          <a:p>
            <a:r>
              <a:rPr lang="pt-BR" altLang="zh-CN" sz="2000" dirty="0"/>
              <a:t>	add	r1, r1, r0        </a:t>
            </a:r>
            <a:r>
              <a:rPr lang="en-US" altLang="zh-CN" sz="2000" dirty="0"/>
              <a:t>// r1←x1+x2</a:t>
            </a:r>
            <a:endParaRPr lang="pt-BR" altLang="zh-CN" sz="2000" dirty="0"/>
          </a:p>
          <a:p>
            <a:r>
              <a:rPr lang="pt-BR" altLang="zh-CN" sz="2000" dirty="0"/>
              <a:t>   	</a:t>
            </a:r>
            <a:r>
              <a:rPr lang="pt-BR" altLang="zh-CN" sz="2000" dirty="0">
                <a:solidFill>
                  <a:srgbClr val="FF0000"/>
                </a:solidFill>
              </a:rPr>
              <a:t>ldr	r0, [sp]	        // r0←x5</a:t>
            </a:r>
          </a:p>
          <a:p>
            <a:r>
              <a:rPr lang="pt-BR" altLang="zh-CN" sz="2000" dirty="0"/>
              <a:t>	add	r1, r1, r2        // r1←r1+x3</a:t>
            </a:r>
          </a:p>
          <a:p>
            <a:r>
              <a:rPr lang="pt-BR" altLang="zh-CN" sz="2000" dirty="0"/>
              <a:t>	</a:t>
            </a:r>
            <a:r>
              <a:rPr lang="pt-BR" altLang="zh-CN" sz="2000" dirty="0">
                <a:solidFill>
                  <a:srgbClr val="FF0000"/>
                </a:solidFill>
              </a:rPr>
              <a:t>ldr	r2, [sp, #4]     // r2←x6</a:t>
            </a:r>
          </a:p>
          <a:p>
            <a:r>
              <a:rPr lang="pt-BR" altLang="zh-CN" sz="2000" dirty="0"/>
              <a:t>	add	r1, r1, r3        // r1←r1+x4</a:t>
            </a:r>
          </a:p>
          <a:p>
            <a:r>
              <a:rPr lang="pt-BR" altLang="zh-CN" sz="2000" dirty="0"/>
              <a:t>	add	r0, r0, r1        // r0←r1+x5</a:t>
            </a:r>
          </a:p>
          <a:p>
            <a:r>
              <a:rPr lang="pt-BR" altLang="zh-CN" sz="2000" dirty="0"/>
              <a:t>	add	r0, r0, r2        // r0←r0+x6</a:t>
            </a:r>
          </a:p>
          <a:p>
            <a:r>
              <a:rPr lang="pt-BR" altLang="zh-CN" sz="2000" dirty="0"/>
              <a:t>	adds	r0, r0, #10     // r0←r0+10</a:t>
            </a:r>
          </a:p>
          <a:p>
            <a:r>
              <a:rPr lang="pt-BR" altLang="zh-CN" sz="2000" dirty="0"/>
              <a:t>	bx	lr</a:t>
            </a:r>
            <a:endParaRPr lang="en-US" altLang="zh-CN" sz="2000" dirty="0"/>
          </a:p>
        </p:txBody>
      </p:sp>
      <p:sp>
        <p:nvSpPr>
          <p:cNvPr id="9" name="文本框 8">
            <a:extLst>
              <a:ext uri="{FF2B5EF4-FFF2-40B4-BE49-F238E27FC236}">
                <a16:creationId xmlns:a16="http://schemas.microsoft.com/office/drawing/2014/main" id="{FE934090-564B-4F16-B1A7-063F1801C45D}"/>
              </a:ext>
            </a:extLst>
          </p:cNvPr>
          <p:cNvSpPr txBox="1"/>
          <p:nvPr/>
        </p:nvSpPr>
        <p:spPr>
          <a:xfrm>
            <a:off x="6583822" y="4623673"/>
            <a:ext cx="4971617" cy="492443"/>
          </a:xfrm>
          <a:prstGeom prst="rect">
            <a:avLst/>
          </a:prstGeom>
          <a:noFill/>
        </p:spPr>
        <p:txBody>
          <a:bodyPr wrap="none" rtlCol="0">
            <a:spAutoFit/>
          </a:bodyPr>
          <a:lstStyle/>
          <a:p>
            <a:r>
              <a:rPr lang="en-US" altLang="zh-CN" sz="2600" dirty="0">
                <a:solidFill>
                  <a:srgbClr val="FF0000"/>
                </a:solidFill>
              </a:rPr>
              <a:t>x5</a:t>
            </a:r>
            <a:r>
              <a:rPr lang="zh-CN" altLang="en-US" sz="2600" dirty="0">
                <a:solidFill>
                  <a:srgbClr val="FF0000"/>
                </a:solidFill>
              </a:rPr>
              <a:t>和</a:t>
            </a:r>
            <a:r>
              <a:rPr lang="en-US" altLang="zh-CN" sz="2600" dirty="0">
                <a:solidFill>
                  <a:srgbClr val="FF0000"/>
                </a:solidFill>
              </a:rPr>
              <a:t>x6</a:t>
            </a:r>
            <a:r>
              <a:rPr lang="zh-CN" altLang="en-US" sz="2600" dirty="0">
                <a:solidFill>
                  <a:srgbClr val="FF0000"/>
                </a:solidFill>
              </a:rPr>
              <a:t>为什么提前</a:t>
            </a:r>
            <a:r>
              <a:rPr lang="en-US" altLang="zh-CN" sz="2600" dirty="0">
                <a:solidFill>
                  <a:srgbClr val="FF0000"/>
                </a:solidFill>
              </a:rPr>
              <a:t>load</a:t>
            </a:r>
            <a:r>
              <a:rPr lang="zh-CN" altLang="en-US" sz="2600" dirty="0">
                <a:solidFill>
                  <a:srgbClr val="FF0000"/>
                </a:solidFill>
              </a:rPr>
              <a:t>至</a:t>
            </a:r>
            <a:r>
              <a:rPr lang="en-US" altLang="zh-CN" sz="2600" dirty="0" err="1">
                <a:solidFill>
                  <a:srgbClr val="FF0000"/>
                </a:solidFill>
              </a:rPr>
              <a:t>lr</a:t>
            </a:r>
            <a:r>
              <a:rPr lang="zh-CN" altLang="en-US" sz="2600" dirty="0">
                <a:solidFill>
                  <a:srgbClr val="FF0000"/>
                </a:solidFill>
              </a:rPr>
              <a:t>和</a:t>
            </a:r>
            <a:r>
              <a:rPr lang="en-US" altLang="zh-CN" sz="2600" dirty="0">
                <a:solidFill>
                  <a:srgbClr val="FF0000"/>
                </a:solidFill>
              </a:rPr>
              <a:t>r12?</a:t>
            </a:r>
            <a:endParaRPr lang="zh-CN" altLang="en-US" sz="2600" dirty="0">
              <a:solidFill>
                <a:srgbClr val="FF0000"/>
              </a:solidFill>
            </a:endParaRPr>
          </a:p>
        </p:txBody>
      </p:sp>
      <p:sp>
        <p:nvSpPr>
          <p:cNvPr id="5" name="文本框 4">
            <a:extLst>
              <a:ext uri="{FF2B5EF4-FFF2-40B4-BE49-F238E27FC236}">
                <a16:creationId xmlns:a16="http://schemas.microsoft.com/office/drawing/2014/main" id="{39610943-96DD-454D-A2BA-5E40850B9957}"/>
              </a:ext>
            </a:extLst>
          </p:cNvPr>
          <p:cNvSpPr txBox="1"/>
          <p:nvPr/>
        </p:nvSpPr>
        <p:spPr>
          <a:xfrm>
            <a:off x="7602162" y="1170656"/>
            <a:ext cx="1202573" cy="1569660"/>
          </a:xfrm>
          <a:prstGeom prst="rect">
            <a:avLst/>
          </a:prstGeom>
          <a:noFill/>
        </p:spPr>
        <p:txBody>
          <a:bodyPr wrap="none" rtlCol="0">
            <a:spAutoFit/>
          </a:bodyPr>
          <a:lstStyle/>
          <a:p>
            <a:r>
              <a:rPr lang="en-US" altLang="zh-CN" sz="2400" dirty="0">
                <a:solidFill>
                  <a:srgbClr val="FF0000"/>
                </a:solidFill>
              </a:rPr>
              <a:t>r0 ← x1</a:t>
            </a:r>
          </a:p>
          <a:p>
            <a:r>
              <a:rPr lang="en-US" altLang="zh-CN" sz="2400" dirty="0">
                <a:solidFill>
                  <a:srgbClr val="FF0000"/>
                </a:solidFill>
              </a:rPr>
              <a:t>r1 ← x2</a:t>
            </a:r>
          </a:p>
          <a:p>
            <a:r>
              <a:rPr lang="en-US" altLang="zh-CN" sz="2400" dirty="0">
                <a:solidFill>
                  <a:srgbClr val="FF0000"/>
                </a:solidFill>
              </a:rPr>
              <a:t>r2 ← x3</a:t>
            </a:r>
          </a:p>
          <a:p>
            <a:r>
              <a:rPr lang="en-US" altLang="zh-CN" sz="2400" dirty="0">
                <a:solidFill>
                  <a:srgbClr val="FF0000"/>
                </a:solidFill>
              </a:rPr>
              <a:t>r3 ← x4</a:t>
            </a:r>
            <a:endParaRPr lang="zh-CN" altLang="en-US" sz="2400" dirty="0">
              <a:solidFill>
                <a:srgbClr val="FF0000"/>
              </a:solidFill>
            </a:endParaRPr>
          </a:p>
        </p:txBody>
      </p:sp>
    </p:spTree>
    <p:extLst>
      <p:ext uri="{BB962C8B-B14F-4D97-AF65-F5344CB8AC3E}">
        <p14:creationId xmlns:p14="http://schemas.microsoft.com/office/powerpoint/2010/main" val="42119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p:txBody>
          <a:bodyPr/>
          <a:lstStyle/>
          <a:p>
            <a:pPr marL="0" indent="0">
              <a:buNone/>
            </a:pPr>
            <a:r>
              <a:rPr lang="zh-CN" altLang="en-US" dirty="0">
                <a:solidFill>
                  <a:srgbClr val="002060"/>
                </a:solidFill>
              </a:rPr>
              <a:t>一个简单的代码生成过程</a:t>
            </a:r>
            <a:endParaRPr lang="en-US" altLang="zh-CN" dirty="0">
              <a:solidFill>
                <a:srgbClr val="002060"/>
              </a:solidFill>
            </a:endParaRPr>
          </a:p>
          <a:p>
            <a:r>
              <a:rPr lang="zh-CN" altLang="en-US" dirty="0"/>
              <a:t>基本块内</a:t>
            </a:r>
            <a:r>
              <a:rPr lang="en-US" altLang="zh-CN" dirty="0"/>
              <a:t>,</a:t>
            </a:r>
            <a:r>
              <a:rPr lang="zh-CN" altLang="en-US" dirty="0"/>
              <a:t>仅含</a:t>
            </a:r>
            <a:r>
              <a:rPr lang="en-US" altLang="zh-CN" dirty="0">
                <a:solidFill>
                  <a:srgbClr val="0000FF"/>
                </a:solidFill>
              </a:rPr>
              <a:t>A:=B</a:t>
            </a:r>
            <a:r>
              <a:rPr lang="zh-CN" altLang="en-US" dirty="0">
                <a:solidFill>
                  <a:srgbClr val="0000FF"/>
                </a:solidFill>
              </a:rPr>
              <a:t> </a:t>
            </a:r>
            <a:r>
              <a:rPr lang="en-US" altLang="zh-CN" dirty="0">
                <a:solidFill>
                  <a:srgbClr val="0000FF"/>
                </a:solidFill>
              </a:rPr>
              <a:t>op</a:t>
            </a:r>
            <a:r>
              <a:rPr lang="zh-CN" altLang="en-US" dirty="0">
                <a:solidFill>
                  <a:srgbClr val="0000FF"/>
                </a:solidFill>
              </a:rPr>
              <a:t> </a:t>
            </a:r>
            <a:r>
              <a:rPr lang="en-US" altLang="zh-CN" dirty="0">
                <a:solidFill>
                  <a:srgbClr val="0000FF"/>
                </a:solidFill>
              </a:rPr>
              <a:t>C</a:t>
            </a:r>
            <a:r>
              <a:rPr lang="zh-CN" altLang="en-US" dirty="0"/>
              <a:t>和</a:t>
            </a:r>
            <a:r>
              <a:rPr lang="en-US" altLang="zh-CN" dirty="0">
                <a:solidFill>
                  <a:srgbClr val="0000FF"/>
                </a:solidFill>
              </a:rPr>
              <a:t>A:=B</a:t>
            </a:r>
            <a:r>
              <a:rPr lang="zh-CN" altLang="en-US" dirty="0"/>
              <a:t>两类四元式</a:t>
            </a:r>
            <a:endParaRPr lang="en-US" altLang="zh-CN" dirty="0"/>
          </a:p>
          <a:p>
            <a:r>
              <a:rPr lang="zh-CN" altLang="en-US" dirty="0"/>
              <a:t>目标机器</a:t>
            </a:r>
            <a:r>
              <a:rPr lang="en-US" altLang="zh-CN" dirty="0"/>
              <a:t>,</a:t>
            </a:r>
            <a:r>
              <a:rPr lang="zh-CN" altLang="en-US" dirty="0"/>
              <a:t>仅含两类指令：</a:t>
            </a:r>
            <a:endParaRPr lang="en-US" altLang="zh-CN" dirty="0"/>
          </a:p>
          <a:p>
            <a:pPr lvl="1"/>
            <a:r>
              <a:rPr lang="en-US" altLang="zh-CN" sz="2400" dirty="0"/>
              <a:t>MOV x, y   x, y</a:t>
            </a:r>
            <a:r>
              <a:rPr lang="zh-CN" altLang="en-US" sz="2400" dirty="0"/>
              <a:t>是变量或寄存器，至少有一个是寄存器</a:t>
            </a:r>
            <a:endParaRPr lang="en-US" altLang="zh-CN" sz="2400" dirty="0"/>
          </a:p>
          <a:p>
            <a:pPr lvl="1"/>
            <a:r>
              <a:rPr lang="en-US" altLang="zh-CN" sz="2400" dirty="0"/>
              <a:t>OP x, y </a:t>
            </a:r>
            <a:r>
              <a:rPr lang="zh-CN" altLang="en-US" sz="2400" dirty="0"/>
              <a:t> </a:t>
            </a:r>
            <a:r>
              <a:rPr lang="en-US" altLang="zh-CN" sz="2400" dirty="0"/>
              <a:t>x, y</a:t>
            </a:r>
            <a:r>
              <a:rPr lang="zh-CN" altLang="en-US" sz="2400" dirty="0"/>
              <a:t>是变量或寄存器</a:t>
            </a:r>
            <a:r>
              <a:rPr lang="en-US" altLang="zh-CN" sz="2400" dirty="0"/>
              <a:t>, OP</a:t>
            </a:r>
            <a:r>
              <a:rPr lang="zh-CN" altLang="en-US" sz="2400" dirty="0"/>
              <a:t>是操作符</a:t>
            </a:r>
            <a:endParaRPr lang="en-US" altLang="zh-CN" sz="2400" dirty="0"/>
          </a:p>
          <a:p>
            <a:r>
              <a:rPr lang="en-US" altLang="zh-CN" dirty="0"/>
              <a:t>RVALUE[R] </a:t>
            </a:r>
            <a:r>
              <a:rPr lang="zh-CN" altLang="en-US" dirty="0"/>
              <a:t>描述寄存器 </a:t>
            </a:r>
            <a:r>
              <a:rPr lang="en-US" altLang="zh-CN" dirty="0">
                <a:solidFill>
                  <a:srgbClr val="0000FF"/>
                </a:solidFill>
              </a:rPr>
              <a:t>R</a:t>
            </a:r>
            <a:r>
              <a:rPr lang="en-US" altLang="zh-CN" dirty="0"/>
              <a:t> </a:t>
            </a:r>
            <a:r>
              <a:rPr lang="zh-CN" altLang="en-US" dirty="0"/>
              <a:t>当前存放哪些</a:t>
            </a:r>
            <a:r>
              <a:rPr lang="zh-CN" altLang="en-US" dirty="0">
                <a:solidFill>
                  <a:srgbClr val="0000FF"/>
                </a:solidFill>
              </a:rPr>
              <a:t>变量</a:t>
            </a:r>
          </a:p>
          <a:p>
            <a:r>
              <a:rPr lang="en-US" altLang="zh-CN" dirty="0"/>
              <a:t>AVALUE[A] </a:t>
            </a:r>
            <a:r>
              <a:rPr lang="zh-CN" altLang="en-US" dirty="0"/>
              <a:t>表示变量 </a:t>
            </a:r>
            <a:r>
              <a:rPr lang="en-US" altLang="zh-CN" dirty="0">
                <a:solidFill>
                  <a:srgbClr val="0000FF"/>
                </a:solidFill>
              </a:rPr>
              <a:t>A</a:t>
            </a:r>
            <a:r>
              <a:rPr lang="en-US" altLang="zh-CN" dirty="0"/>
              <a:t> </a:t>
            </a:r>
            <a:r>
              <a:rPr lang="zh-CN" altLang="en-US" dirty="0"/>
              <a:t>的值存放在哪个</a:t>
            </a:r>
            <a:r>
              <a:rPr lang="zh-CN" altLang="en-US" dirty="0">
                <a:solidFill>
                  <a:srgbClr val="0000FF"/>
                </a:solidFill>
              </a:rPr>
              <a:t>寄存器</a:t>
            </a:r>
            <a:r>
              <a:rPr lang="zh-CN" altLang="en-US" dirty="0"/>
              <a:t>中</a:t>
            </a:r>
            <a:r>
              <a:rPr lang="en-US" altLang="zh-CN" dirty="0"/>
              <a:t>,</a:t>
            </a:r>
            <a:r>
              <a:rPr lang="zh-CN" altLang="en-US" dirty="0"/>
              <a:t>或不在寄存器中</a:t>
            </a:r>
          </a:p>
          <a:p>
            <a:endParaRPr lang="zh-CN" altLang="en-US"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148</a:t>
            </a:fld>
            <a:endParaRPr lang="en-US" dirty="0"/>
          </a:p>
        </p:txBody>
      </p:sp>
    </p:spTree>
    <p:extLst>
      <p:ext uri="{BB962C8B-B14F-4D97-AF65-F5344CB8AC3E}">
        <p14:creationId xmlns:p14="http://schemas.microsoft.com/office/powerpoint/2010/main" val="4194939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p:txBody>
          <a:bodyPr>
            <a:normAutofit/>
          </a:bodyPr>
          <a:lstStyle/>
          <a:p>
            <a:r>
              <a:rPr lang="zh-CN" altLang="en-US" dirty="0"/>
              <a:t>思路</a:t>
            </a:r>
            <a:r>
              <a:rPr lang="en-US" altLang="zh-CN" dirty="0"/>
              <a:t>6: </a:t>
            </a:r>
            <a:r>
              <a:rPr lang="zh-CN" altLang="en-US" dirty="0"/>
              <a:t>针对循环</a:t>
            </a:r>
            <a:r>
              <a:rPr lang="en-US" altLang="zh-CN" dirty="0"/>
              <a:t>,</a:t>
            </a:r>
            <a:r>
              <a:rPr lang="zh-CN" altLang="en-US" dirty="0"/>
              <a:t>重点优化</a:t>
            </a:r>
            <a:endParaRPr lang="en-US" altLang="zh-CN" dirty="0"/>
          </a:p>
          <a:p>
            <a:pPr lvl="1"/>
            <a:r>
              <a:rPr lang="zh-CN" altLang="en-US" dirty="0"/>
              <a:t>循环不变代码外提</a:t>
            </a:r>
            <a:r>
              <a:rPr lang="en-US" altLang="zh-CN" dirty="0"/>
              <a:t>(loop Invariant Code Motion)</a:t>
            </a:r>
          </a:p>
          <a:p>
            <a:pPr marL="457200" lvl="1" indent="0">
              <a:buNone/>
            </a:pPr>
            <a:r>
              <a:rPr lang="en-US" altLang="zh-CN" dirty="0">
                <a:solidFill>
                  <a:schemeClr val="tx1"/>
                </a:solidFill>
              </a:rPr>
              <a:t>for (int </a:t>
            </a:r>
            <a:r>
              <a:rPr lang="en-US" altLang="zh-CN" dirty="0" err="1">
                <a:solidFill>
                  <a:schemeClr val="tx1"/>
                </a:solidFill>
              </a:rPr>
              <a:t>i</a:t>
            </a:r>
            <a:r>
              <a:rPr lang="en-US" altLang="zh-CN" dirty="0">
                <a:solidFill>
                  <a:schemeClr val="tx1"/>
                </a:solidFill>
              </a:rPr>
              <a:t> = 1; </a:t>
            </a:r>
            <a:r>
              <a:rPr lang="en-US" altLang="zh-CN" dirty="0" err="1">
                <a:solidFill>
                  <a:schemeClr val="tx1"/>
                </a:solidFill>
              </a:rPr>
              <a:t>i</a:t>
            </a:r>
            <a:r>
              <a:rPr lang="en-US" altLang="zh-CN" dirty="0">
                <a:solidFill>
                  <a:schemeClr val="tx1"/>
                </a:solidFill>
              </a:rPr>
              <a:t> &lt; 100; </a:t>
            </a:r>
            <a:r>
              <a:rPr lang="en-US" altLang="zh-CN" dirty="0" err="1">
                <a:solidFill>
                  <a:schemeClr val="tx1"/>
                </a:solidFill>
              </a:rPr>
              <a:t>i</a:t>
            </a:r>
            <a:r>
              <a:rPr lang="en-US" altLang="zh-CN" dirty="0">
                <a:solidFill>
                  <a:schemeClr val="tx1"/>
                </a:solidFill>
              </a:rPr>
              <a:t>++) {</a:t>
            </a:r>
          </a:p>
          <a:p>
            <a:pPr marL="457200" lvl="1" indent="0">
              <a:buNone/>
            </a:pPr>
            <a:r>
              <a:rPr lang="en-US" altLang="zh-CN" dirty="0">
                <a:solidFill>
                  <a:schemeClr val="tx1"/>
                </a:solidFill>
              </a:rPr>
              <a:t>    </a:t>
            </a:r>
            <a:r>
              <a:rPr lang="en-US" altLang="zh-CN" dirty="0">
                <a:solidFill>
                  <a:srgbClr val="0000FF"/>
                </a:solidFill>
              </a:rPr>
              <a:t>a = b * c;  //</a:t>
            </a:r>
            <a:r>
              <a:rPr lang="zh-CN" altLang="en-US" dirty="0">
                <a:solidFill>
                  <a:srgbClr val="0000FF"/>
                </a:solidFill>
              </a:rPr>
              <a:t>循环不变量，应外提</a:t>
            </a:r>
            <a:endParaRPr lang="en-US" altLang="zh-CN" dirty="0">
              <a:solidFill>
                <a:srgbClr val="0000FF"/>
              </a:solidFill>
            </a:endParaRPr>
          </a:p>
          <a:p>
            <a:pPr marL="457200" lvl="1" indent="0">
              <a:buNone/>
            </a:pPr>
            <a:r>
              <a:rPr lang="en-US" altLang="zh-CN" dirty="0">
                <a:solidFill>
                  <a:schemeClr val="tx1"/>
                </a:solidFill>
              </a:rPr>
              <a:t>    j = a + </a:t>
            </a:r>
            <a:r>
              <a:rPr lang="en-US" altLang="zh-CN" dirty="0" err="1">
                <a:solidFill>
                  <a:schemeClr val="tx1"/>
                </a:solidFill>
              </a:rPr>
              <a:t>i</a:t>
            </a:r>
            <a:r>
              <a:rPr lang="en-US" altLang="zh-CN" dirty="0">
                <a:solidFill>
                  <a:schemeClr val="tx1"/>
                </a:solidFill>
              </a:rPr>
              <a:t>; </a:t>
            </a:r>
            <a:endParaRPr lang="en-US" altLang="zh-CN" dirty="0">
              <a:solidFill>
                <a:srgbClr val="0000FF"/>
              </a:solidFill>
            </a:endParaRPr>
          </a:p>
          <a:p>
            <a:pPr marL="457200" lvl="1" indent="0">
              <a:buNone/>
            </a:pPr>
            <a:r>
              <a:rPr lang="en-US" altLang="zh-CN" dirty="0">
                <a:solidFill>
                  <a:schemeClr val="tx1"/>
                </a:solidFill>
              </a:rPr>
              <a:t>}</a:t>
            </a:r>
          </a:p>
          <a:p>
            <a:pPr lvl="1"/>
            <a:r>
              <a:rPr lang="zh-CN" altLang="en-US" dirty="0"/>
              <a:t>归纳变量强度削弱</a:t>
            </a:r>
            <a:r>
              <a:rPr lang="en-US" altLang="zh-CN" dirty="0"/>
              <a:t>(Induction Variable Strength Reduction)</a:t>
            </a:r>
          </a:p>
          <a:p>
            <a:pPr marL="457200" lvl="1" indent="0">
              <a:buNone/>
            </a:pPr>
            <a:r>
              <a:rPr lang="zh-CN" altLang="en-US" dirty="0">
                <a:solidFill>
                  <a:schemeClr val="tx1"/>
                </a:solidFill>
              </a:rPr>
              <a:t>循环中的变量 </a:t>
            </a:r>
            <a:r>
              <a:rPr lang="en-US" altLang="zh-CN" dirty="0">
                <a:solidFill>
                  <a:schemeClr val="tx1"/>
                </a:solidFill>
              </a:rPr>
              <a:t>j </a:t>
            </a:r>
            <a:r>
              <a:rPr lang="zh-CN" altLang="en-US" dirty="0">
                <a:solidFill>
                  <a:schemeClr val="tx1"/>
                </a:solidFill>
              </a:rPr>
              <a:t>是由循环变量有规律的派生出来的，这种变量叫做该循环的</a:t>
            </a:r>
            <a:r>
              <a:rPr lang="zh-CN" altLang="en-US" dirty="0"/>
              <a:t>归纳变量</a:t>
            </a:r>
            <a:r>
              <a:rPr lang="zh-CN" altLang="en-US" dirty="0">
                <a:solidFill>
                  <a:schemeClr val="tx1"/>
                </a:solidFill>
              </a:rPr>
              <a:t>。</a:t>
            </a:r>
            <a:endParaRPr lang="en-US" altLang="zh-CN" dirty="0">
              <a:solidFill>
                <a:schemeClr val="tx1"/>
              </a:solidFill>
            </a:endParaRPr>
          </a:p>
          <a:p>
            <a:pPr marL="457200" lvl="1" indent="0">
              <a:buNone/>
            </a:pPr>
            <a:r>
              <a:rPr lang="en-US" altLang="zh-CN" dirty="0">
                <a:solidFill>
                  <a:schemeClr val="tx1"/>
                </a:solidFill>
              </a:rPr>
              <a:t>int j = 0;</a:t>
            </a:r>
          </a:p>
          <a:p>
            <a:pPr marL="457200" lvl="1" indent="0">
              <a:buNone/>
            </a:pPr>
            <a:r>
              <a:rPr lang="en-US" altLang="zh-CN" dirty="0">
                <a:solidFill>
                  <a:schemeClr val="tx1"/>
                </a:solidFill>
              </a:rPr>
              <a:t>for (int </a:t>
            </a:r>
            <a:r>
              <a:rPr lang="en-US" altLang="zh-CN" dirty="0" err="1">
                <a:solidFill>
                  <a:schemeClr val="tx1"/>
                </a:solidFill>
              </a:rPr>
              <a:t>i</a:t>
            </a:r>
            <a:r>
              <a:rPr lang="en-US" altLang="zh-CN" dirty="0">
                <a:solidFill>
                  <a:schemeClr val="tx1"/>
                </a:solidFill>
              </a:rPr>
              <a:t> = 1; </a:t>
            </a:r>
            <a:r>
              <a:rPr lang="en-US" altLang="zh-CN" dirty="0" err="1">
                <a:solidFill>
                  <a:schemeClr val="tx1"/>
                </a:solidFill>
              </a:rPr>
              <a:t>i</a:t>
            </a:r>
            <a:r>
              <a:rPr lang="en-US" altLang="zh-CN" dirty="0">
                <a:solidFill>
                  <a:schemeClr val="tx1"/>
                </a:solidFill>
              </a:rPr>
              <a:t> &lt; 100; </a:t>
            </a:r>
            <a:r>
              <a:rPr lang="en-US" altLang="zh-CN" dirty="0" err="1">
                <a:solidFill>
                  <a:schemeClr val="tx1"/>
                </a:solidFill>
              </a:rPr>
              <a:t>i</a:t>
            </a:r>
            <a:r>
              <a:rPr lang="en-US" altLang="zh-CN" dirty="0">
                <a:solidFill>
                  <a:schemeClr val="tx1"/>
                </a:solidFill>
              </a:rPr>
              <a:t>++) {</a:t>
            </a:r>
          </a:p>
          <a:p>
            <a:pPr marL="457200" lvl="1" indent="0">
              <a:buNone/>
            </a:pPr>
            <a:r>
              <a:rPr lang="en-US" altLang="zh-CN" dirty="0">
                <a:solidFill>
                  <a:schemeClr val="tx1"/>
                </a:solidFill>
              </a:rPr>
              <a:t>    j = </a:t>
            </a:r>
            <a:r>
              <a:rPr lang="en-US" altLang="zh-CN" dirty="0">
                <a:solidFill>
                  <a:srgbClr val="0000FF"/>
                </a:solidFill>
              </a:rPr>
              <a:t>2*</a:t>
            </a:r>
            <a:r>
              <a:rPr lang="en-US" altLang="zh-CN" dirty="0" err="1">
                <a:solidFill>
                  <a:srgbClr val="0000FF"/>
                </a:solidFill>
              </a:rPr>
              <a:t>i</a:t>
            </a:r>
            <a:r>
              <a:rPr lang="en-US" altLang="zh-CN" dirty="0">
                <a:solidFill>
                  <a:schemeClr val="tx1"/>
                </a:solidFill>
              </a:rPr>
              <a:t>;  //2*</a:t>
            </a:r>
            <a:r>
              <a:rPr lang="en-US" altLang="zh-CN" dirty="0" err="1">
                <a:solidFill>
                  <a:schemeClr val="tx1"/>
                </a:solidFill>
              </a:rPr>
              <a:t>i</a:t>
            </a:r>
            <a:r>
              <a:rPr lang="zh-CN" altLang="en-US" dirty="0">
                <a:solidFill>
                  <a:schemeClr val="tx1"/>
                </a:solidFill>
              </a:rPr>
              <a:t>可以替换成</a:t>
            </a:r>
            <a:r>
              <a:rPr lang="en-US" altLang="zh-CN" dirty="0">
                <a:solidFill>
                  <a:srgbClr val="0000FF"/>
                </a:solidFill>
              </a:rPr>
              <a:t>j+2 </a:t>
            </a:r>
            <a:r>
              <a:rPr lang="zh-CN" altLang="en-US" dirty="0">
                <a:solidFill>
                  <a:srgbClr val="0000FF"/>
                </a:solidFill>
              </a:rPr>
              <a:t>； 用</a:t>
            </a:r>
            <a:r>
              <a:rPr lang="en-US" altLang="zh-CN" dirty="0">
                <a:solidFill>
                  <a:srgbClr val="0000FF"/>
                </a:solidFill>
              </a:rPr>
              <a:t>+</a:t>
            </a:r>
            <a:r>
              <a:rPr lang="zh-CN" altLang="en-US" dirty="0">
                <a:solidFill>
                  <a:srgbClr val="0000FF"/>
                </a:solidFill>
              </a:rPr>
              <a:t>代替</a:t>
            </a:r>
            <a:r>
              <a:rPr lang="en-US" altLang="zh-CN" dirty="0">
                <a:solidFill>
                  <a:srgbClr val="0000FF"/>
                </a:solidFill>
              </a:rPr>
              <a:t>*, </a:t>
            </a:r>
            <a:r>
              <a:rPr lang="zh-CN" altLang="en-US" dirty="0">
                <a:solidFill>
                  <a:srgbClr val="0000FF"/>
                </a:solidFill>
              </a:rPr>
              <a:t>计算强度削弱</a:t>
            </a:r>
            <a:endParaRPr lang="en-US" altLang="zh-CN" dirty="0">
              <a:solidFill>
                <a:srgbClr val="0000FF"/>
              </a:solidFill>
            </a:endParaRPr>
          </a:p>
          <a:p>
            <a:pPr marL="457200" lvl="1" indent="0">
              <a:buNone/>
            </a:pPr>
            <a:r>
              <a:rPr lang="en-US" altLang="zh-CN" dirty="0">
                <a:solidFill>
                  <a:schemeClr val="tx1"/>
                </a:solidFill>
              </a:rPr>
              <a:t>}</a:t>
            </a:r>
          </a:p>
          <a:p>
            <a:pPr marL="457200" lvl="1" indent="0">
              <a:buNone/>
            </a:pPr>
            <a:endParaRPr lang="en-US" altLang="zh-CN" dirty="0"/>
          </a:p>
          <a:p>
            <a:endParaRPr lang="zh-CN" altLang="en-US" dirty="0"/>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14</a:t>
            </a:fld>
            <a:endParaRPr lang="en-US" dirty="0"/>
          </a:p>
        </p:txBody>
      </p:sp>
    </p:spTree>
    <p:extLst>
      <p:ext uri="{BB962C8B-B14F-4D97-AF65-F5344CB8AC3E}">
        <p14:creationId xmlns:p14="http://schemas.microsoft.com/office/powerpoint/2010/main" val="23835713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261938" y="942764"/>
            <a:ext cx="11668124" cy="5637024"/>
          </a:xfrm>
        </p:spPr>
        <p:txBody>
          <a:bodyPr>
            <a:normAutofit fontScale="77500" lnSpcReduction="20000"/>
          </a:bodyPr>
          <a:lstStyle/>
          <a:p>
            <a:pPr marL="0" indent="0">
              <a:buNone/>
            </a:pPr>
            <a:r>
              <a:rPr lang="zh-CN" altLang="en-US" dirty="0"/>
              <a:t>对每个</a:t>
            </a:r>
            <a:r>
              <a:rPr lang="en-US" altLang="zh-CN" dirty="0"/>
              <a:t>TAC </a:t>
            </a:r>
            <a:r>
              <a:rPr lang="en-US" altLang="zh-CN" dirty="0">
                <a:solidFill>
                  <a:srgbClr val="0000FF"/>
                </a:solidFill>
              </a:rPr>
              <a:t>i: A := B op</a:t>
            </a:r>
            <a:r>
              <a:rPr lang="zh-CN" altLang="en-US" dirty="0">
                <a:solidFill>
                  <a:srgbClr val="0000FF"/>
                </a:solidFill>
              </a:rPr>
              <a:t> </a:t>
            </a:r>
            <a:r>
              <a:rPr lang="en-US" altLang="zh-CN" dirty="0">
                <a:solidFill>
                  <a:srgbClr val="0000FF"/>
                </a:solidFill>
              </a:rPr>
              <a:t>C</a:t>
            </a:r>
            <a:r>
              <a:rPr lang="zh-CN" altLang="en-US" dirty="0"/>
              <a:t>，</a:t>
            </a:r>
            <a:r>
              <a:rPr lang="en-US" altLang="zh-CN" dirty="0"/>
              <a:t>(A</a:t>
            </a:r>
            <a:r>
              <a:rPr lang="zh-CN" altLang="en-US" dirty="0"/>
              <a:t> </a:t>
            </a:r>
            <a:r>
              <a:rPr lang="en-US" altLang="zh-CN" dirty="0"/>
              <a:t>:=</a:t>
            </a:r>
            <a:r>
              <a:rPr lang="zh-CN" altLang="en-US" dirty="0"/>
              <a:t> </a:t>
            </a:r>
            <a:r>
              <a:rPr lang="en-US" altLang="zh-CN" dirty="0"/>
              <a:t>B</a:t>
            </a:r>
            <a:r>
              <a:rPr lang="zh-CN" altLang="en-US" dirty="0"/>
              <a:t>的情形，略</a:t>
            </a:r>
            <a:r>
              <a:rPr lang="en-US" altLang="zh-CN" dirty="0"/>
              <a:t>)</a:t>
            </a:r>
            <a:r>
              <a:rPr lang="zh-CN" altLang="en-US" dirty="0"/>
              <a:t>依次执行</a:t>
            </a:r>
            <a:r>
              <a:rPr lang="en-US" altLang="zh-CN" dirty="0"/>
              <a:t>:</a:t>
            </a:r>
          </a:p>
          <a:p>
            <a:r>
              <a:rPr lang="zh-CN" altLang="en-US" sz="2400" dirty="0"/>
              <a:t>第</a:t>
            </a:r>
            <a:r>
              <a:rPr lang="en-US" altLang="zh-CN" sz="2400" dirty="0"/>
              <a:t>1</a:t>
            </a:r>
            <a:r>
              <a:rPr lang="zh-CN" altLang="en-US" sz="2400" dirty="0"/>
              <a:t>步：调用</a:t>
            </a:r>
            <a:r>
              <a:rPr lang="en-US" altLang="zh-CN" sz="2400" dirty="0" err="1">
                <a:solidFill>
                  <a:srgbClr val="0000FF"/>
                </a:solidFill>
              </a:rPr>
              <a:t>getreg</a:t>
            </a:r>
            <a:r>
              <a:rPr lang="en-US" altLang="zh-CN" sz="2400" dirty="0">
                <a:solidFill>
                  <a:srgbClr val="0000FF"/>
                </a:solidFill>
              </a:rPr>
              <a:t>(</a:t>
            </a:r>
            <a:r>
              <a:rPr lang="en-US" altLang="zh-CN" sz="2400" dirty="0" err="1">
                <a:solidFill>
                  <a:srgbClr val="0000FF"/>
                </a:solidFill>
              </a:rPr>
              <a:t>i</a:t>
            </a:r>
            <a:r>
              <a:rPr lang="en-US" altLang="zh-CN" sz="2400" dirty="0">
                <a:solidFill>
                  <a:srgbClr val="0000FF"/>
                </a:solidFill>
              </a:rPr>
              <a:t>)</a:t>
            </a:r>
            <a:r>
              <a:rPr lang="zh-CN" altLang="en-US" sz="2400" dirty="0"/>
              <a:t>，返回寄存器</a:t>
            </a:r>
            <a:r>
              <a:rPr lang="en-US" altLang="zh-CN" sz="2400" dirty="0"/>
              <a:t>R</a:t>
            </a:r>
            <a:r>
              <a:rPr lang="zh-CN" altLang="en-US" sz="2400" dirty="0"/>
              <a:t>，用于存放运算结果</a:t>
            </a:r>
            <a:r>
              <a:rPr lang="en-US" altLang="zh-CN" sz="2400" dirty="0"/>
              <a:t>A</a:t>
            </a:r>
            <a:r>
              <a:rPr lang="zh-CN" altLang="en-US" sz="2400" dirty="0"/>
              <a:t>；</a:t>
            </a:r>
            <a:endParaRPr lang="en-US" altLang="zh-CN" sz="2400" dirty="0"/>
          </a:p>
          <a:p>
            <a:r>
              <a:rPr lang="zh-CN" altLang="en-US" sz="2400" dirty="0"/>
              <a:t>第</a:t>
            </a:r>
            <a:r>
              <a:rPr lang="en-US" altLang="zh-CN" sz="2400" dirty="0"/>
              <a:t>2</a:t>
            </a:r>
            <a:r>
              <a:rPr lang="zh-CN" altLang="en-US" sz="2400" dirty="0"/>
              <a:t>步</a:t>
            </a:r>
            <a:r>
              <a:rPr lang="en-US" altLang="zh-CN" sz="2400" dirty="0"/>
              <a:t>:  </a:t>
            </a:r>
            <a:r>
              <a:rPr lang="zh-CN" altLang="en-US" sz="2400" dirty="0"/>
              <a:t>利用</a:t>
            </a:r>
            <a:r>
              <a:rPr lang="en-US" altLang="zh-CN" sz="2400" dirty="0">
                <a:solidFill>
                  <a:srgbClr val="0000FF"/>
                </a:solidFill>
              </a:rPr>
              <a:t>AVALUE[B]</a:t>
            </a:r>
            <a:r>
              <a:rPr lang="zh-CN" altLang="en-US" sz="2400" dirty="0"/>
              <a:t>和</a:t>
            </a:r>
            <a:r>
              <a:rPr lang="en-US" altLang="zh-CN" sz="2400" dirty="0">
                <a:solidFill>
                  <a:srgbClr val="0000FF"/>
                </a:solidFill>
              </a:rPr>
              <a:t>AVALUE[C]</a:t>
            </a:r>
            <a:r>
              <a:rPr lang="zh-CN" altLang="en-US" sz="2400" dirty="0"/>
              <a:t>，确定</a:t>
            </a:r>
            <a:r>
              <a:rPr lang="en-US" altLang="zh-CN" sz="2400" dirty="0"/>
              <a:t>B</a:t>
            </a:r>
            <a:r>
              <a:rPr lang="zh-CN" altLang="en-US" sz="2400" dirty="0"/>
              <a:t>和</a:t>
            </a:r>
            <a:r>
              <a:rPr lang="en-US" altLang="zh-CN" sz="2400" dirty="0"/>
              <a:t>C</a:t>
            </a:r>
            <a:r>
              <a:rPr lang="zh-CN" altLang="en-US" sz="2400" dirty="0"/>
              <a:t>现行值存放位置</a:t>
            </a:r>
            <a:r>
              <a:rPr lang="en-US" altLang="zh-CN" sz="2400" dirty="0"/>
              <a:t>B’,C’</a:t>
            </a:r>
          </a:p>
          <a:p>
            <a:r>
              <a:rPr lang="zh-CN" altLang="en-US" sz="2400" dirty="0"/>
              <a:t>第</a:t>
            </a:r>
            <a:r>
              <a:rPr lang="en-US" altLang="zh-CN" sz="2400" dirty="0"/>
              <a:t>3</a:t>
            </a:r>
            <a:r>
              <a:rPr lang="zh-CN" altLang="en-US" sz="2400" dirty="0"/>
              <a:t>步</a:t>
            </a:r>
            <a:r>
              <a:rPr lang="en-US" altLang="zh-CN" sz="2400" dirty="0"/>
              <a:t>:  </a:t>
            </a:r>
            <a:r>
              <a:rPr lang="zh-CN" altLang="en-US" sz="2400" dirty="0"/>
              <a:t>如</a:t>
            </a:r>
            <a:r>
              <a:rPr lang="en-US" altLang="zh-CN" sz="2400" dirty="0"/>
              <a:t>B’ ≠R, </a:t>
            </a:r>
            <a:r>
              <a:rPr lang="zh-CN" altLang="en-US" sz="2400" dirty="0"/>
              <a:t>则生成</a:t>
            </a:r>
            <a:r>
              <a:rPr lang="en-US" altLang="zh-CN" sz="2400" dirty="0"/>
              <a:t>(</a:t>
            </a:r>
            <a:r>
              <a:rPr lang="zh-CN" altLang="en-US" sz="2400" dirty="0"/>
              <a:t>如</a:t>
            </a:r>
            <a:r>
              <a:rPr lang="en-US" altLang="zh-CN" sz="2400" dirty="0"/>
              <a:t>B,C</a:t>
            </a:r>
            <a:r>
              <a:rPr lang="zh-CN" altLang="en-US" sz="2400" dirty="0"/>
              <a:t>不在寄存器，仍用</a:t>
            </a:r>
            <a:r>
              <a:rPr lang="en-US" altLang="zh-CN" sz="2400" dirty="0"/>
              <a:t>B,C):</a:t>
            </a:r>
          </a:p>
          <a:p>
            <a:pPr marL="0" indent="0">
              <a:buNone/>
            </a:pPr>
            <a:r>
              <a:rPr lang="en-US" altLang="zh-CN" sz="2400" dirty="0"/>
              <a:t>                 </a:t>
            </a:r>
            <a:r>
              <a:rPr lang="en-US" altLang="zh-CN" sz="2400" dirty="0">
                <a:solidFill>
                  <a:srgbClr val="0000FF"/>
                </a:solidFill>
              </a:rPr>
              <a:t>MOV B’,R</a:t>
            </a:r>
          </a:p>
          <a:p>
            <a:pPr marL="0" indent="0">
              <a:buNone/>
            </a:pPr>
            <a:r>
              <a:rPr lang="en-US" altLang="zh-CN" sz="2400" dirty="0">
                <a:solidFill>
                  <a:srgbClr val="0000FF"/>
                </a:solidFill>
              </a:rPr>
              <a:t>                 OP  R,  C’</a:t>
            </a:r>
          </a:p>
          <a:p>
            <a:pPr marL="0" indent="0">
              <a:buNone/>
            </a:pPr>
            <a:r>
              <a:rPr lang="en-US" altLang="zh-CN" sz="2400" dirty="0"/>
              <a:t>                </a:t>
            </a:r>
            <a:r>
              <a:rPr lang="zh-CN" altLang="en-US" sz="2400" dirty="0"/>
              <a:t>否则生成</a:t>
            </a:r>
            <a:r>
              <a:rPr lang="en-US" altLang="zh-CN" sz="2400" dirty="0"/>
              <a:t>: </a:t>
            </a:r>
            <a:r>
              <a:rPr lang="en-US" altLang="zh-CN" sz="2400" dirty="0">
                <a:solidFill>
                  <a:srgbClr val="0000FF"/>
                </a:solidFill>
              </a:rPr>
              <a:t>OP R,C’</a:t>
            </a:r>
          </a:p>
          <a:p>
            <a:pPr marL="0" indent="0">
              <a:buNone/>
            </a:pPr>
            <a:r>
              <a:rPr lang="en-US" altLang="zh-CN" sz="2400" dirty="0"/>
              <a:t>                </a:t>
            </a:r>
            <a:r>
              <a:rPr lang="zh-CN" altLang="en-US" sz="2400" dirty="0"/>
              <a:t>如果</a:t>
            </a:r>
            <a:r>
              <a:rPr lang="en-US" altLang="zh-CN" sz="2400" dirty="0"/>
              <a:t>B’</a:t>
            </a:r>
            <a:r>
              <a:rPr lang="zh-CN" altLang="en-US" sz="2400" dirty="0"/>
              <a:t>或</a:t>
            </a:r>
            <a:r>
              <a:rPr lang="en-US" altLang="zh-CN" sz="2400" dirty="0"/>
              <a:t>C’</a:t>
            </a:r>
            <a:r>
              <a:rPr lang="zh-CN" altLang="en-US" sz="2400" dirty="0"/>
              <a:t>为</a:t>
            </a:r>
            <a:r>
              <a:rPr lang="en-US" altLang="zh-CN" sz="2400" dirty="0"/>
              <a:t>R</a:t>
            </a:r>
            <a:r>
              <a:rPr lang="zh-CN" altLang="en-US" sz="2400" dirty="0"/>
              <a:t>，则删除</a:t>
            </a:r>
            <a:r>
              <a:rPr lang="en-US" altLang="zh-CN" sz="2400" dirty="0">
                <a:solidFill>
                  <a:srgbClr val="0000FF"/>
                </a:solidFill>
              </a:rPr>
              <a:t>AVALUE[B]</a:t>
            </a:r>
            <a:r>
              <a:rPr lang="zh-CN" altLang="en-US" sz="2400" dirty="0"/>
              <a:t>或</a:t>
            </a:r>
            <a:r>
              <a:rPr lang="en-US" altLang="zh-CN" sz="2400" dirty="0">
                <a:solidFill>
                  <a:srgbClr val="0000FF"/>
                </a:solidFill>
              </a:rPr>
              <a:t>AVALUE[C]</a:t>
            </a:r>
            <a:r>
              <a:rPr lang="zh-CN" altLang="en-US" sz="2400" dirty="0"/>
              <a:t>中的</a:t>
            </a:r>
            <a:r>
              <a:rPr lang="en-US" altLang="zh-CN" sz="2400" dirty="0">
                <a:solidFill>
                  <a:srgbClr val="0000FF"/>
                </a:solidFill>
              </a:rPr>
              <a:t>R</a:t>
            </a:r>
          </a:p>
          <a:p>
            <a:r>
              <a:rPr lang="zh-CN" altLang="en-US" sz="2400" dirty="0"/>
              <a:t>第</a:t>
            </a:r>
            <a:r>
              <a:rPr lang="en-US" altLang="zh-CN" sz="2400" dirty="0"/>
              <a:t>4</a:t>
            </a:r>
            <a:r>
              <a:rPr lang="zh-CN" altLang="en-US" sz="2400" dirty="0"/>
              <a:t>步</a:t>
            </a:r>
            <a:r>
              <a:rPr lang="en-US" altLang="zh-CN" sz="2400" dirty="0"/>
              <a:t>: </a:t>
            </a:r>
            <a:r>
              <a:rPr lang="zh-CN" altLang="en-US" sz="2400" dirty="0"/>
              <a:t>令</a:t>
            </a:r>
            <a:r>
              <a:rPr lang="en-US" altLang="zh-CN" sz="2400" dirty="0">
                <a:solidFill>
                  <a:srgbClr val="0000FF"/>
                </a:solidFill>
              </a:rPr>
              <a:t>AVALUE[A]</a:t>
            </a:r>
            <a:r>
              <a:rPr lang="en-US" altLang="zh-CN" sz="2400" dirty="0"/>
              <a:t>={</a:t>
            </a:r>
            <a:r>
              <a:rPr lang="en-US" altLang="zh-CN" sz="2400" dirty="0">
                <a:solidFill>
                  <a:srgbClr val="0000FF"/>
                </a:solidFill>
              </a:rPr>
              <a:t>R</a:t>
            </a:r>
            <a:r>
              <a:rPr lang="en-US" altLang="zh-CN" sz="2400" dirty="0"/>
              <a:t>}, </a:t>
            </a:r>
            <a:r>
              <a:rPr lang="en-US" altLang="zh-CN" sz="2400" dirty="0">
                <a:solidFill>
                  <a:srgbClr val="0000FF"/>
                </a:solidFill>
              </a:rPr>
              <a:t>RVALUE[R]</a:t>
            </a:r>
            <a:r>
              <a:rPr lang="en-US" altLang="zh-CN" sz="2400" dirty="0"/>
              <a:t>={</a:t>
            </a:r>
            <a:r>
              <a:rPr lang="en-US" altLang="zh-CN" sz="2400" dirty="0">
                <a:solidFill>
                  <a:srgbClr val="0000FF"/>
                </a:solidFill>
              </a:rPr>
              <a:t>A</a:t>
            </a:r>
            <a:r>
              <a:rPr lang="en-US" altLang="zh-CN" sz="2400" dirty="0"/>
              <a:t>}</a:t>
            </a:r>
          </a:p>
          <a:p>
            <a:r>
              <a:rPr lang="zh-CN" altLang="en-US" sz="2400" dirty="0"/>
              <a:t>第</a:t>
            </a:r>
            <a:r>
              <a:rPr lang="en-US" altLang="zh-CN" sz="2400" dirty="0"/>
              <a:t>5</a:t>
            </a:r>
            <a:r>
              <a:rPr lang="zh-CN" altLang="en-US" sz="2400" dirty="0"/>
              <a:t>步</a:t>
            </a:r>
            <a:r>
              <a:rPr lang="en-US" altLang="zh-CN" sz="2400" dirty="0"/>
              <a:t>: </a:t>
            </a:r>
            <a:r>
              <a:rPr lang="zh-CN" altLang="en-US" sz="2400" dirty="0"/>
              <a:t>如</a:t>
            </a:r>
            <a:r>
              <a:rPr lang="en-US" altLang="zh-CN" sz="2400" dirty="0"/>
              <a:t>B</a:t>
            </a:r>
            <a:r>
              <a:rPr lang="zh-CN" altLang="en-US" sz="2400" dirty="0"/>
              <a:t>或</a:t>
            </a:r>
            <a:r>
              <a:rPr lang="en-US" altLang="zh-CN" sz="2400" dirty="0"/>
              <a:t>C</a:t>
            </a:r>
            <a:r>
              <a:rPr lang="zh-CN" altLang="en-US" sz="2400" dirty="0"/>
              <a:t>的现行值在</a:t>
            </a:r>
            <a:r>
              <a:rPr lang="zh-CN" altLang="en-US" sz="2400" dirty="0">
                <a:solidFill>
                  <a:srgbClr val="0000FF"/>
                </a:solidFill>
              </a:rPr>
              <a:t>基本块中不再被引用</a:t>
            </a:r>
            <a:r>
              <a:rPr lang="zh-CN" altLang="en-US" sz="2400" dirty="0"/>
              <a:t>，</a:t>
            </a:r>
            <a:r>
              <a:rPr lang="zh-CN" altLang="en-US" sz="2400" dirty="0">
                <a:solidFill>
                  <a:srgbClr val="0000FF"/>
                </a:solidFill>
              </a:rPr>
              <a:t>也不是</a:t>
            </a:r>
            <a:r>
              <a:rPr lang="zh-CN" altLang="en-US" sz="2400" dirty="0"/>
              <a:t>基本块出口之后的</a:t>
            </a:r>
            <a:r>
              <a:rPr lang="zh-CN" altLang="en-US" sz="2400" dirty="0">
                <a:solidFill>
                  <a:srgbClr val="0000FF"/>
                </a:solidFill>
              </a:rPr>
              <a:t>活跃变量</a:t>
            </a:r>
            <a:r>
              <a:rPr lang="en-US" altLang="zh-CN" sz="2400" dirty="0"/>
              <a:t>,</a:t>
            </a:r>
            <a:r>
              <a:rPr lang="zh-CN" altLang="en-US" sz="2400" dirty="0"/>
              <a:t>且其现行值在某寄存器</a:t>
            </a:r>
            <a:r>
              <a:rPr lang="en-US" altLang="zh-CN" sz="2400" dirty="0" err="1"/>
              <a:t>Rk</a:t>
            </a:r>
            <a:r>
              <a:rPr lang="zh-CN" altLang="en-US" sz="2400" dirty="0"/>
              <a:t>中，则删除</a:t>
            </a:r>
            <a:r>
              <a:rPr lang="en-US" altLang="zh-CN" sz="2400" dirty="0">
                <a:solidFill>
                  <a:srgbClr val="0000FF"/>
                </a:solidFill>
              </a:rPr>
              <a:t>RVALUE[</a:t>
            </a:r>
            <a:r>
              <a:rPr lang="en-US" altLang="zh-CN" sz="2400" dirty="0" err="1">
                <a:solidFill>
                  <a:srgbClr val="0000FF"/>
                </a:solidFill>
              </a:rPr>
              <a:t>Rk</a:t>
            </a:r>
            <a:r>
              <a:rPr lang="en-US" altLang="zh-CN" sz="2400" dirty="0">
                <a:solidFill>
                  <a:srgbClr val="0000FF"/>
                </a:solidFill>
              </a:rPr>
              <a:t>]</a:t>
            </a:r>
            <a:r>
              <a:rPr lang="zh-CN" altLang="en-US" sz="2400" dirty="0"/>
              <a:t>中的</a:t>
            </a:r>
            <a:r>
              <a:rPr lang="en-US" altLang="zh-CN" sz="2400" dirty="0"/>
              <a:t>B</a:t>
            </a:r>
            <a:r>
              <a:rPr lang="zh-CN" altLang="en-US" sz="2400" dirty="0"/>
              <a:t>或</a:t>
            </a:r>
            <a:r>
              <a:rPr lang="en-US" altLang="zh-CN" sz="2400" dirty="0"/>
              <a:t>C</a:t>
            </a:r>
            <a:r>
              <a:rPr lang="zh-CN" altLang="en-US" sz="2400" dirty="0"/>
              <a:t>及</a:t>
            </a:r>
            <a:r>
              <a:rPr lang="en-US" altLang="zh-CN" sz="2400" dirty="0">
                <a:solidFill>
                  <a:srgbClr val="0000FF"/>
                </a:solidFill>
              </a:rPr>
              <a:t>AVALUE[B</a:t>
            </a:r>
            <a:r>
              <a:rPr lang="en-US" altLang="zh-CN" sz="2400" dirty="0"/>
              <a:t>]</a:t>
            </a:r>
            <a:r>
              <a:rPr lang="zh-CN" altLang="en-US" sz="2400" dirty="0"/>
              <a:t>或</a:t>
            </a:r>
            <a:r>
              <a:rPr lang="en-US" altLang="zh-CN" sz="2400" dirty="0">
                <a:solidFill>
                  <a:srgbClr val="0000FF"/>
                </a:solidFill>
              </a:rPr>
              <a:t>AVALUE[C]</a:t>
            </a:r>
            <a:r>
              <a:rPr lang="zh-CN" altLang="en-US" sz="2400" dirty="0"/>
              <a:t>中的</a:t>
            </a:r>
            <a:r>
              <a:rPr lang="en-US" altLang="zh-CN" sz="2400" dirty="0" err="1"/>
              <a:t>Rk</a:t>
            </a:r>
            <a:r>
              <a:rPr lang="zh-CN" altLang="en-US" sz="2400" dirty="0"/>
              <a:t>，使得该寄存器不再为</a:t>
            </a:r>
            <a:r>
              <a:rPr lang="en-US" altLang="zh-CN" sz="2400" dirty="0"/>
              <a:t>B</a:t>
            </a:r>
            <a:r>
              <a:rPr lang="zh-CN" altLang="en-US" sz="2400" dirty="0"/>
              <a:t>或</a:t>
            </a:r>
            <a:r>
              <a:rPr lang="en-US" altLang="zh-CN" sz="2400" dirty="0"/>
              <a:t>C</a:t>
            </a:r>
            <a:r>
              <a:rPr lang="zh-CN" altLang="en-US" sz="2400" dirty="0"/>
              <a:t>占用</a:t>
            </a:r>
            <a:endParaRPr lang="en-US" altLang="zh-CN" sz="2400" dirty="0"/>
          </a:p>
          <a:p>
            <a:r>
              <a:rPr lang="zh-CN" altLang="en-US" sz="2400" dirty="0"/>
              <a:t>处理完基本块中所有</a:t>
            </a:r>
            <a:r>
              <a:rPr lang="en-US" altLang="zh-CN" sz="2400" dirty="0"/>
              <a:t>TAC </a:t>
            </a:r>
            <a:r>
              <a:rPr lang="zh-CN" altLang="en-US" sz="2400" dirty="0"/>
              <a:t>语句之后，对现行值在某寄存器 </a:t>
            </a:r>
            <a:r>
              <a:rPr lang="en-US" altLang="zh-CN" sz="2400" dirty="0"/>
              <a:t>R </a:t>
            </a:r>
            <a:r>
              <a:rPr lang="zh-CN" altLang="en-US" sz="2400" dirty="0"/>
              <a:t>中的每个活跃变量 </a:t>
            </a:r>
            <a:r>
              <a:rPr lang="en-US" altLang="zh-CN" sz="2400" dirty="0"/>
              <a:t>M</a:t>
            </a:r>
            <a:r>
              <a:rPr lang="zh-CN" altLang="en-US" sz="2400" dirty="0"/>
              <a:t>，生成 </a:t>
            </a:r>
            <a:r>
              <a:rPr lang="en-US" altLang="zh-CN" sz="2400"/>
              <a:t>MOV  R, M</a:t>
            </a:r>
            <a:endParaRPr lang="en-US" altLang="zh-CN" sz="2400"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149</a:t>
            </a:fld>
            <a:endParaRPr lang="en-US" dirty="0"/>
          </a:p>
        </p:txBody>
      </p:sp>
    </p:spTree>
    <p:extLst>
      <p:ext uri="{BB962C8B-B14F-4D97-AF65-F5344CB8AC3E}">
        <p14:creationId xmlns:p14="http://schemas.microsoft.com/office/powerpoint/2010/main" val="114543145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319167" cy="5637024"/>
          </a:xfrm>
        </p:spPr>
        <p:txBody>
          <a:bodyPr/>
          <a:lstStyle/>
          <a:p>
            <a:r>
              <a:rPr lang="zh-CN" altLang="en-US" dirty="0"/>
              <a:t>寄存器分配</a:t>
            </a:r>
            <a:r>
              <a:rPr lang="en-US" altLang="zh-CN" dirty="0"/>
              <a:t>:</a:t>
            </a:r>
            <a:r>
              <a:rPr lang="en-US" altLang="zh-CN" dirty="0" err="1"/>
              <a:t>getreg</a:t>
            </a:r>
            <a:r>
              <a:rPr lang="en-US" altLang="zh-CN" dirty="0"/>
              <a:t>(</a:t>
            </a:r>
            <a:r>
              <a:rPr lang="en-US" altLang="zh-CN" dirty="0" err="1"/>
              <a:t>i</a:t>
            </a:r>
            <a:r>
              <a:rPr lang="en-US" altLang="zh-CN" dirty="0"/>
              <a:t>)</a:t>
            </a:r>
            <a:r>
              <a:rPr lang="zh-CN" altLang="en-US" dirty="0"/>
              <a:t>返回一个寄存器存放</a:t>
            </a:r>
            <a:r>
              <a:rPr lang="en-US" altLang="zh-CN" dirty="0"/>
              <a:t>A</a:t>
            </a:r>
            <a:r>
              <a:rPr lang="zh-CN" altLang="en-US" dirty="0"/>
              <a:t>的值 </a:t>
            </a:r>
            <a:endParaRPr lang="en-US" altLang="zh-CN" dirty="0"/>
          </a:p>
          <a:p>
            <a:pPr marL="0" indent="0">
              <a:buNone/>
            </a:pPr>
            <a:r>
              <a:rPr lang="en-US" altLang="zh-CN" dirty="0"/>
              <a:t>(1)</a:t>
            </a:r>
            <a:r>
              <a:rPr lang="zh-CN" altLang="en-US" dirty="0"/>
              <a:t> 对于</a:t>
            </a:r>
            <a:r>
              <a:rPr lang="en-US" altLang="zh-CN" dirty="0"/>
              <a:t>i: A := B op C</a:t>
            </a:r>
          </a:p>
          <a:p>
            <a:pPr marL="0" indent="0">
              <a:buNone/>
            </a:pPr>
            <a:r>
              <a:rPr lang="en-US" altLang="zh-CN" dirty="0"/>
              <a:t>     </a:t>
            </a:r>
            <a:r>
              <a:rPr lang="zh-CN" altLang="en-US" dirty="0"/>
              <a:t>若</a:t>
            </a:r>
            <a:r>
              <a:rPr lang="en-US" altLang="zh-CN" dirty="0"/>
              <a:t>B∈RVALUE[R],</a:t>
            </a:r>
            <a:r>
              <a:rPr lang="zh-CN" altLang="en-US" dirty="0"/>
              <a:t> 且在语句</a:t>
            </a:r>
            <a:r>
              <a:rPr lang="en-US" altLang="zh-CN" dirty="0" err="1"/>
              <a:t>i</a:t>
            </a:r>
            <a:r>
              <a:rPr lang="zh-CN" altLang="en-US" dirty="0"/>
              <a:t>之后，</a:t>
            </a:r>
            <a:r>
              <a:rPr lang="en-US" altLang="zh-CN" dirty="0"/>
              <a:t>B</a:t>
            </a:r>
            <a:r>
              <a:rPr lang="zh-CN" altLang="en-US" dirty="0"/>
              <a:t>在基本块中不再被引用</a:t>
            </a:r>
            <a:r>
              <a:rPr lang="en-US" altLang="zh-CN" dirty="0"/>
              <a:t>,</a:t>
            </a:r>
            <a:r>
              <a:rPr lang="zh-CN" altLang="en-US" dirty="0"/>
              <a:t>也不是基本块出口后的活跃变是，则返回</a:t>
            </a:r>
            <a:r>
              <a:rPr lang="en-US" altLang="zh-CN" dirty="0"/>
              <a:t>R</a:t>
            </a:r>
            <a:r>
              <a:rPr lang="zh-CN" altLang="en-US" dirty="0"/>
              <a:t>；否则，返回一个新的伪寄存器</a:t>
            </a:r>
            <a:r>
              <a:rPr lang="en-US" altLang="zh-CN" dirty="0"/>
              <a:t>R’</a:t>
            </a:r>
          </a:p>
          <a:p>
            <a:pPr marL="0" indent="0">
              <a:buNone/>
            </a:pPr>
            <a:r>
              <a:rPr lang="en-US" altLang="zh-CN" dirty="0"/>
              <a:t>(2) </a:t>
            </a:r>
            <a:r>
              <a:rPr lang="zh-CN" altLang="en-US" dirty="0"/>
              <a:t>对于</a:t>
            </a:r>
            <a:r>
              <a:rPr lang="en-US" altLang="zh-CN" dirty="0"/>
              <a:t>i: A := B</a:t>
            </a:r>
          </a:p>
          <a:p>
            <a:pPr marL="0" indent="0">
              <a:buNone/>
            </a:pPr>
            <a:r>
              <a:rPr lang="zh-CN" altLang="en-US" dirty="0"/>
              <a:t>    若</a:t>
            </a:r>
            <a:r>
              <a:rPr lang="en-US" altLang="zh-CN" dirty="0"/>
              <a:t>B∈RVALUE[R],</a:t>
            </a:r>
            <a:r>
              <a:rPr lang="zh-CN" altLang="en-US" dirty="0"/>
              <a:t> 则返回</a:t>
            </a:r>
            <a:r>
              <a:rPr lang="en-US" altLang="zh-CN" dirty="0"/>
              <a:t>R</a:t>
            </a:r>
            <a:r>
              <a:rPr lang="zh-CN" altLang="en-US" dirty="0"/>
              <a:t>；否则，返回一个新的伪寄存器</a:t>
            </a:r>
            <a:r>
              <a:rPr lang="en-US" altLang="zh-CN" dirty="0"/>
              <a:t>R’</a:t>
            </a:r>
          </a:p>
          <a:p>
            <a:pPr marL="0" indent="0">
              <a:buNone/>
            </a:pPr>
            <a:endParaRPr lang="en-US" altLang="zh-CN" dirty="0"/>
          </a:p>
          <a:p>
            <a:endParaRPr lang="zh-CN" altLang="en-US"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150</a:t>
            </a:fld>
            <a:endParaRPr lang="en-US" dirty="0"/>
          </a:p>
        </p:txBody>
      </p:sp>
    </p:spTree>
    <p:extLst>
      <p:ext uri="{BB962C8B-B14F-4D97-AF65-F5344CB8AC3E}">
        <p14:creationId xmlns:p14="http://schemas.microsoft.com/office/powerpoint/2010/main" val="8204075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333117" cy="5637024"/>
          </a:xfrm>
        </p:spPr>
        <p:txBody>
          <a:bodyPr/>
          <a:lstStyle/>
          <a:p>
            <a:pPr marL="0" indent="0">
              <a:buNone/>
            </a:pPr>
            <a:r>
              <a:rPr lang="zh-CN" altLang="en-US" dirty="0">
                <a:solidFill>
                  <a:srgbClr val="002060"/>
                </a:solidFill>
              </a:rPr>
              <a:t>寄存器分配经典算法</a:t>
            </a:r>
            <a:endParaRPr lang="en-US" altLang="zh-CN" dirty="0">
              <a:solidFill>
                <a:srgbClr val="002060"/>
              </a:solidFill>
            </a:endParaRPr>
          </a:p>
          <a:p>
            <a:r>
              <a:rPr lang="zh-CN" altLang="en-US" dirty="0"/>
              <a:t>图着色寄存器分配</a:t>
            </a:r>
            <a:r>
              <a:rPr lang="en-US" altLang="zh-CN" dirty="0"/>
              <a:t>(Register Allocation via Graph Coloring)</a:t>
            </a:r>
          </a:p>
          <a:p>
            <a:pPr>
              <a:buFont typeface="Wingdings" panose="05000000000000000000" pitchFamily="2" charset="2"/>
              <a:buChar char="p"/>
            </a:pPr>
            <a:r>
              <a:rPr lang="en-US" altLang="zh-CN" sz="2400" dirty="0"/>
              <a:t>G. J. </a:t>
            </a:r>
            <a:r>
              <a:rPr lang="en-US" altLang="zh-CN" sz="2400" dirty="0" err="1"/>
              <a:t>Chaitin</a:t>
            </a:r>
            <a:r>
              <a:rPr lang="en-US" altLang="zh-CN" sz="2400" dirty="0"/>
              <a:t>, M. A. </a:t>
            </a:r>
            <a:r>
              <a:rPr lang="en-US" altLang="zh-CN" sz="2400" dirty="0" err="1"/>
              <a:t>Auslander</a:t>
            </a:r>
            <a:r>
              <a:rPr lang="en-US" altLang="zh-CN" sz="2400" dirty="0"/>
              <a:t>, A. K. Chandra, J. </a:t>
            </a:r>
            <a:r>
              <a:rPr lang="en-US" altLang="zh-CN" sz="2400" dirty="0" err="1"/>
              <a:t>Cocke</a:t>
            </a:r>
            <a:r>
              <a:rPr lang="en-US" altLang="zh-CN" sz="2400" dirty="0"/>
              <a:t>, M. </a:t>
            </a:r>
            <a:r>
              <a:rPr lang="en-US" altLang="zh-CN" sz="2400" dirty="0" err="1"/>
              <a:t>E.Hopkins</a:t>
            </a:r>
            <a:r>
              <a:rPr lang="en-US" altLang="zh-CN" sz="2400" dirty="0"/>
              <a:t>, and P. W. </a:t>
            </a:r>
            <a:r>
              <a:rPr lang="en-US" altLang="zh-CN" sz="2400" dirty="0" err="1"/>
              <a:t>Markstein</a:t>
            </a:r>
            <a:r>
              <a:rPr lang="en-US" altLang="zh-CN" sz="2400" dirty="0"/>
              <a:t>. </a:t>
            </a:r>
            <a:r>
              <a:rPr lang="en-US" altLang="zh-CN" sz="2400" dirty="0">
                <a:solidFill>
                  <a:srgbClr val="FF0000"/>
                </a:solidFill>
                <a:hlinkClick r:id="rId2"/>
              </a:rPr>
              <a:t>Register allocation via coloring</a:t>
            </a:r>
            <a:r>
              <a:rPr lang="en-US" altLang="zh-CN" sz="2400" dirty="0"/>
              <a:t>. Computer Languages, 6:47–57, 1981.</a:t>
            </a:r>
          </a:p>
          <a:p>
            <a:r>
              <a:rPr lang="zh-CN" altLang="en-US" dirty="0"/>
              <a:t>线性扫描寄存器分配</a:t>
            </a:r>
            <a:r>
              <a:rPr lang="en-US" altLang="zh-CN" dirty="0"/>
              <a:t>(Linear Scan Register Allocation)</a:t>
            </a:r>
          </a:p>
          <a:p>
            <a:pPr>
              <a:buFont typeface="Wingdings" panose="05000000000000000000" pitchFamily="2" charset="2"/>
              <a:buChar char="p"/>
            </a:pPr>
            <a:r>
              <a:rPr lang="en-US" altLang="zh-CN" sz="2400" dirty="0"/>
              <a:t>M. </a:t>
            </a:r>
            <a:r>
              <a:rPr lang="en-US" altLang="zh-CN" sz="2400" dirty="0" err="1"/>
              <a:t>Poletto</a:t>
            </a:r>
            <a:r>
              <a:rPr lang="en-US" altLang="zh-CN" sz="2400" dirty="0"/>
              <a:t> and V. Sarkar. </a:t>
            </a:r>
            <a:r>
              <a:rPr lang="en-US" altLang="zh-CN" sz="2400" dirty="0">
                <a:solidFill>
                  <a:srgbClr val="FF0000"/>
                </a:solidFill>
                <a:hlinkClick r:id="rId3"/>
              </a:rPr>
              <a:t>Linear scan register allocation</a:t>
            </a:r>
            <a:r>
              <a:rPr lang="en-US" altLang="zh-CN" sz="2400" dirty="0"/>
              <a:t>. ACM Transactions on Programming Languages and Systems, 21(5):895–913, 1999</a:t>
            </a:r>
            <a:endParaRPr lang="zh-CN" altLang="en-US" sz="2400" dirty="0"/>
          </a:p>
          <a:p>
            <a:endParaRPr lang="zh-CN" altLang="en-US"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151</a:t>
            </a:fld>
            <a:endParaRPr lang="en-US" dirty="0"/>
          </a:p>
        </p:txBody>
      </p:sp>
    </p:spTree>
    <p:extLst>
      <p:ext uri="{BB962C8B-B14F-4D97-AF65-F5344CB8AC3E}">
        <p14:creationId xmlns:p14="http://schemas.microsoft.com/office/powerpoint/2010/main" val="31347372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158746" cy="3083804"/>
          </a:xfrm>
        </p:spPr>
        <p:txBody>
          <a:bodyPr>
            <a:normAutofit/>
          </a:bodyPr>
          <a:lstStyle/>
          <a:p>
            <a:r>
              <a:rPr lang="zh-CN" altLang="en-US" dirty="0">
                <a:solidFill>
                  <a:srgbClr val="002060"/>
                </a:solidFill>
              </a:rPr>
              <a:t>图着色寄存器分配基本思想</a:t>
            </a:r>
            <a:endParaRPr lang="en-US" altLang="zh-CN" dirty="0">
              <a:solidFill>
                <a:srgbClr val="002060"/>
              </a:solidFill>
            </a:endParaRPr>
          </a:p>
          <a:p>
            <a:r>
              <a:rPr lang="zh-CN" altLang="en-US" dirty="0">
                <a:solidFill>
                  <a:srgbClr val="C00000"/>
                </a:solidFill>
              </a:rPr>
              <a:t>寄存器共享</a:t>
            </a:r>
            <a:r>
              <a:rPr lang="zh-CN" altLang="en-US" dirty="0"/>
              <a:t>的原则：如果存在两个临时变量 </a:t>
            </a:r>
            <a:r>
              <a:rPr lang="en-US" altLang="zh-CN" dirty="0"/>
              <a:t>a </a:t>
            </a:r>
            <a:r>
              <a:rPr lang="zh-CN" altLang="en-US" dirty="0"/>
              <a:t>和 </a:t>
            </a:r>
            <a:r>
              <a:rPr lang="en-US" altLang="zh-CN" dirty="0"/>
              <a:t>b</a:t>
            </a:r>
            <a:r>
              <a:rPr lang="zh-CN" altLang="en-US" dirty="0"/>
              <a:t>，它们在整个程序执行过程中，最多只有一个变量是活跃的，那么这两个变量可以共享同一个寄存器。不再活跃的临时变量，可以复用其寄存器。</a:t>
            </a:r>
            <a:endParaRPr lang="en-US" altLang="zh-CN" dirty="0"/>
          </a:p>
          <a:p>
            <a:pPr marL="0" indent="0">
              <a:buNone/>
            </a:pPr>
            <a:r>
              <a:rPr lang="en-US" altLang="zh-CN" dirty="0"/>
              <a:t>   </a:t>
            </a:r>
            <a:r>
              <a:rPr lang="zh-CN" altLang="en-US" dirty="0"/>
              <a:t>考虑以下程序片断</a:t>
            </a:r>
            <a:r>
              <a:rPr lang="en-US" altLang="zh-CN" dirty="0"/>
              <a:t>(</a:t>
            </a:r>
            <a:r>
              <a:rPr lang="zh-CN" altLang="en-US" dirty="0"/>
              <a:t>假设</a:t>
            </a:r>
            <a:r>
              <a:rPr lang="en-US" altLang="zh-CN" dirty="0"/>
              <a:t>a, e</a:t>
            </a:r>
            <a:r>
              <a:rPr lang="zh-CN" altLang="en-US" dirty="0"/>
              <a:t>在引用后不再活跃</a:t>
            </a:r>
            <a:r>
              <a:rPr lang="en-US" altLang="zh-CN" dirty="0"/>
              <a:t>)</a:t>
            </a:r>
            <a:r>
              <a:rPr lang="zh-CN" altLang="en-US" dirty="0"/>
              <a:t>：</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152</a:t>
            </a:fld>
            <a:endParaRPr lang="en-US" dirty="0"/>
          </a:p>
        </p:txBody>
      </p:sp>
      <p:sp>
        <p:nvSpPr>
          <p:cNvPr id="6" name="文本框 5">
            <a:extLst>
              <a:ext uri="{FF2B5EF4-FFF2-40B4-BE49-F238E27FC236}">
                <a16:creationId xmlns:a16="http://schemas.microsoft.com/office/drawing/2014/main" id="{3D20D47E-DABD-4D47-9F07-5608468E24E7}"/>
              </a:ext>
            </a:extLst>
          </p:cNvPr>
          <p:cNvSpPr txBox="1"/>
          <p:nvPr/>
        </p:nvSpPr>
        <p:spPr>
          <a:xfrm>
            <a:off x="882315" y="4241987"/>
            <a:ext cx="1524000" cy="1015663"/>
          </a:xfrm>
          <a:prstGeom prst="rect">
            <a:avLst/>
          </a:prstGeom>
          <a:noFill/>
          <a:ln>
            <a:solidFill>
              <a:schemeClr val="tx1"/>
            </a:solidFill>
          </a:ln>
        </p:spPr>
        <p:txBody>
          <a:bodyPr wrap="square">
            <a:spAutoFit/>
          </a:bodyPr>
          <a:lstStyle/>
          <a:p>
            <a:pPr algn="l"/>
            <a:r>
              <a:rPr lang="en-US" altLang="zh-CN" sz="2000" b="0" i="0" u="none" strike="noStrike" baseline="0" dirty="0">
                <a:solidFill>
                  <a:srgbClr val="3333CD"/>
                </a:solidFill>
                <a:latin typeface="+mn-ea"/>
              </a:rPr>
              <a:t>a := c + d</a:t>
            </a:r>
          </a:p>
          <a:p>
            <a:pPr algn="l"/>
            <a:r>
              <a:rPr lang="en-US" altLang="zh-CN" sz="2000" b="0" i="0" u="none" strike="noStrike" baseline="0" dirty="0">
                <a:solidFill>
                  <a:srgbClr val="3333CD"/>
                </a:solidFill>
                <a:latin typeface="+mn-ea"/>
              </a:rPr>
              <a:t>e := a + b</a:t>
            </a:r>
          </a:p>
          <a:p>
            <a:pPr algn="l"/>
            <a:r>
              <a:rPr lang="en-US" altLang="zh-CN" sz="2000" b="0" i="0" u="none" strike="noStrike" baseline="0" dirty="0">
                <a:solidFill>
                  <a:srgbClr val="3333CD"/>
                </a:solidFill>
                <a:latin typeface="+mn-ea"/>
              </a:rPr>
              <a:t>f := e - 1</a:t>
            </a:r>
            <a:endParaRPr lang="zh-CN" altLang="en-US" sz="2000" dirty="0">
              <a:latin typeface="+mn-ea"/>
            </a:endParaRPr>
          </a:p>
        </p:txBody>
      </p:sp>
      <p:sp>
        <p:nvSpPr>
          <p:cNvPr id="8" name="文本框 7">
            <a:extLst>
              <a:ext uri="{FF2B5EF4-FFF2-40B4-BE49-F238E27FC236}">
                <a16:creationId xmlns:a16="http://schemas.microsoft.com/office/drawing/2014/main" id="{397C24E7-6E60-4974-AB34-DFE404E30705}"/>
              </a:ext>
            </a:extLst>
          </p:cNvPr>
          <p:cNvSpPr txBox="1"/>
          <p:nvPr/>
        </p:nvSpPr>
        <p:spPr>
          <a:xfrm>
            <a:off x="6354635" y="4195027"/>
            <a:ext cx="2454442" cy="1015663"/>
          </a:xfrm>
          <a:prstGeom prst="rect">
            <a:avLst/>
          </a:prstGeom>
          <a:noFill/>
          <a:ln>
            <a:solidFill>
              <a:schemeClr val="tx1"/>
            </a:solidFill>
          </a:ln>
        </p:spPr>
        <p:txBody>
          <a:bodyPr wrap="square">
            <a:spAutoFit/>
          </a:bodyPr>
          <a:lstStyle/>
          <a:p>
            <a:pPr algn="l"/>
            <a:r>
              <a:rPr lang="en-US" altLang="zh-CN" sz="2000" b="0" i="0" u="none" strike="noStrike" baseline="0" dirty="0">
                <a:solidFill>
                  <a:srgbClr val="3333CD"/>
                </a:solidFill>
                <a:latin typeface="+mn-ea"/>
              </a:rPr>
              <a:t>r1 := r2 + r3</a:t>
            </a:r>
          </a:p>
          <a:p>
            <a:pPr algn="l"/>
            <a:r>
              <a:rPr lang="en-US" altLang="zh-CN" sz="2000" b="0" i="0" u="none" strike="noStrike" baseline="0" dirty="0">
                <a:solidFill>
                  <a:srgbClr val="3333CD"/>
                </a:solidFill>
                <a:latin typeface="+mn-ea"/>
              </a:rPr>
              <a:t>r1 := r1 + r4</a:t>
            </a:r>
          </a:p>
          <a:p>
            <a:pPr algn="l"/>
            <a:r>
              <a:rPr lang="en-US" altLang="zh-CN" sz="2000" b="0" i="0" u="none" strike="noStrike" baseline="0" dirty="0">
                <a:solidFill>
                  <a:srgbClr val="3333CD"/>
                </a:solidFill>
                <a:latin typeface="+mn-ea"/>
              </a:rPr>
              <a:t>r1 := r1 - 1</a:t>
            </a:r>
            <a:endParaRPr lang="zh-CN" altLang="en-US" sz="2000" dirty="0">
              <a:latin typeface="+mn-ea"/>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BF6A7FE-57B2-4305-BA80-0D1D854E7699}"/>
                  </a:ext>
                </a:extLst>
              </p:cNvPr>
              <p:cNvSpPr txBox="1"/>
              <p:nvPr/>
            </p:nvSpPr>
            <p:spPr>
              <a:xfrm>
                <a:off x="2962651" y="4515886"/>
                <a:ext cx="2835648" cy="703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groupChr>
                        <m:groupChrPr>
                          <m:chr m:val="→"/>
                          <m:vertJc m:val="bot"/>
                          <m:ctrlPr>
                            <a:rPr lang="en-US" altLang="zh-CN" sz="2400" i="1" smtClean="0">
                              <a:latin typeface="Cambria Math" panose="02040503050406030204" pitchFamily="18" charset="0"/>
                            </a:rPr>
                          </m:ctrlPr>
                        </m:groupChrPr>
                        <m:e>
                          <m:r>
                            <m:rPr>
                              <m:brk m:alnAt="2"/>
                            </m:rP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𝑒</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m:rPr>
                              <m:brk m:alnAt="2"/>
                            </m:rPr>
                            <a:rPr lang="zh-CN" altLang="en-US" sz="2400" i="1">
                              <a:latin typeface="Cambria Math" panose="02040503050406030204" pitchFamily="18" charset="0"/>
                            </a:rPr>
                            <m:t>可</m:t>
                          </m:r>
                          <m:r>
                            <a:rPr lang="zh-CN" altLang="en-US" sz="2400" i="1" smtClean="0">
                              <a:latin typeface="Cambria Math" panose="02040503050406030204" pitchFamily="18" charset="0"/>
                            </a:rPr>
                            <m:t>共</m:t>
                          </m:r>
                          <m:r>
                            <a:rPr lang="zh-CN" altLang="en-US" sz="2400" i="1">
                              <a:latin typeface="Cambria Math" panose="02040503050406030204" pitchFamily="18" charset="0"/>
                            </a:rPr>
                            <m:t>用</m:t>
                          </m:r>
                          <m:r>
                            <a:rPr lang="zh-CN" altLang="en-US" sz="2400" i="1" smtClean="0">
                              <a:latin typeface="Cambria Math" panose="02040503050406030204" pitchFamily="18" charset="0"/>
                            </a:rPr>
                            <m:t>寄</m:t>
                          </m:r>
                          <m:r>
                            <a:rPr lang="zh-CN" altLang="en-US" sz="2400" i="1">
                              <a:latin typeface="Cambria Math" panose="02040503050406030204" pitchFamily="18" charset="0"/>
                            </a:rPr>
                            <m:t>存</m:t>
                          </m:r>
                          <m:r>
                            <a:rPr lang="zh-CN" altLang="en-US" sz="2400" i="1" smtClean="0">
                              <a:latin typeface="Cambria Math" panose="02040503050406030204" pitchFamily="18" charset="0"/>
                            </a:rPr>
                            <m:t>器</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1</m:t>
                              </m:r>
                            </m:sub>
                          </m:sSub>
                        </m:e>
                      </m:groupChr>
                    </m:oMath>
                  </m:oMathPara>
                </a14:m>
                <a:endParaRPr lang="zh-CN" altLang="en-US" sz="2400" dirty="0"/>
              </a:p>
            </p:txBody>
          </p:sp>
        </mc:Choice>
        <mc:Fallback xmlns="">
          <p:sp>
            <p:nvSpPr>
              <p:cNvPr id="9" name="文本框 8">
                <a:extLst>
                  <a:ext uri="{FF2B5EF4-FFF2-40B4-BE49-F238E27FC236}">
                    <a16:creationId xmlns:a16="http://schemas.microsoft.com/office/drawing/2014/main" id="{8BF6A7FE-57B2-4305-BA80-0D1D854E7699}"/>
                  </a:ext>
                </a:extLst>
              </p:cNvPr>
              <p:cNvSpPr txBox="1">
                <a:spLocks noRot="1" noChangeAspect="1" noMove="1" noResize="1" noEditPoints="1" noAdjustHandles="1" noChangeArrowheads="1" noChangeShapeType="1" noTextEdit="1"/>
              </p:cNvSpPr>
              <p:nvPr/>
            </p:nvSpPr>
            <p:spPr>
              <a:xfrm>
                <a:off x="2962651" y="4515886"/>
                <a:ext cx="2835648" cy="703975"/>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77282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319167" cy="2074403"/>
          </a:xfrm>
        </p:spPr>
        <p:txBody>
          <a:bodyPr>
            <a:normAutofit lnSpcReduction="10000"/>
          </a:bodyPr>
          <a:lstStyle/>
          <a:p>
            <a:r>
              <a:rPr lang="en-US" altLang="zh-CN" dirty="0">
                <a:solidFill>
                  <a:srgbClr val="002060"/>
                </a:solidFill>
              </a:rPr>
              <a:t>Graph Coloring</a:t>
            </a:r>
            <a:r>
              <a:rPr lang="zh-CN" altLang="en-US" dirty="0">
                <a:solidFill>
                  <a:srgbClr val="002060"/>
                </a:solidFill>
              </a:rPr>
              <a:t>寄存器分配算法</a:t>
            </a:r>
            <a:endParaRPr lang="en-US" altLang="zh-CN" dirty="0">
              <a:solidFill>
                <a:srgbClr val="002060"/>
              </a:solidFill>
            </a:endParaRPr>
          </a:p>
          <a:p>
            <a:r>
              <a:rPr lang="zh-CN" altLang="en-US" dirty="0">
                <a:solidFill>
                  <a:srgbClr val="FF0000"/>
                </a:solidFill>
              </a:rPr>
              <a:t>第</a:t>
            </a:r>
            <a:r>
              <a:rPr lang="en-US" altLang="zh-CN" dirty="0">
                <a:solidFill>
                  <a:srgbClr val="FF0000"/>
                </a:solidFill>
              </a:rPr>
              <a:t>1</a:t>
            </a:r>
            <a:r>
              <a:rPr lang="zh-CN" altLang="en-US" dirty="0">
                <a:solidFill>
                  <a:srgbClr val="FF0000"/>
                </a:solidFill>
              </a:rPr>
              <a:t>步 活跃变量分析</a:t>
            </a:r>
            <a:r>
              <a:rPr lang="zh-CN" altLang="en-US" dirty="0"/>
              <a:t>：对于任何给定的变量，都有一个活动范围，从赋值给该变量的点开始，一直持续到最后一次使用该特定值为止。注意，如果一个新的值被分配给同一个变量，一个新的活动范围开始。（</a:t>
            </a:r>
            <a:r>
              <a:rPr lang="en-US" altLang="zh-CN" dirty="0"/>
              <a:t>live range)</a:t>
            </a:r>
          </a:p>
          <a:p>
            <a:endParaRPr lang="zh-CN" altLang="en-US"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153</a:t>
            </a:fld>
            <a:endParaRPr lang="en-US" dirty="0"/>
          </a:p>
        </p:txBody>
      </p:sp>
      <p:grpSp>
        <p:nvGrpSpPr>
          <p:cNvPr id="41" name="组合 40">
            <a:extLst>
              <a:ext uri="{FF2B5EF4-FFF2-40B4-BE49-F238E27FC236}">
                <a16:creationId xmlns:a16="http://schemas.microsoft.com/office/drawing/2014/main" id="{F2C41D16-F448-45A6-A38F-9FF2EA877919}"/>
              </a:ext>
            </a:extLst>
          </p:cNvPr>
          <p:cNvGrpSpPr/>
          <p:nvPr/>
        </p:nvGrpSpPr>
        <p:grpSpPr>
          <a:xfrm>
            <a:off x="3166000" y="3072842"/>
            <a:ext cx="6180972" cy="3765784"/>
            <a:chOff x="3149958" y="3072842"/>
            <a:chExt cx="6180972" cy="3765784"/>
          </a:xfrm>
        </p:grpSpPr>
        <p:sp>
          <p:nvSpPr>
            <p:cNvPr id="6" name="object 18">
              <a:extLst>
                <a:ext uri="{FF2B5EF4-FFF2-40B4-BE49-F238E27FC236}">
                  <a16:creationId xmlns:a16="http://schemas.microsoft.com/office/drawing/2014/main" id="{2C447AD5-9947-4C3F-B0D2-3734D6DF9E32}"/>
                </a:ext>
              </a:extLst>
            </p:cNvPr>
            <p:cNvSpPr txBox="1"/>
            <p:nvPr/>
          </p:nvSpPr>
          <p:spPr>
            <a:xfrm>
              <a:off x="4653288" y="3072842"/>
              <a:ext cx="1265093" cy="1011046"/>
            </a:xfrm>
            <a:prstGeom prst="rect">
              <a:avLst/>
            </a:prstGeom>
            <a:ln>
              <a:solidFill>
                <a:schemeClr val="tx1"/>
              </a:solidFill>
            </a:ln>
          </p:spPr>
          <p:txBody>
            <a:bodyPr vert="horz" wrap="square" lIns="0" tIns="12700" rIns="0" bIns="0" rtlCol="0">
              <a:spAutoFit/>
            </a:bodyPr>
            <a:lstStyle/>
            <a:p>
              <a:pPr marL="12700" marR="8255">
                <a:lnSpc>
                  <a:spcPct val="108200"/>
                </a:lnSpc>
                <a:spcBef>
                  <a:spcPts val="100"/>
                </a:spcBef>
              </a:pPr>
              <a:r>
                <a:rPr sz="2000" dirty="0">
                  <a:solidFill>
                    <a:srgbClr val="3333CC"/>
                  </a:solidFill>
                  <a:latin typeface="+mn-ea"/>
                  <a:cs typeface="Comic Sans MS"/>
                </a:rPr>
                <a:t>a := b +</a:t>
              </a:r>
              <a:r>
                <a:rPr sz="2000" spc="-100" dirty="0">
                  <a:solidFill>
                    <a:srgbClr val="3333CC"/>
                  </a:solidFill>
                  <a:latin typeface="+mn-ea"/>
                  <a:cs typeface="Comic Sans MS"/>
                </a:rPr>
                <a:t> </a:t>
              </a:r>
              <a:r>
                <a:rPr sz="2000" dirty="0">
                  <a:solidFill>
                    <a:srgbClr val="3333CC"/>
                  </a:solidFill>
                  <a:latin typeface="+mn-ea"/>
                  <a:cs typeface="Comic Sans MS"/>
                </a:rPr>
                <a:t>c  </a:t>
              </a:r>
              <a:endParaRPr lang="en-US" sz="2000" dirty="0">
                <a:solidFill>
                  <a:srgbClr val="3333CC"/>
                </a:solidFill>
                <a:latin typeface="+mn-ea"/>
                <a:cs typeface="Comic Sans MS"/>
              </a:endParaRPr>
            </a:p>
            <a:p>
              <a:pPr marL="12700" marR="8255">
                <a:lnSpc>
                  <a:spcPct val="108200"/>
                </a:lnSpc>
                <a:spcBef>
                  <a:spcPts val="100"/>
                </a:spcBef>
              </a:pPr>
              <a:r>
                <a:rPr sz="2000" dirty="0">
                  <a:solidFill>
                    <a:srgbClr val="3333CC"/>
                  </a:solidFill>
                  <a:latin typeface="+mn-ea"/>
                  <a:cs typeface="Comic Sans MS"/>
                </a:rPr>
                <a:t>d :=</a:t>
              </a:r>
              <a:r>
                <a:rPr sz="2000" spc="-35" dirty="0">
                  <a:solidFill>
                    <a:srgbClr val="3333CC"/>
                  </a:solidFill>
                  <a:latin typeface="+mn-ea"/>
                  <a:cs typeface="Comic Sans MS"/>
                </a:rPr>
                <a:t> </a:t>
              </a:r>
              <a:r>
                <a:rPr sz="2000" dirty="0">
                  <a:solidFill>
                    <a:srgbClr val="3333CC"/>
                  </a:solidFill>
                  <a:latin typeface="+mn-ea"/>
                  <a:cs typeface="Comic Sans MS"/>
                </a:rPr>
                <a:t>-a</a:t>
              </a:r>
              <a:endParaRPr sz="2000" dirty="0">
                <a:latin typeface="+mn-ea"/>
                <a:cs typeface="Comic Sans MS"/>
              </a:endParaRPr>
            </a:p>
            <a:p>
              <a:pPr marL="12700">
                <a:lnSpc>
                  <a:spcPct val="100000"/>
                </a:lnSpc>
                <a:spcBef>
                  <a:spcPts val="105"/>
                </a:spcBef>
              </a:pPr>
              <a:r>
                <a:rPr sz="2000" dirty="0">
                  <a:solidFill>
                    <a:srgbClr val="3333CC"/>
                  </a:solidFill>
                  <a:latin typeface="+mn-ea"/>
                  <a:cs typeface="Comic Sans MS"/>
                </a:rPr>
                <a:t>e := d +</a:t>
              </a:r>
              <a:r>
                <a:rPr sz="2000" spc="-95" dirty="0">
                  <a:solidFill>
                    <a:srgbClr val="3333CC"/>
                  </a:solidFill>
                  <a:latin typeface="+mn-ea"/>
                  <a:cs typeface="Comic Sans MS"/>
                </a:rPr>
                <a:t> </a:t>
              </a:r>
              <a:r>
                <a:rPr sz="2000" dirty="0">
                  <a:solidFill>
                    <a:srgbClr val="3333CC"/>
                  </a:solidFill>
                  <a:latin typeface="+mn-ea"/>
                  <a:cs typeface="Comic Sans MS"/>
                </a:rPr>
                <a:t>f</a:t>
              </a:r>
              <a:endParaRPr sz="2000" dirty="0">
                <a:latin typeface="+mn-ea"/>
                <a:cs typeface="Comic Sans MS"/>
              </a:endParaRPr>
            </a:p>
          </p:txBody>
        </p:sp>
        <p:sp>
          <p:nvSpPr>
            <p:cNvPr id="7" name="object 19">
              <a:extLst>
                <a:ext uri="{FF2B5EF4-FFF2-40B4-BE49-F238E27FC236}">
                  <a16:creationId xmlns:a16="http://schemas.microsoft.com/office/drawing/2014/main" id="{4C54F6D0-DB4A-4439-BEF5-356A94A63E0A}"/>
                </a:ext>
              </a:extLst>
            </p:cNvPr>
            <p:cNvSpPr txBox="1"/>
            <p:nvPr/>
          </p:nvSpPr>
          <p:spPr>
            <a:xfrm>
              <a:off x="3149958" y="5066138"/>
              <a:ext cx="1700606" cy="328936"/>
            </a:xfrm>
            <a:prstGeom prst="rect">
              <a:avLst/>
            </a:prstGeom>
            <a:ln w="5239">
              <a:solidFill>
                <a:schemeClr val="tx1"/>
              </a:solidFill>
            </a:ln>
          </p:spPr>
          <p:txBody>
            <a:bodyPr vert="horz" wrap="square" lIns="0" tIns="20955" rIns="0" bIns="0" rtlCol="0">
              <a:spAutoFit/>
            </a:bodyPr>
            <a:lstStyle/>
            <a:p>
              <a:pPr marL="52705">
                <a:lnSpc>
                  <a:spcPct val="100000"/>
                </a:lnSpc>
                <a:spcBef>
                  <a:spcPts val="165"/>
                </a:spcBef>
              </a:pPr>
              <a:r>
                <a:rPr sz="2000" dirty="0">
                  <a:solidFill>
                    <a:srgbClr val="3333CC"/>
                  </a:solidFill>
                  <a:latin typeface="+mn-ea"/>
                  <a:cs typeface="Comic Sans MS"/>
                </a:rPr>
                <a:t>f </a:t>
              </a:r>
              <a:r>
                <a:rPr sz="2000" spc="-5" dirty="0">
                  <a:solidFill>
                    <a:srgbClr val="3333CC"/>
                  </a:solidFill>
                  <a:latin typeface="+mn-ea"/>
                  <a:cs typeface="Comic Sans MS"/>
                </a:rPr>
                <a:t>:= </a:t>
              </a:r>
              <a:r>
                <a:rPr sz="2000" dirty="0">
                  <a:solidFill>
                    <a:srgbClr val="3333CC"/>
                  </a:solidFill>
                  <a:latin typeface="+mn-ea"/>
                  <a:cs typeface="Comic Sans MS"/>
                </a:rPr>
                <a:t>2 *</a:t>
              </a:r>
              <a:r>
                <a:rPr sz="2000" spc="-30" dirty="0">
                  <a:solidFill>
                    <a:srgbClr val="3333CC"/>
                  </a:solidFill>
                  <a:latin typeface="+mn-ea"/>
                  <a:cs typeface="Comic Sans MS"/>
                </a:rPr>
                <a:t> </a:t>
              </a:r>
              <a:r>
                <a:rPr sz="2000" dirty="0">
                  <a:solidFill>
                    <a:srgbClr val="3333CC"/>
                  </a:solidFill>
                  <a:latin typeface="+mn-ea"/>
                  <a:cs typeface="Comic Sans MS"/>
                </a:rPr>
                <a:t>e</a:t>
              </a:r>
              <a:endParaRPr sz="2000" dirty="0">
                <a:latin typeface="+mn-ea"/>
                <a:cs typeface="Comic Sans MS"/>
              </a:endParaRPr>
            </a:p>
          </p:txBody>
        </p:sp>
        <p:sp>
          <p:nvSpPr>
            <p:cNvPr id="8" name="object 21">
              <a:extLst>
                <a:ext uri="{FF2B5EF4-FFF2-40B4-BE49-F238E27FC236}">
                  <a16:creationId xmlns:a16="http://schemas.microsoft.com/office/drawing/2014/main" id="{5F76C15D-1AFF-431F-8FAF-0D703FF2405F}"/>
                </a:ext>
              </a:extLst>
            </p:cNvPr>
            <p:cNvSpPr txBox="1"/>
            <p:nvPr/>
          </p:nvSpPr>
          <p:spPr>
            <a:xfrm>
              <a:off x="5631389" y="4832792"/>
              <a:ext cx="1738002" cy="765338"/>
            </a:xfrm>
            <a:prstGeom prst="rect">
              <a:avLst/>
            </a:prstGeom>
            <a:ln>
              <a:solidFill>
                <a:schemeClr val="tx1"/>
              </a:solidFill>
            </a:ln>
          </p:spPr>
          <p:txBody>
            <a:bodyPr vert="horz" wrap="square" lIns="0" tIns="12700" rIns="0" bIns="0" rtlCol="0">
              <a:spAutoFit/>
            </a:bodyPr>
            <a:lstStyle/>
            <a:p>
              <a:pPr marL="12700" marR="5080">
                <a:lnSpc>
                  <a:spcPct val="126099"/>
                </a:lnSpc>
                <a:spcBef>
                  <a:spcPts val="100"/>
                </a:spcBef>
              </a:pPr>
              <a:r>
                <a:rPr sz="2000" dirty="0">
                  <a:solidFill>
                    <a:srgbClr val="3333CC"/>
                  </a:solidFill>
                  <a:latin typeface="+mn-ea"/>
                  <a:cs typeface="Comic Sans MS"/>
                </a:rPr>
                <a:t>b := d +</a:t>
              </a:r>
              <a:r>
                <a:rPr sz="2000" spc="-100" dirty="0">
                  <a:solidFill>
                    <a:srgbClr val="3333CC"/>
                  </a:solidFill>
                  <a:latin typeface="+mn-ea"/>
                  <a:cs typeface="Comic Sans MS"/>
                </a:rPr>
                <a:t> </a:t>
              </a:r>
              <a:r>
                <a:rPr sz="2000" dirty="0">
                  <a:solidFill>
                    <a:srgbClr val="3333CC"/>
                  </a:solidFill>
                  <a:latin typeface="+mn-ea"/>
                  <a:cs typeface="Comic Sans MS"/>
                </a:rPr>
                <a:t>e  </a:t>
              </a:r>
              <a:endParaRPr lang="en-US" sz="2000" dirty="0">
                <a:solidFill>
                  <a:srgbClr val="3333CC"/>
                </a:solidFill>
                <a:latin typeface="+mn-ea"/>
                <a:cs typeface="Comic Sans MS"/>
              </a:endParaRPr>
            </a:p>
            <a:p>
              <a:pPr marL="12700" marR="5080">
                <a:lnSpc>
                  <a:spcPct val="126099"/>
                </a:lnSpc>
                <a:spcBef>
                  <a:spcPts val="100"/>
                </a:spcBef>
              </a:pPr>
              <a:r>
                <a:rPr sz="2000" dirty="0">
                  <a:solidFill>
                    <a:srgbClr val="3333CC"/>
                  </a:solidFill>
                  <a:latin typeface="+mn-ea"/>
                  <a:cs typeface="Comic Sans MS"/>
                </a:rPr>
                <a:t>e := e -</a:t>
              </a:r>
              <a:r>
                <a:rPr sz="2000" spc="-75" dirty="0">
                  <a:solidFill>
                    <a:srgbClr val="3333CC"/>
                  </a:solidFill>
                  <a:latin typeface="+mn-ea"/>
                  <a:cs typeface="Comic Sans MS"/>
                </a:rPr>
                <a:t> </a:t>
              </a:r>
              <a:r>
                <a:rPr sz="2000" dirty="0">
                  <a:solidFill>
                    <a:srgbClr val="3333CC"/>
                  </a:solidFill>
                  <a:latin typeface="+mn-ea"/>
                  <a:cs typeface="Comic Sans MS"/>
                </a:rPr>
                <a:t>1</a:t>
              </a:r>
              <a:endParaRPr sz="2000" dirty="0">
                <a:latin typeface="+mn-ea"/>
                <a:cs typeface="Comic Sans MS"/>
              </a:endParaRPr>
            </a:p>
          </p:txBody>
        </p:sp>
        <p:sp>
          <p:nvSpPr>
            <p:cNvPr id="9" name="object 23">
              <a:extLst>
                <a:ext uri="{FF2B5EF4-FFF2-40B4-BE49-F238E27FC236}">
                  <a16:creationId xmlns:a16="http://schemas.microsoft.com/office/drawing/2014/main" id="{FA515653-7238-4FE8-86D7-6157432A109C}"/>
                </a:ext>
              </a:extLst>
            </p:cNvPr>
            <p:cNvSpPr txBox="1"/>
            <p:nvPr/>
          </p:nvSpPr>
          <p:spPr>
            <a:xfrm>
              <a:off x="4602753" y="6142923"/>
              <a:ext cx="1284134" cy="320601"/>
            </a:xfrm>
            <a:prstGeom prst="rect">
              <a:avLst/>
            </a:prstGeom>
            <a:ln>
              <a:solidFill>
                <a:schemeClr val="tx1"/>
              </a:solidFill>
            </a:ln>
          </p:spPr>
          <p:txBody>
            <a:bodyPr vert="horz" wrap="square" lIns="0" tIns="12700" rIns="0" bIns="0" rtlCol="0">
              <a:spAutoFit/>
            </a:bodyPr>
            <a:lstStyle/>
            <a:p>
              <a:pPr marL="12700">
                <a:lnSpc>
                  <a:spcPct val="100000"/>
                </a:lnSpc>
                <a:spcBef>
                  <a:spcPts val="100"/>
                </a:spcBef>
              </a:pPr>
              <a:r>
                <a:rPr sz="2000" dirty="0">
                  <a:solidFill>
                    <a:srgbClr val="3333CC"/>
                  </a:solidFill>
                  <a:latin typeface="+mn-ea"/>
                  <a:cs typeface="Comic Sans MS"/>
                </a:rPr>
                <a:t>b := f +</a:t>
              </a:r>
              <a:r>
                <a:rPr sz="2000" spc="-95" dirty="0">
                  <a:solidFill>
                    <a:srgbClr val="3333CC"/>
                  </a:solidFill>
                  <a:latin typeface="+mn-ea"/>
                  <a:cs typeface="Comic Sans MS"/>
                </a:rPr>
                <a:t> </a:t>
              </a:r>
              <a:r>
                <a:rPr sz="2000" dirty="0">
                  <a:solidFill>
                    <a:srgbClr val="3333CC"/>
                  </a:solidFill>
                  <a:latin typeface="+mn-ea"/>
                  <a:cs typeface="Comic Sans MS"/>
                </a:rPr>
                <a:t>c</a:t>
              </a:r>
              <a:endParaRPr sz="2000" dirty="0">
                <a:latin typeface="+mn-ea"/>
                <a:cs typeface="Comic Sans MS"/>
              </a:endParaRPr>
            </a:p>
          </p:txBody>
        </p:sp>
        <p:sp>
          <p:nvSpPr>
            <p:cNvPr id="10" name="object 31">
              <a:extLst>
                <a:ext uri="{FF2B5EF4-FFF2-40B4-BE49-F238E27FC236}">
                  <a16:creationId xmlns:a16="http://schemas.microsoft.com/office/drawing/2014/main" id="{3F005F5D-9CCB-4371-AD0E-5B0941C52E6F}"/>
                </a:ext>
              </a:extLst>
            </p:cNvPr>
            <p:cNvSpPr txBox="1"/>
            <p:nvPr/>
          </p:nvSpPr>
          <p:spPr>
            <a:xfrm>
              <a:off x="4144806" y="6433494"/>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a:t>
              </a:r>
            </a:p>
          </p:txBody>
        </p:sp>
        <p:sp>
          <p:nvSpPr>
            <p:cNvPr id="11" name="object 32">
              <a:extLst>
                <a:ext uri="{FF2B5EF4-FFF2-40B4-BE49-F238E27FC236}">
                  <a16:creationId xmlns:a16="http://schemas.microsoft.com/office/drawing/2014/main" id="{CC05E0CC-D050-4EA4-8282-BB4201C1963A}"/>
                </a:ext>
              </a:extLst>
            </p:cNvPr>
            <p:cNvSpPr/>
            <p:nvPr/>
          </p:nvSpPr>
          <p:spPr>
            <a:xfrm>
              <a:off x="4456458" y="4426782"/>
              <a:ext cx="252095" cy="42545"/>
            </a:xfrm>
            <a:custGeom>
              <a:avLst/>
              <a:gdLst/>
              <a:ahLst/>
              <a:cxnLst/>
              <a:rect l="l" t="t" r="r" b="b"/>
              <a:pathLst>
                <a:path w="252095" h="42545">
                  <a:moveTo>
                    <a:pt x="216714" y="25988"/>
                  </a:moveTo>
                  <a:lnTo>
                    <a:pt x="216714" y="15509"/>
                  </a:lnTo>
                  <a:lnTo>
                    <a:pt x="0" y="15509"/>
                  </a:lnTo>
                  <a:lnTo>
                    <a:pt x="0" y="25988"/>
                  </a:lnTo>
                  <a:lnTo>
                    <a:pt x="216714" y="25988"/>
                  </a:lnTo>
                  <a:close/>
                </a:path>
                <a:path w="252095" h="42545">
                  <a:moveTo>
                    <a:pt x="251505" y="20958"/>
                  </a:moveTo>
                  <a:lnTo>
                    <a:pt x="209588" y="0"/>
                  </a:lnTo>
                  <a:lnTo>
                    <a:pt x="209588" y="15509"/>
                  </a:lnTo>
                  <a:lnTo>
                    <a:pt x="216714" y="15509"/>
                  </a:lnTo>
                  <a:lnTo>
                    <a:pt x="216714" y="38354"/>
                  </a:lnTo>
                  <a:lnTo>
                    <a:pt x="251505" y="20958"/>
                  </a:lnTo>
                  <a:close/>
                </a:path>
                <a:path w="252095" h="42545">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12" name="object 33">
              <a:extLst>
                <a:ext uri="{FF2B5EF4-FFF2-40B4-BE49-F238E27FC236}">
                  <a16:creationId xmlns:a16="http://schemas.microsoft.com/office/drawing/2014/main" id="{6A1E8AE1-6393-4CDC-90B4-EA37C091024D}"/>
                </a:ext>
              </a:extLst>
            </p:cNvPr>
            <p:cNvSpPr/>
            <p:nvPr/>
          </p:nvSpPr>
          <p:spPr>
            <a:xfrm>
              <a:off x="4055937" y="5825875"/>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13" name="object 34">
              <a:extLst>
                <a:ext uri="{FF2B5EF4-FFF2-40B4-BE49-F238E27FC236}">
                  <a16:creationId xmlns:a16="http://schemas.microsoft.com/office/drawing/2014/main" id="{31CDBE57-E9CC-4DF3-B7E9-1F1860C4CBB8}"/>
                </a:ext>
              </a:extLst>
            </p:cNvPr>
            <p:cNvSpPr txBox="1"/>
            <p:nvPr/>
          </p:nvSpPr>
          <p:spPr>
            <a:xfrm>
              <a:off x="6885685" y="5635190"/>
              <a:ext cx="1008858"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{b,e}</a:t>
              </a:r>
            </a:p>
          </p:txBody>
        </p:sp>
        <p:sp>
          <p:nvSpPr>
            <p:cNvPr id="14" name="object 35">
              <a:extLst>
                <a:ext uri="{FF2B5EF4-FFF2-40B4-BE49-F238E27FC236}">
                  <a16:creationId xmlns:a16="http://schemas.microsoft.com/office/drawing/2014/main" id="{61F4348F-57A6-4CDB-9699-E7FEA5BD43A4}"/>
                </a:ext>
              </a:extLst>
            </p:cNvPr>
            <p:cNvSpPr/>
            <p:nvPr/>
          </p:nvSpPr>
          <p:spPr>
            <a:xfrm>
              <a:off x="6579076" y="5804602"/>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15" name="object 36">
              <a:extLst>
                <a:ext uri="{FF2B5EF4-FFF2-40B4-BE49-F238E27FC236}">
                  <a16:creationId xmlns:a16="http://schemas.microsoft.com/office/drawing/2014/main" id="{285AF187-CE21-47B5-A1D5-C439B418CD3D}"/>
                </a:ext>
              </a:extLst>
            </p:cNvPr>
            <p:cNvSpPr txBox="1"/>
            <p:nvPr/>
          </p:nvSpPr>
          <p:spPr>
            <a:xfrm>
              <a:off x="3417648" y="5697198"/>
              <a:ext cx="72542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{c,f}</a:t>
              </a:r>
              <a:endParaRPr sz="2000">
                <a:latin typeface="+mn-ea"/>
                <a:cs typeface="Comic Sans MS"/>
              </a:endParaRPr>
            </a:p>
          </p:txBody>
        </p:sp>
        <p:sp>
          <p:nvSpPr>
            <p:cNvPr id="16" name="object 37">
              <a:extLst>
                <a:ext uri="{FF2B5EF4-FFF2-40B4-BE49-F238E27FC236}">
                  <a16:creationId xmlns:a16="http://schemas.microsoft.com/office/drawing/2014/main" id="{5C6EEF10-0153-4073-95B8-4A49E19A70D7}"/>
                </a:ext>
              </a:extLst>
            </p:cNvPr>
            <p:cNvSpPr/>
            <p:nvPr/>
          </p:nvSpPr>
          <p:spPr>
            <a:xfrm>
              <a:off x="5410180" y="5923690"/>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17" name="object 38">
              <a:extLst>
                <a:ext uri="{FF2B5EF4-FFF2-40B4-BE49-F238E27FC236}">
                  <a16:creationId xmlns:a16="http://schemas.microsoft.com/office/drawing/2014/main" id="{3CAE8651-78BF-4CF8-BC25-2D6CDC948979}"/>
                </a:ext>
              </a:extLst>
            </p:cNvPr>
            <p:cNvSpPr txBox="1"/>
            <p:nvPr/>
          </p:nvSpPr>
          <p:spPr>
            <a:xfrm>
              <a:off x="4877046" y="5590182"/>
              <a:ext cx="86862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{c,f}</a:t>
              </a:r>
            </a:p>
          </p:txBody>
        </p:sp>
        <p:sp>
          <p:nvSpPr>
            <p:cNvPr id="18" name="object 39">
              <a:extLst>
                <a:ext uri="{FF2B5EF4-FFF2-40B4-BE49-F238E27FC236}">
                  <a16:creationId xmlns:a16="http://schemas.microsoft.com/office/drawing/2014/main" id="{79A219EE-5866-4621-98D4-151D8C89EDAD}"/>
                </a:ext>
              </a:extLst>
            </p:cNvPr>
            <p:cNvSpPr/>
            <p:nvPr/>
          </p:nvSpPr>
          <p:spPr>
            <a:xfrm>
              <a:off x="4624951" y="6606286"/>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19" name="object 40">
              <a:extLst>
                <a:ext uri="{FF2B5EF4-FFF2-40B4-BE49-F238E27FC236}">
                  <a16:creationId xmlns:a16="http://schemas.microsoft.com/office/drawing/2014/main" id="{D3FB9750-B8C0-42D0-9068-39640B6022DF}"/>
                </a:ext>
              </a:extLst>
            </p:cNvPr>
            <p:cNvSpPr txBox="1"/>
            <p:nvPr/>
          </p:nvSpPr>
          <p:spPr>
            <a:xfrm>
              <a:off x="7663833" y="5090670"/>
              <a:ext cx="10803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{b,c,e,f}</a:t>
              </a:r>
            </a:p>
          </p:txBody>
        </p:sp>
        <p:sp>
          <p:nvSpPr>
            <p:cNvPr id="20" name="object 41">
              <a:extLst>
                <a:ext uri="{FF2B5EF4-FFF2-40B4-BE49-F238E27FC236}">
                  <a16:creationId xmlns:a16="http://schemas.microsoft.com/office/drawing/2014/main" id="{B2D3AEE8-23CA-493C-923B-A3EB1257DF7F}"/>
                </a:ext>
              </a:extLst>
            </p:cNvPr>
            <p:cNvSpPr/>
            <p:nvPr/>
          </p:nvSpPr>
          <p:spPr>
            <a:xfrm>
              <a:off x="7412582" y="5240207"/>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21" name="object 42">
              <a:extLst>
                <a:ext uri="{FF2B5EF4-FFF2-40B4-BE49-F238E27FC236}">
                  <a16:creationId xmlns:a16="http://schemas.microsoft.com/office/drawing/2014/main" id="{A36BEC8D-F32E-448C-8A74-D682F7EB0E5C}"/>
                </a:ext>
              </a:extLst>
            </p:cNvPr>
            <p:cNvSpPr txBox="1"/>
            <p:nvPr/>
          </p:nvSpPr>
          <p:spPr>
            <a:xfrm>
              <a:off x="6425134" y="4163549"/>
              <a:ext cx="12145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{c,d,e,f}</a:t>
              </a:r>
            </a:p>
          </p:txBody>
        </p:sp>
        <p:sp>
          <p:nvSpPr>
            <p:cNvPr id="22" name="object 43">
              <a:extLst>
                <a:ext uri="{FF2B5EF4-FFF2-40B4-BE49-F238E27FC236}">
                  <a16:creationId xmlns:a16="http://schemas.microsoft.com/office/drawing/2014/main" id="{11926609-23DE-491D-93D7-9420EEAC7AD5}"/>
                </a:ext>
              </a:extLst>
            </p:cNvPr>
            <p:cNvSpPr/>
            <p:nvPr/>
          </p:nvSpPr>
          <p:spPr>
            <a:xfrm>
              <a:off x="6023190" y="4356740"/>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23" name="object 44">
              <a:extLst>
                <a:ext uri="{FF2B5EF4-FFF2-40B4-BE49-F238E27FC236}">
                  <a16:creationId xmlns:a16="http://schemas.microsoft.com/office/drawing/2014/main" id="{CF529186-F2E6-47A7-A89D-E040569C6A84}"/>
                </a:ext>
              </a:extLst>
            </p:cNvPr>
            <p:cNvSpPr txBox="1"/>
            <p:nvPr/>
          </p:nvSpPr>
          <p:spPr>
            <a:xfrm>
              <a:off x="8394439" y="3640911"/>
              <a:ext cx="936491" cy="323165"/>
            </a:xfrm>
            <a:prstGeom prst="rect">
              <a:avLst/>
            </a:prstGeom>
          </p:spPr>
          <p:txBody>
            <a:bodyPr vert="horz" wrap="square" lIns="0" tIns="15240" rIns="0" bIns="0" rtlCol="0">
              <a:spAutoFit/>
            </a:bodyPr>
            <a:lstStyle/>
            <a:p>
              <a:pPr marL="12700">
                <a:lnSpc>
                  <a:spcPct val="100000"/>
                </a:lnSpc>
                <a:spcBef>
                  <a:spcPts val="120"/>
                </a:spcBef>
              </a:pPr>
              <a:r>
                <a:rPr sz="2000" spc="5" dirty="0">
                  <a:latin typeface="+mn-ea"/>
                  <a:cs typeface="Comic Sans MS"/>
                </a:rPr>
                <a:t>{b,c,f}</a:t>
              </a:r>
              <a:endParaRPr sz="2000" dirty="0">
                <a:latin typeface="+mn-ea"/>
                <a:cs typeface="Comic Sans MS"/>
              </a:endParaRPr>
            </a:p>
          </p:txBody>
        </p:sp>
        <p:sp>
          <p:nvSpPr>
            <p:cNvPr id="24" name="object 45">
              <a:extLst>
                <a:ext uri="{FF2B5EF4-FFF2-40B4-BE49-F238E27FC236}">
                  <a16:creationId xmlns:a16="http://schemas.microsoft.com/office/drawing/2014/main" id="{3CD7DFF9-505B-4E67-8157-8414379D34B1}"/>
                </a:ext>
              </a:extLst>
            </p:cNvPr>
            <p:cNvSpPr/>
            <p:nvPr/>
          </p:nvSpPr>
          <p:spPr>
            <a:xfrm>
              <a:off x="7915107" y="3795048"/>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25" name="object 46">
              <a:extLst>
                <a:ext uri="{FF2B5EF4-FFF2-40B4-BE49-F238E27FC236}">
                  <a16:creationId xmlns:a16="http://schemas.microsoft.com/office/drawing/2014/main" id="{8789D76F-B5E2-4C1E-8AE7-36A1B9D19C0A}"/>
                </a:ext>
              </a:extLst>
            </p:cNvPr>
            <p:cNvSpPr/>
            <p:nvPr/>
          </p:nvSpPr>
          <p:spPr>
            <a:xfrm>
              <a:off x="4381299" y="3782505"/>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26" name="object 47">
              <a:extLst>
                <a:ext uri="{FF2B5EF4-FFF2-40B4-BE49-F238E27FC236}">
                  <a16:creationId xmlns:a16="http://schemas.microsoft.com/office/drawing/2014/main" id="{BE68FA21-C6A1-4E93-AA10-A75CBBA3D2FA}"/>
                </a:ext>
              </a:extLst>
            </p:cNvPr>
            <p:cNvSpPr txBox="1"/>
            <p:nvPr/>
          </p:nvSpPr>
          <p:spPr>
            <a:xfrm>
              <a:off x="3588766" y="3321593"/>
              <a:ext cx="996933" cy="1284967"/>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{a,c,f}</a:t>
              </a:r>
            </a:p>
            <a:p>
              <a:pPr marL="12700">
                <a:lnSpc>
                  <a:spcPct val="100000"/>
                </a:lnSpc>
                <a:spcBef>
                  <a:spcPts val="90"/>
                </a:spcBef>
              </a:pPr>
              <a:r>
                <a:rPr sz="2000" spc="5" dirty="0">
                  <a:latin typeface="+mn-ea"/>
                  <a:cs typeface="Comic Sans MS"/>
                </a:rPr>
                <a:t>{</a:t>
              </a:r>
              <a:r>
                <a:rPr sz="2000" spc="5" dirty="0" err="1">
                  <a:latin typeface="+mn-ea"/>
                  <a:cs typeface="Comic Sans MS"/>
                </a:rPr>
                <a:t>c,d,f</a:t>
              </a:r>
              <a:r>
                <a:rPr sz="2000" spc="5" dirty="0">
                  <a:latin typeface="+mn-ea"/>
                  <a:cs typeface="Comic Sans MS"/>
                </a:rPr>
                <a:t>}</a:t>
              </a:r>
              <a:endParaRPr lang="en-US" sz="2000" spc="5" dirty="0">
                <a:latin typeface="+mn-ea"/>
                <a:cs typeface="Comic Sans MS"/>
              </a:endParaRPr>
            </a:p>
            <a:p>
              <a:pPr marL="12700">
                <a:lnSpc>
                  <a:spcPct val="100000"/>
                </a:lnSpc>
                <a:spcBef>
                  <a:spcPts val="90"/>
                </a:spcBef>
              </a:pPr>
              <a:endParaRPr lang="en-US" sz="2000" dirty="0">
                <a:latin typeface="+mn-ea"/>
                <a:cs typeface="Comic Sans MS"/>
              </a:endParaRPr>
            </a:p>
            <a:p>
              <a:pPr marL="12700">
                <a:lnSpc>
                  <a:spcPct val="100000"/>
                </a:lnSpc>
                <a:spcBef>
                  <a:spcPts val="90"/>
                </a:spcBef>
              </a:pPr>
              <a:r>
                <a:rPr lang="en-US" sz="2000" dirty="0">
                  <a:latin typeface="+mn-ea"/>
                  <a:cs typeface="Comic Sans MS"/>
                </a:rPr>
                <a:t>    </a:t>
              </a:r>
              <a:r>
                <a:rPr sz="2000" dirty="0">
                  <a:latin typeface="+mn-ea"/>
                  <a:cs typeface="Comic Sans MS"/>
                </a:rPr>
                <a:t>{c,e}</a:t>
              </a:r>
            </a:p>
          </p:txBody>
        </p:sp>
        <p:sp>
          <p:nvSpPr>
            <p:cNvPr id="27" name="object 48">
              <a:extLst>
                <a:ext uri="{FF2B5EF4-FFF2-40B4-BE49-F238E27FC236}">
                  <a16:creationId xmlns:a16="http://schemas.microsoft.com/office/drawing/2014/main" id="{50977F6B-5A7C-4908-A1F5-C64F69678D1B}"/>
                </a:ext>
              </a:extLst>
            </p:cNvPr>
            <p:cNvSpPr/>
            <p:nvPr/>
          </p:nvSpPr>
          <p:spPr>
            <a:xfrm>
              <a:off x="4390953" y="3416795"/>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cxnSp>
          <p:nvCxnSpPr>
            <p:cNvPr id="28" name="直接箭头连接符 27">
              <a:extLst>
                <a:ext uri="{FF2B5EF4-FFF2-40B4-BE49-F238E27FC236}">
                  <a16:creationId xmlns:a16="http://schemas.microsoft.com/office/drawing/2014/main" id="{967872A5-503A-4C00-BAA6-9E593B19FCFE}"/>
                </a:ext>
              </a:extLst>
            </p:cNvPr>
            <p:cNvCxnSpPr>
              <a:stCxn id="6" idx="2"/>
              <a:endCxn id="7" idx="0"/>
            </p:cNvCxnSpPr>
            <p:nvPr/>
          </p:nvCxnSpPr>
          <p:spPr>
            <a:xfrm flipH="1">
              <a:off x="4000261" y="4083888"/>
              <a:ext cx="1285574" cy="9822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BEBF9482-30EA-47FD-8BF4-1197726CE411}"/>
                </a:ext>
              </a:extLst>
            </p:cNvPr>
            <p:cNvCxnSpPr>
              <a:cxnSpLocks/>
            </p:cNvCxnSpPr>
            <p:nvPr/>
          </p:nvCxnSpPr>
          <p:spPr>
            <a:xfrm>
              <a:off x="5564480" y="4075671"/>
              <a:ext cx="888515" cy="7735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EF84CB9-59E7-4D7A-BCD6-A08D77B0B1F6}"/>
                </a:ext>
              </a:extLst>
            </p:cNvPr>
            <p:cNvCxnSpPr>
              <a:cxnSpLocks/>
              <a:stCxn id="7" idx="2"/>
            </p:cNvCxnSpPr>
            <p:nvPr/>
          </p:nvCxnSpPr>
          <p:spPr>
            <a:xfrm>
              <a:off x="4000261" y="5395074"/>
              <a:ext cx="1065180" cy="735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8DC8225-C75D-4343-BECB-8996CAEF7D56}"/>
                </a:ext>
              </a:extLst>
            </p:cNvPr>
            <p:cNvCxnSpPr>
              <a:cxnSpLocks/>
            </p:cNvCxnSpPr>
            <p:nvPr/>
          </p:nvCxnSpPr>
          <p:spPr>
            <a:xfrm flipH="1">
              <a:off x="5488554" y="5614041"/>
              <a:ext cx="994098" cy="5162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F36CD34-68D6-479B-A4BF-88E201F77FCF}"/>
                </a:ext>
              </a:extLst>
            </p:cNvPr>
            <p:cNvCxnSpPr>
              <a:cxnSpLocks/>
            </p:cNvCxnSpPr>
            <p:nvPr/>
          </p:nvCxnSpPr>
          <p:spPr>
            <a:xfrm flipH="1">
              <a:off x="5020205" y="6503589"/>
              <a:ext cx="1" cy="335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连接符: 曲线 32">
              <a:extLst>
                <a:ext uri="{FF2B5EF4-FFF2-40B4-BE49-F238E27FC236}">
                  <a16:creationId xmlns:a16="http://schemas.microsoft.com/office/drawing/2014/main" id="{D4584A7E-B088-4A13-98A9-28B7FE865883}"/>
                </a:ext>
              </a:extLst>
            </p:cNvPr>
            <p:cNvCxnSpPr>
              <a:stCxn id="9" idx="3"/>
              <a:endCxn id="6" idx="3"/>
            </p:cNvCxnSpPr>
            <p:nvPr/>
          </p:nvCxnSpPr>
          <p:spPr>
            <a:xfrm flipV="1">
              <a:off x="5886887" y="3578365"/>
              <a:ext cx="31494" cy="2724859"/>
            </a:xfrm>
            <a:prstGeom prst="curvedConnector3">
              <a:avLst>
                <a:gd name="adj1" fmla="val 1055482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1D7D87E9-A46F-419A-9477-5B2A8ABD76BF}"/>
                </a:ext>
              </a:extLst>
            </p:cNvPr>
            <p:cNvCxnSpPr>
              <a:cxnSpLocks/>
              <a:stCxn id="8" idx="2"/>
            </p:cNvCxnSpPr>
            <p:nvPr/>
          </p:nvCxnSpPr>
          <p:spPr>
            <a:xfrm>
              <a:off x="6500390" y="5598130"/>
              <a:ext cx="0" cy="260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969051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3"/>
            <a:ext cx="11206873" cy="1832521"/>
          </a:xfrm>
        </p:spPr>
        <p:txBody>
          <a:bodyPr>
            <a:normAutofit/>
          </a:bodyPr>
          <a:lstStyle/>
          <a:p>
            <a:r>
              <a:rPr lang="zh-CN" altLang="en-US" dirty="0">
                <a:solidFill>
                  <a:srgbClr val="FF0000"/>
                </a:solidFill>
              </a:rPr>
              <a:t>第</a:t>
            </a:r>
            <a:r>
              <a:rPr lang="en-US" altLang="zh-CN" dirty="0">
                <a:solidFill>
                  <a:srgbClr val="FF0000"/>
                </a:solidFill>
              </a:rPr>
              <a:t>2</a:t>
            </a:r>
            <a:r>
              <a:rPr lang="zh-CN" altLang="en-US" dirty="0">
                <a:solidFill>
                  <a:srgbClr val="FF0000"/>
                </a:solidFill>
              </a:rPr>
              <a:t>步：寄存器相干图</a:t>
            </a:r>
            <a:r>
              <a:rPr lang="en-US" altLang="zh-CN" dirty="0">
                <a:solidFill>
                  <a:srgbClr val="FF0000"/>
                </a:solidFill>
              </a:rPr>
              <a:t>(register interference graph</a:t>
            </a:r>
            <a:r>
              <a:rPr lang="zh-CN" altLang="en-US" dirty="0">
                <a:solidFill>
                  <a:srgbClr val="FF0000"/>
                </a:solidFill>
              </a:rPr>
              <a:t>， </a:t>
            </a:r>
            <a:r>
              <a:rPr lang="en-US" altLang="zh-CN" dirty="0">
                <a:solidFill>
                  <a:srgbClr val="FF0000"/>
                </a:solidFill>
              </a:rPr>
              <a:t>RIG)</a:t>
            </a:r>
          </a:p>
          <a:p>
            <a:r>
              <a:rPr lang="zh-CN" altLang="en-US" sz="2400" dirty="0"/>
              <a:t>同时活跃的变量无法共享寄存器。如</a:t>
            </a:r>
            <a:r>
              <a:rPr lang="en-US" altLang="zh-CN" sz="2400" dirty="0"/>
              <a:t>t1,t2</a:t>
            </a:r>
            <a:r>
              <a:rPr lang="zh-CN" altLang="en-US" sz="2400" dirty="0"/>
              <a:t>在某点同时活跃，则在两者间画一条无向边</a:t>
            </a:r>
            <a:r>
              <a:rPr lang="en-US" altLang="zh-CN" sz="2400" dirty="0"/>
              <a:t>.</a:t>
            </a:r>
            <a:endParaRPr lang="zh-CN" altLang="en-US" sz="2400"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154</a:t>
            </a:fld>
            <a:endParaRPr lang="en-US" dirty="0"/>
          </a:p>
        </p:txBody>
      </p:sp>
      <p:sp>
        <p:nvSpPr>
          <p:cNvPr id="65" name="文本框 64">
            <a:extLst>
              <a:ext uri="{FF2B5EF4-FFF2-40B4-BE49-F238E27FC236}">
                <a16:creationId xmlns:a16="http://schemas.microsoft.com/office/drawing/2014/main" id="{EBDF9FF8-DC5D-4A11-9AE5-1C2FEDA395F3}"/>
              </a:ext>
            </a:extLst>
          </p:cNvPr>
          <p:cNvSpPr txBox="1"/>
          <p:nvPr/>
        </p:nvSpPr>
        <p:spPr>
          <a:xfrm>
            <a:off x="8132722" y="2893471"/>
            <a:ext cx="354584" cy="461665"/>
          </a:xfrm>
          <a:prstGeom prst="rect">
            <a:avLst/>
          </a:prstGeom>
          <a:noFill/>
        </p:spPr>
        <p:txBody>
          <a:bodyPr wrap="none" rtlCol="0">
            <a:spAutoFit/>
          </a:bodyPr>
          <a:lstStyle/>
          <a:p>
            <a:r>
              <a:rPr lang="en-US" altLang="zh-CN" sz="2400" dirty="0">
                <a:latin typeface="+mn-ea"/>
              </a:rPr>
              <a:t>a</a:t>
            </a:r>
            <a:endParaRPr lang="zh-CN" altLang="en-US" sz="2400" dirty="0">
              <a:latin typeface="+mn-ea"/>
            </a:endParaRPr>
          </a:p>
        </p:txBody>
      </p:sp>
      <p:sp>
        <p:nvSpPr>
          <p:cNvPr id="66" name="文本框 65">
            <a:extLst>
              <a:ext uri="{FF2B5EF4-FFF2-40B4-BE49-F238E27FC236}">
                <a16:creationId xmlns:a16="http://schemas.microsoft.com/office/drawing/2014/main" id="{D6A72E52-97CE-472C-A7CB-9099403B7576}"/>
              </a:ext>
            </a:extLst>
          </p:cNvPr>
          <p:cNvSpPr txBox="1"/>
          <p:nvPr/>
        </p:nvSpPr>
        <p:spPr>
          <a:xfrm>
            <a:off x="9474550" y="3934989"/>
            <a:ext cx="381836" cy="461665"/>
          </a:xfrm>
          <a:prstGeom prst="rect">
            <a:avLst/>
          </a:prstGeom>
          <a:noFill/>
        </p:spPr>
        <p:txBody>
          <a:bodyPr wrap="none" rtlCol="0">
            <a:spAutoFit/>
          </a:bodyPr>
          <a:lstStyle/>
          <a:p>
            <a:r>
              <a:rPr lang="en-US" altLang="zh-CN" sz="2400" dirty="0">
                <a:latin typeface="+mn-ea"/>
              </a:rPr>
              <a:t>b</a:t>
            </a:r>
            <a:endParaRPr lang="zh-CN" altLang="en-US" sz="2400" dirty="0">
              <a:latin typeface="+mn-ea"/>
            </a:endParaRPr>
          </a:p>
        </p:txBody>
      </p:sp>
      <p:sp>
        <p:nvSpPr>
          <p:cNvPr id="67" name="文本框 66">
            <a:extLst>
              <a:ext uri="{FF2B5EF4-FFF2-40B4-BE49-F238E27FC236}">
                <a16:creationId xmlns:a16="http://schemas.microsoft.com/office/drawing/2014/main" id="{EED49335-F728-427E-9FC8-1ABE081A78D4}"/>
              </a:ext>
            </a:extLst>
          </p:cNvPr>
          <p:cNvSpPr txBox="1"/>
          <p:nvPr/>
        </p:nvSpPr>
        <p:spPr>
          <a:xfrm>
            <a:off x="9276341" y="5390149"/>
            <a:ext cx="338554" cy="461665"/>
          </a:xfrm>
          <a:prstGeom prst="rect">
            <a:avLst/>
          </a:prstGeom>
          <a:noFill/>
        </p:spPr>
        <p:txBody>
          <a:bodyPr wrap="none" rtlCol="0">
            <a:spAutoFit/>
          </a:bodyPr>
          <a:lstStyle/>
          <a:p>
            <a:r>
              <a:rPr lang="en-US" altLang="zh-CN" sz="2400" dirty="0">
                <a:latin typeface="+mn-ea"/>
              </a:rPr>
              <a:t>c</a:t>
            </a:r>
            <a:endParaRPr lang="zh-CN" altLang="en-US" sz="2400" dirty="0">
              <a:latin typeface="+mn-ea"/>
            </a:endParaRPr>
          </a:p>
        </p:txBody>
      </p:sp>
      <p:sp>
        <p:nvSpPr>
          <p:cNvPr id="68" name="文本框 67">
            <a:extLst>
              <a:ext uri="{FF2B5EF4-FFF2-40B4-BE49-F238E27FC236}">
                <a16:creationId xmlns:a16="http://schemas.microsoft.com/office/drawing/2014/main" id="{6410283C-4EF7-4EC7-8381-D4357D9564F0}"/>
              </a:ext>
            </a:extLst>
          </p:cNvPr>
          <p:cNvSpPr txBox="1"/>
          <p:nvPr/>
        </p:nvSpPr>
        <p:spPr>
          <a:xfrm>
            <a:off x="7750886" y="5508779"/>
            <a:ext cx="381836" cy="461665"/>
          </a:xfrm>
          <a:prstGeom prst="rect">
            <a:avLst/>
          </a:prstGeom>
          <a:noFill/>
        </p:spPr>
        <p:txBody>
          <a:bodyPr wrap="none" rtlCol="0">
            <a:spAutoFit/>
          </a:bodyPr>
          <a:lstStyle/>
          <a:p>
            <a:r>
              <a:rPr lang="en-US" altLang="zh-CN" sz="2400" dirty="0">
                <a:latin typeface="+mn-ea"/>
              </a:rPr>
              <a:t>d</a:t>
            </a:r>
            <a:endParaRPr lang="zh-CN" altLang="en-US" sz="2400" dirty="0">
              <a:latin typeface="+mn-ea"/>
            </a:endParaRPr>
          </a:p>
        </p:txBody>
      </p:sp>
      <p:sp>
        <p:nvSpPr>
          <p:cNvPr id="69" name="文本框 68">
            <a:extLst>
              <a:ext uri="{FF2B5EF4-FFF2-40B4-BE49-F238E27FC236}">
                <a16:creationId xmlns:a16="http://schemas.microsoft.com/office/drawing/2014/main" id="{90D4A768-BD5C-46B6-B467-001AA99EBA9D}"/>
              </a:ext>
            </a:extLst>
          </p:cNvPr>
          <p:cNvSpPr txBox="1"/>
          <p:nvPr/>
        </p:nvSpPr>
        <p:spPr>
          <a:xfrm>
            <a:off x="6797345" y="4816280"/>
            <a:ext cx="359394" cy="461665"/>
          </a:xfrm>
          <a:prstGeom prst="rect">
            <a:avLst/>
          </a:prstGeom>
          <a:noFill/>
        </p:spPr>
        <p:txBody>
          <a:bodyPr wrap="none" rtlCol="0">
            <a:spAutoFit/>
          </a:bodyPr>
          <a:lstStyle/>
          <a:p>
            <a:r>
              <a:rPr lang="en-US" altLang="zh-CN" sz="2400" dirty="0">
                <a:latin typeface="+mn-ea"/>
              </a:rPr>
              <a:t>e</a:t>
            </a:r>
            <a:endParaRPr lang="zh-CN" altLang="en-US" sz="2400" dirty="0">
              <a:latin typeface="+mn-ea"/>
            </a:endParaRPr>
          </a:p>
        </p:txBody>
      </p:sp>
      <p:sp>
        <p:nvSpPr>
          <p:cNvPr id="70" name="文本框 69">
            <a:extLst>
              <a:ext uri="{FF2B5EF4-FFF2-40B4-BE49-F238E27FC236}">
                <a16:creationId xmlns:a16="http://schemas.microsoft.com/office/drawing/2014/main" id="{E1DF3FD3-FFA0-4DAE-87E7-DBC9EC21A8F2}"/>
              </a:ext>
            </a:extLst>
          </p:cNvPr>
          <p:cNvSpPr txBox="1"/>
          <p:nvPr/>
        </p:nvSpPr>
        <p:spPr>
          <a:xfrm>
            <a:off x="6945557" y="3680366"/>
            <a:ext cx="292068" cy="461665"/>
          </a:xfrm>
          <a:prstGeom prst="rect">
            <a:avLst/>
          </a:prstGeom>
          <a:noFill/>
        </p:spPr>
        <p:txBody>
          <a:bodyPr wrap="none" rtlCol="0">
            <a:spAutoFit/>
          </a:bodyPr>
          <a:lstStyle/>
          <a:p>
            <a:r>
              <a:rPr lang="en-US" altLang="zh-CN" sz="2400" dirty="0">
                <a:latin typeface="+mn-ea"/>
              </a:rPr>
              <a:t>f</a:t>
            </a:r>
            <a:endParaRPr lang="zh-CN" altLang="en-US" sz="2400" dirty="0">
              <a:latin typeface="+mn-ea"/>
            </a:endParaRPr>
          </a:p>
        </p:txBody>
      </p:sp>
      <p:pic>
        <p:nvPicPr>
          <p:cNvPr id="71" name="图片 70">
            <a:extLst>
              <a:ext uri="{FF2B5EF4-FFF2-40B4-BE49-F238E27FC236}">
                <a16:creationId xmlns:a16="http://schemas.microsoft.com/office/drawing/2014/main" id="{6E798A9C-634F-4DB0-9DB7-2465E520ADB6}"/>
              </a:ext>
            </a:extLst>
          </p:cNvPr>
          <p:cNvPicPr>
            <a:picLocks noChangeAspect="1"/>
          </p:cNvPicPr>
          <p:nvPr/>
        </p:nvPicPr>
        <p:blipFill>
          <a:blip r:embed="rId2"/>
          <a:stretch>
            <a:fillRect/>
          </a:stretch>
        </p:blipFill>
        <p:spPr>
          <a:xfrm>
            <a:off x="487822" y="2991714"/>
            <a:ext cx="5610482" cy="3497019"/>
          </a:xfrm>
          <a:prstGeom prst="rect">
            <a:avLst/>
          </a:prstGeom>
        </p:spPr>
      </p:pic>
      <p:cxnSp>
        <p:nvCxnSpPr>
          <p:cNvPr id="73" name="直接连接符 72">
            <a:extLst>
              <a:ext uri="{FF2B5EF4-FFF2-40B4-BE49-F238E27FC236}">
                <a16:creationId xmlns:a16="http://schemas.microsoft.com/office/drawing/2014/main" id="{A5D95B04-7398-4C04-9093-7B34EEBF224D}"/>
              </a:ext>
            </a:extLst>
          </p:cNvPr>
          <p:cNvCxnSpPr>
            <a:cxnSpLocks/>
            <a:stCxn id="65" idx="2"/>
            <a:endCxn id="67" idx="1"/>
          </p:cNvCxnSpPr>
          <p:nvPr/>
        </p:nvCxnSpPr>
        <p:spPr>
          <a:xfrm>
            <a:off x="8310014" y="3355136"/>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B27D6DC-7F64-4015-B9DB-9F8F7963CAA9}"/>
              </a:ext>
            </a:extLst>
          </p:cNvPr>
          <p:cNvCxnSpPr>
            <a:cxnSpLocks/>
            <a:stCxn id="65" idx="2"/>
            <a:endCxn id="70" idx="3"/>
          </p:cNvCxnSpPr>
          <p:nvPr/>
        </p:nvCxnSpPr>
        <p:spPr>
          <a:xfrm flipH="1">
            <a:off x="7237625" y="3355136"/>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53E8C5C0-456F-491E-BBEF-2C9389730E7E}"/>
              </a:ext>
            </a:extLst>
          </p:cNvPr>
          <p:cNvCxnSpPr>
            <a:cxnSpLocks/>
            <a:stCxn id="67" idx="1"/>
            <a:endCxn id="70" idx="3"/>
          </p:cNvCxnSpPr>
          <p:nvPr/>
        </p:nvCxnSpPr>
        <p:spPr>
          <a:xfrm flipH="1" flipV="1">
            <a:off x="7237625" y="3911199"/>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1B47761-EF62-4A4A-B766-F9A7C46CE632}"/>
              </a:ext>
            </a:extLst>
          </p:cNvPr>
          <p:cNvCxnSpPr>
            <a:cxnSpLocks/>
            <a:stCxn id="67" idx="1"/>
            <a:endCxn id="68" idx="0"/>
          </p:cNvCxnSpPr>
          <p:nvPr/>
        </p:nvCxnSpPr>
        <p:spPr>
          <a:xfrm flipH="1" flipV="1">
            <a:off x="7941804" y="5508779"/>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956F6AFD-4DEE-44B6-A2E7-A72F89859EB6}"/>
              </a:ext>
            </a:extLst>
          </p:cNvPr>
          <p:cNvCxnSpPr>
            <a:cxnSpLocks/>
            <a:endCxn id="68" idx="0"/>
          </p:cNvCxnSpPr>
          <p:nvPr/>
        </p:nvCxnSpPr>
        <p:spPr>
          <a:xfrm>
            <a:off x="7237134" y="3963522"/>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3E660B2D-83FF-48B1-8423-567B4FC58C9D}"/>
              </a:ext>
            </a:extLst>
          </p:cNvPr>
          <p:cNvCxnSpPr>
            <a:cxnSpLocks/>
            <a:stCxn id="69" idx="3"/>
            <a:endCxn id="67" idx="1"/>
          </p:cNvCxnSpPr>
          <p:nvPr/>
        </p:nvCxnSpPr>
        <p:spPr>
          <a:xfrm>
            <a:off x="7156739" y="5047113"/>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4AACCAD2-0689-4B16-9FF1-45D7C7E2C367}"/>
              </a:ext>
            </a:extLst>
          </p:cNvPr>
          <p:cNvCxnSpPr>
            <a:cxnSpLocks/>
            <a:stCxn id="69" idx="3"/>
            <a:endCxn id="68" idx="0"/>
          </p:cNvCxnSpPr>
          <p:nvPr/>
        </p:nvCxnSpPr>
        <p:spPr>
          <a:xfrm>
            <a:off x="7156739" y="5047113"/>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E69C122-64C4-4024-BF81-169740A38EB5}"/>
              </a:ext>
            </a:extLst>
          </p:cNvPr>
          <p:cNvCxnSpPr>
            <a:cxnSpLocks/>
            <a:stCxn id="69" idx="3"/>
            <a:endCxn id="70" idx="3"/>
          </p:cNvCxnSpPr>
          <p:nvPr/>
        </p:nvCxnSpPr>
        <p:spPr>
          <a:xfrm flipV="1">
            <a:off x="7156739" y="3911199"/>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0DDDCCCE-CDB6-4077-B8FC-6065317337FD}"/>
              </a:ext>
            </a:extLst>
          </p:cNvPr>
          <p:cNvCxnSpPr>
            <a:cxnSpLocks/>
            <a:stCxn id="69" idx="3"/>
            <a:endCxn id="66" idx="1"/>
          </p:cNvCxnSpPr>
          <p:nvPr/>
        </p:nvCxnSpPr>
        <p:spPr>
          <a:xfrm flipV="1">
            <a:off x="7156739" y="4165822"/>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68ACDD15-983A-4E8E-A6A4-A2560D97627B}"/>
              </a:ext>
            </a:extLst>
          </p:cNvPr>
          <p:cNvCxnSpPr>
            <a:cxnSpLocks/>
            <a:stCxn id="67" idx="1"/>
            <a:endCxn id="66" idx="1"/>
          </p:cNvCxnSpPr>
          <p:nvPr/>
        </p:nvCxnSpPr>
        <p:spPr>
          <a:xfrm flipV="1">
            <a:off x="9276341" y="4165822"/>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67FB4478-5971-4885-9FB4-E4716568E9C2}"/>
              </a:ext>
            </a:extLst>
          </p:cNvPr>
          <p:cNvCxnSpPr>
            <a:cxnSpLocks/>
            <a:stCxn id="70" idx="3"/>
            <a:endCxn id="66" idx="1"/>
          </p:cNvCxnSpPr>
          <p:nvPr/>
        </p:nvCxnSpPr>
        <p:spPr>
          <a:xfrm>
            <a:off x="7237625" y="3911199"/>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2791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3"/>
            <a:ext cx="11206873" cy="2223421"/>
          </a:xfrm>
        </p:spPr>
        <p:txBody>
          <a:bodyPr>
            <a:normAutofit/>
          </a:bodyPr>
          <a:lstStyle/>
          <a:p>
            <a:r>
              <a:rPr lang="zh-CN" altLang="en-US" dirty="0">
                <a:solidFill>
                  <a:srgbClr val="FF0000"/>
                </a:solidFill>
              </a:rPr>
              <a:t>第</a:t>
            </a:r>
            <a:r>
              <a:rPr lang="en-US" altLang="zh-CN" dirty="0">
                <a:solidFill>
                  <a:srgbClr val="FF0000"/>
                </a:solidFill>
              </a:rPr>
              <a:t>3</a:t>
            </a:r>
            <a:r>
              <a:rPr lang="zh-CN" altLang="en-US" dirty="0">
                <a:solidFill>
                  <a:srgbClr val="FF0000"/>
                </a:solidFill>
              </a:rPr>
              <a:t>步：对</a:t>
            </a:r>
            <a:r>
              <a:rPr lang="en-US" altLang="zh-CN" dirty="0">
                <a:solidFill>
                  <a:srgbClr val="FF0000"/>
                </a:solidFill>
              </a:rPr>
              <a:t>RIG</a:t>
            </a:r>
            <a:r>
              <a:rPr lang="zh-CN" altLang="en-US" dirty="0">
                <a:solidFill>
                  <a:srgbClr val="FF0000"/>
                </a:solidFill>
              </a:rPr>
              <a:t>进行着色</a:t>
            </a:r>
            <a:endParaRPr lang="en-US" altLang="zh-CN" dirty="0">
              <a:solidFill>
                <a:srgbClr val="FF0000"/>
              </a:solidFill>
            </a:endParaRPr>
          </a:p>
          <a:p>
            <a:r>
              <a:rPr lang="zh-CN" altLang="en-US" sz="2400" dirty="0"/>
              <a:t>有边相连的两点不能着同一颜色，不同颜色代表不同的寄存器</a:t>
            </a:r>
            <a:r>
              <a:rPr lang="en-US" altLang="zh-CN" sz="2400" dirty="0"/>
              <a:t>. </a:t>
            </a:r>
            <a:r>
              <a:rPr lang="zh-CN" altLang="en-US" sz="2400" dirty="0"/>
              <a:t>最后需要的最少颜色就是所需的寄存器数量 </a:t>
            </a:r>
            <a:endParaRPr lang="en-US" altLang="zh-CN" sz="2400" dirty="0"/>
          </a:p>
          <a:p>
            <a:r>
              <a:rPr lang="en-US" altLang="zh-CN" sz="2400" dirty="0"/>
              <a:t>“RIG</a:t>
            </a:r>
            <a:r>
              <a:rPr lang="zh-CN" altLang="en-US" sz="2400" dirty="0"/>
              <a:t>能否用</a:t>
            </a:r>
            <a:r>
              <a:rPr lang="en-US" altLang="zh-CN" sz="2400" dirty="0"/>
              <a:t>K</a:t>
            </a:r>
            <a:r>
              <a:rPr lang="zh-CN" altLang="en-US" sz="2400" dirty="0"/>
              <a:t>种颜色着色</a:t>
            </a:r>
            <a:r>
              <a:rPr lang="en-US" altLang="zh-CN" sz="2400" dirty="0"/>
              <a:t>”</a:t>
            </a:r>
            <a:r>
              <a:rPr lang="zh-CN" altLang="en-US" sz="2400" dirty="0"/>
              <a:t>是</a:t>
            </a:r>
            <a:r>
              <a:rPr lang="en-US" altLang="zh-CN" sz="2400" dirty="0"/>
              <a:t>NP</a:t>
            </a:r>
            <a:r>
              <a:rPr lang="zh-CN" altLang="en-US" sz="2400" dirty="0"/>
              <a:t>完全问题。启发式算法</a:t>
            </a:r>
            <a:endParaRPr lang="en-US" altLang="zh-CN" sz="2400"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155</a:t>
            </a:fld>
            <a:endParaRPr lang="en-US" dirty="0"/>
          </a:p>
        </p:txBody>
      </p:sp>
      <p:grpSp>
        <p:nvGrpSpPr>
          <p:cNvPr id="6" name="组合 5">
            <a:extLst>
              <a:ext uri="{FF2B5EF4-FFF2-40B4-BE49-F238E27FC236}">
                <a16:creationId xmlns:a16="http://schemas.microsoft.com/office/drawing/2014/main" id="{4A521028-7108-4A13-851F-902C36718BB0}"/>
              </a:ext>
            </a:extLst>
          </p:cNvPr>
          <p:cNvGrpSpPr/>
          <p:nvPr/>
        </p:nvGrpSpPr>
        <p:grpSpPr>
          <a:xfrm>
            <a:off x="6419757" y="3198269"/>
            <a:ext cx="4084385" cy="3514406"/>
            <a:chOff x="6387673" y="3166185"/>
            <a:chExt cx="4084385" cy="3514406"/>
          </a:xfrm>
        </p:grpSpPr>
        <p:sp>
          <p:nvSpPr>
            <p:cNvPr id="65" name="文本框 64">
              <a:extLst>
                <a:ext uri="{FF2B5EF4-FFF2-40B4-BE49-F238E27FC236}">
                  <a16:creationId xmlns:a16="http://schemas.microsoft.com/office/drawing/2014/main" id="{EBDF9FF8-DC5D-4A11-9AE5-1C2FEDA395F3}"/>
                </a:ext>
              </a:extLst>
            </p:cNvPr>
            <p:cNvSpPr txBox="1"/>
            <p:nvPr/>
          </p:nvSpPr>
          <p:spPr>
            <a:xfrm>
              <a:off x="8132722" y="3166185"/>
              <a:ext cx="354584" cy="461665"/>
            </a:xfrm>
            <a:prstGeom prst="rect">
              <a:avLst/>
            </a:prstGeom>
            <a:solidFill>
              <a:srgbClr val="FF0000"/>
            </a:solidFill>
          </p:spPr>
          <p:txBody>
            <a:bodyPr wrap="none" rtlCol="0">
              <a:spAutoFit/>
            </a:bodyPr>
            <a:lstStyle/>
            <a:p>
              <a:r>
                <a:rPr lang="en-US" altLang="zh-CN" sz="2400" dirty="0">
                  <a:solidFill>
                    <a:schemeClr val="bg1"/>
                  </a:solidFill>
                  <a:latin typeface="+mn-ea"/>
                </a:rPr>
                <a:t>a</a:t>
              </a:r>
              <a:endParaRPr lang="zh-CN" altLang="en-US" sz="2400" dirty="0">
                <a:solidFill>
                  <a:schemeClr val="bg1"/>
                </a:solidFill>
                <a:latin typeface="+mn-ea"/>
              </a:endParaRPr>
            </a:p>
          </p:txBody>
        </p:sp>
        <p:sp>
          <p:nvSpPr>
            <p:cNvPr id="66" name="文本框 65">
              <a:extLst>
                <a:ext uri="{FF2B5EF4-FFF2-40B4-BE49-F238E27FC236}">
                  <a16:creationId xmlns:a16="http://schemas.microsoft.com/office/drawing/2014/main" id="{D6A72E52-97CE-472C-A7CB-9099403B7576}"/>
                </a:ext>
              </a:extLst>
            </p:cNvPr>
            <p:cNvSpPr txBox="1"/>
            <p:nvPr/>
          </p:nvSpPr>
          <p:spPr>
            <a:xfrm>
              <a:off x="9474550" y="420770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67" name="文本框 66">
              <a:extLst>
                <a:ext uri="{FF2B5EF4-FFF2-40B4-BE49-F238E27FC236}">
                  <a16:creationId xmlns:a16="http://schemas.microsoft.com/office/drawing/2014/main" id="{EED49335-F728-427E-9FC8-1ABE081A78D4}"/>
                </a:ext>
              </a:extLst>
            </p:cNvPr>
            <p:cNvSpPr txBox="1"/>
            <p:nvPr/>
          </p:nvSpPr>
          <p:spPr>
            <a:xfrm>
              <a:off x="9276341" y="5662863"/>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68" name="文本框 67">
              <a:extLst>
                <a:ext uri="{FF2B5EF4-FFF2-40B4-BE49-F238E27FC236}">
                  <a16:creationId xmlns:a16="http://schemas.microsoft.com/office/drawing/2014/main" id="{6410283C-4EF7-4EC7-8381-D4357D9564F0}"/>
                </a:ext>
              </a:extLst>
            </p:cNvPr>
            <p:cNvSpPr txBox="1"/>
            <p:nvPr/>
          </p:nvSpPr>
          <p:spPr>
            <a:xfrm>
              <a:off x="7750886" y="578149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d</a:t>
              </a:r>
              <a:endParaRPr lang="zh-CN" altLang="en-US" sz="2400" dirty="0">
                <a:solidFill>
                  <a:schemeClr val="bg1"/>
                </a:solidFill>
                <a:latin typeface="+mn-ea"/>
              </a:endParaRPr>
            </a:p>
          </p:txBody>
        </p:sp>
        <p:sp>
          <p:nvSpPr>
            <p:cNvPr id="69" name="文本框 68">
              <a:extLst>
                <a:ext uri="{FF2B5EF4-FFF2-40B4-BE49-F238E27FC236}">
                  <a16:creationId xmlns:a16="http://schemas.microsoft.com/office/drawing/2014/main" id="{90D4A768-BD5C-46B6-B467-001AA99EBA9D}"/>
                </a:ext>
              </a:extLst>
            </p:cNvPr>
            <p:cNvSpPr txBox="1"/>
            <p:nvPr/>
          </p:nvSpPr>
          <p:spPr>
            <a:xfrm>
              <a:off x="6797345" y="5088994"/>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70" name="文本框 69">
              <a:extLst>
                <a:ext uri="{FF2B5EF4-FFF2-40B4-BE49-F238E27FC236}">
                  <a16:creationId xmlns:a16="http://schemas.microsoft.com/office/drawing/2014/main" id="{E1DF3FD3-FFA0-4DAE-87E7-DBC9EC21A8F2}"/>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73" name="直接连接符 72">
              <a:extLst>
                <a:ext uri="{FF2B5EF4-FFF2-40B4-BE49-F238E27FC236}">
                  <a16:creationId xmlns:a16="http://schemas.microsoft.com/office/drawing/2014/main" id="{A5D95B04-7398-4C04-9093-7B34EEBF224D}"/>
                </a:ext>
              </a:extLst>
            </p:cNvPr>
            <p:cNvCxnSpPr>
              <a:cxnSpLocks/>
              <a:stCxn id="65" idx="2"/>
              <a:endCxn id="67"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B27D6DC-7F64-4015-B9DB-9F8F7963CAA9}"/>
                </a:ext>
              </a:extLst>
            </p:cNvPr>
            <p:cNvCxnSpPr>
              <a:cxnSpLocks/>
              <a:stCxn id="65" idx="2"/>
              <a:endCxn id="70"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53E8C5C0-456F-491E-BBEF-2C9389730E7E}"/>
                </a:ext>
              </a:extLst>
            </p:cNvPr>
            <p:cNvCxnSpPr>
              <a:cxnSpLocks/>
              <a:stCxn id="67" idx="1"/>
              <a:endCxn id="70"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1B47761-EF62-4A4A-B766-F9A7C46CE632}"/>
                </a:ext>
              </a:extLst>
            </p:cNvPr>
            <p:cNvCxnSpPr>
              <a:cxnSpLocks/>
              <a:stCxn id="67" idx="1"/>
              <a:endCxn id="68"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956F6AFD-4DEE-44B6-A2E7-A72F89859EB6}"/>
                </a:ext>
              </a:extLst>
            </p:cNvPr>
            <p:cNvCxnSpPr>
              <a:cxnSpLocks/>
              <a:endCxn id="68"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3E660B2D-83FF-48B1-8423-567B4FC58C9D}"/>
                </a:ext>
              </a:extLst>
            </p:cNvPr>
            <p:cNvCxnSpPr>
              <a:cxnSpLocks/>
              <a:stCxn id="69" idx="3"/>
              <a:endCxn id="67"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4AACCAD2-0689-4B16-9FF1-45D7C7E2C367}"/>
                </a:ext>
              </a:extLst>
            </p:cNvPr>
            <p:cNvCxnSpPr>
              <a:cxnSpLocks/>
              <a:stCxn id="69" idx="3"/>
              <a:endCxn id="68"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E69C122-64C4-4024-BF81-169740A38EB5}"/>
                </a:ext>
              </a:extLst>
            </p:cNvPr>
            <p:cNvCxnSpPr>
              <a:cxnSpLocks/>
              <a:stCxn id="69" idx="3"/>
              <a:endCxn id="70"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0DDDCCCE-CDB6-4077-B8FC-6065317337FD}"/>
                </a:ext>
              </a:extLst>
            </p:cNvPr>
            <p:cNvCxnSpPr>
              <a:cxnSpLocks/>
              <a:stCxn id="69" idx="3"/>
              <a:endCxn id="66"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68ACDD15-983A-4E8E-A6A4-A2560D97627B}"/>
                </a:ext>
              </a:extLst>
            </p:cNvPr>
            <p:cNvCxnSpPr>
              <a:cxnSpLocks/>
              <a:stCxn id="67" idx="1"/>
              <a:endCxn id="66"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67FB4478-5971-4885-9FB4-E4716568E9C2}"/>
                </a:ext>
              </a:extLst>
            </p:cNvPr>
            <p:cNvCxnSpPr>
              <a:cxnSpLocks/>
              <a:stCxn id="70" idx="3"/>
              <a:endCxn id="66"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D921D51-99DA-4867-B918-E697A78FA3D6}"/>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24" name="文本框 23">
              <a:extLst>
                <a:ext uri="{FF2B5EF4-FFF2-40B4-BE49-F238E27FC236}">
                  <a16:creationId xmlns:a16="http://schemas.microsoft.com/office/drawing/2014/main" id="{3682AEEF-34D7-4DF1-9227-5A196D1D10FC}"/>
                </a:ext>
              </a:extLst>
            </p:cNvPr>
            <p:cNvSpPr txBox="1"/>
            <p:nvPr/>
          </p:nvSpPr>
          <p:spPr>
            <a:xfrm>
              <a:off x="6410144" y="5534709"/>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25" name="文本框 24">
              <a:extLst>
                <a:ext uri="{FF2B5EF4-FFF2-40B4-BE49-F238E27FC236}">
                  <a16:creationId xmlns:a16="http://schemas.microsoft.com/office/drawing/2014/main" id="{F80A74BD-6E30-447E-9B59-D2B9E34029A8}"/>
                </a:ext>
              </a:extLst>
            </p:cNvPr>
            <p:cNvSpPr txBox="1"/>
            <p:nvPr/>
          </p:nvSpPr>
          <p:spPr>
            <a:xfrm>
              <a:off x="7254790" y="6218926"/>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26" name="文本框 25">
              <a:extLst>
                <a:ext uri="{FF2B5EF4-FFF2-40B4-BE49-F238E27FC236}">
                  <a16:creationId xmlns:a16="http://schemas.microsoft.com/office/drawing/2014/main" id="{B4496B1E-8E3D-4017-8A36-5E3FA8A40261}"/>
                </a:ext>
              </a:extLst>
            </p:cNvPr>
            <p:cNvSpPr txBox="1"/>
            <p:nvPr/>
          </p:nvSpPr>
          <p:spPr>
            <a:xfrm>
              <a:off x="9046951" y="6201118"/>
              <a:ext cx="458780" cy="461665"/>
            </a:xfrm>
            <a:prstGeom prst="rect">
              <a:avLst/>
            </a:prstGeom>
            <a:noFill/>
          </p:spPr>
          <p:txBody>
            <a:bodyPr wrap="none" rtlCol="0">
              <a:spAutoFit/>
            </a:bodyPr>
            <a:lstStyle/>
            <a:p>
              <a:r>
                <a:rPr lang="en-US" altLang="zh-CN" sz="2400" dirty="0">
                  <a:solidFill>
                    <a:srgbClr val="00B050"/>
                  </a:solidFill>
                </a:rPr>
                <a:t>r4</a:t>
              </a:r>
              <a:endParaRPr lang="zh-CN" altLang="en-US" sz="2400" dirty="0">
                <a:solidFill>
                  <a:srgbClr val="00B050"/>
                </a:solidFill>
              </a:endParaRPr>
            </a:p>
          </p:txBody>
        </p:sp>
        <p:sp>
          <p:nvSpPr>
            <p:cNvPr id="27" name="文本框 26">
              <a:extLst>
                <a:ext uri="{FF2B5EF4-FFF2-40B4-BE49-F238E27FC236}">
                  <a16:creationId xmlns:a16="http://schemas.microsoft.com/office/drawing/2014/main" id="{4DCE7027-06CD-41C1-BB10-E0B460D23BD1}"/>
                </a:ext>
              </a:extLst>
            </p:cNvPr>
            <p:cNvSpPr txBox="1"/>
            <p:nvPr/>
          </p:nvSpPr>
          <p:spPr>
            <a:xfrm>
              <a:off x="10013278" y="4124598"/>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28" name="文本框 27">
              <a:extLst>
                <a:ext uri="{FF2B5EF4-FFF2-40B4-BE49-F238E27FC236}">
                  <a16:creationId xmlns:a16="http://schemas.microsoft.com/office/drawing/2014/main" id="{CB1CD604-EEDD-4983-B126-003762C6A1C0}"/>
                </a:ext>
              </a:extLst>
            </p:cNvPr>
            <p:cNvSpPr txBox="1"/>
            <p:nvPr/>
          </p:nvSpPr>
          <p:spPr>
            <a:xfrm>
              <a:off x="8588171" y="3166185"/>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grpSp>
      <p:sp>
        <p:nvSpPr>
          <p:cNvPr id="31" name="文本框 30">
            <a:extLst>
              <a:ext uri="{FF2B5EF4-FFF2-40B4-BE49-F238E27FC236}">
                <a16:creationId xmlns:a16="http://schemas.microsoft.com/office/drawing/2014/main" id="{754D5D89-5D01-44E1-B5EE-3D36AFCB10CB}"/>
              </a:ext>
            </a:extLst>
          </p:cNvPr>
          <p:cNvSpPr txBox="1"/>
          <p:nvPr/>
        </p:nvSpPr>
        <p:spPr>
          <a:xfrm>
            <a:off x="3055396" y="3206291"/>
            <a:ext cx="354584" cy="461665"/>
          </a:xfrm>
          <a:prstGeom prst="rect">
            <a:avLst/>
          </a:prstGeom>
          <a:solidFill>
            <a:schemeClr val="tx1"/>
          </a:solidFill>
        </p:spPr>
        <p:txBody>
          <a:bodyPr wrap="none" rtlCol="0">
            <a:spAutoFit/>
          </a:bodyPr>
          <a:lstStyle/>
          <a:p>
            <a:r>
              <a:rPr lang="en-US" altLang="zh-CN" sz="2400" dirty="0">
                <a:solidFill>
                  <a:schemeClr val="bg1"/>
                </a:solidFill>
                <a:latin typeface="+mn-ea"/>
              </a:rPr>
              <a:t>a</a:t>
            </a:r>
            <a:endParaRPr lang="zh-CN" altLang="en-US" sz="2400" dirty="0">
              <a:solidFill>
                <a:schemeClr val="bg1"/>
              </a:solidFill>
              <a:latin typeface="+mn-ea"/>
            </a:endParaRPr>
          </a:p>
        </p:txBody>
      </p:sp>
      <p:sp>
        <p:nvSpPr>
          <p:cNvPr id="32" name="文本框 31">
            <a:extLst>
              <a:ext uri="{FF2B5EF4-FFF2-40B4-BE49-F238E27FC236}">
                <a16:creationId xmlns:a16="http://schemas.microsoft.com/office/drawing/2014/main" id="{46ACFE50-F7C0-43BA-AA6A-836A410E3913}"/>
              </a:ext>
            </a:extLst>
          </p:cNvPr>
          <p:cNvSpPr txBox="1"/>
          <p:nvPr/>
        </p:nvSpPr>
        <p:spPr>
          <a:xfrm>
            <a:off x="4397224" y="4247809"/>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33" name="文本框 32">
            <a:extLst>
              <a:ext uri="{FF2B5EF4-FFF2-40B4-BE49-F238E27FC236}">
                <a16:creationId xmlns:a16="http://schemas.microsoft.com/office/drawing/2014/main" id="{5C06469A-99E7-4091-941E-2E15B5A33927}"/>
              </a:ext>
            </a:extLst>
          </p:cNvPr>
          <p:cNvSpPr txBox="1"/>
          <p:nvPr/>
        </p:nvSpPr>
        <p:spPr>
          <a:xfrm>
            <a:off x="4199015" y="5702969"/>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34" name="文本框 33">
            <a:extLst>
              <a:ext uri="{FF2B5EF4-FFF2-40B4-BE49-F238E27FC236}">
                <a16:creationId xmlns:a16="http://schemas.microsoft.com/office/drawing/2014/main" id="{292DEF65-2D0D-4FD5-9EC8-87E8FD47CBA6}"/>
              </a:ext>
            </a:extLst>
          </p:cNvPr>
          <p:cNvSpPr txBox="1"/>
          <p:nvPr/>
        </p:nvSpPr>
        <p:spPr>
          <a:xfrm>
            <a:off x="2673560" y="5821599"/>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d</a:t>
            </a:r>
            <a:endParaRPr lang="zh-CN" altLang="en-US" sz="2400" dirty="0">
              <a:solidFill>
                <a:schemeClr val="bg1"/>
              </a:solidFill>
              <a:latin typeface="+mn-ea"/>
            </a:endParaRPr>
          </a:p>
        </p:txBody>
      </p:sp>
      <p:sp>
        <p:nvSpPr>
          <p:cNvPr id="35" name="文本框 34">
            <a:extLst>
              <a:ext uri="{FF2B5EF4-FFF2-40B4-BE49-F238E27FC236}">
                <a16:creationId xmlns:a16="http://schemas.microsoft.com/office/drawing/2014/main" id="{73EFA95E-C843-464B-AC8F-172755305340}"/>
              </a:ext>
            </a:extLst>
          </p:cNvPr>
          <p:cNvSpPr txBox="1"/>
          <p:nvPr/>
        </p:nvSpPr>
        <p:spPr>
          <a:xfrm>
            <a:off x="1720019" y="5129100"/>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36" name="文本框 35">
            <a:extLst>
              <a:ext uri="{FF2B5EF4-FFF2-40B4-BE49-F238E27FC236}">
                <a16:creationId xmlns:a16="http://schemas.microsoft.com/office/drawing/2014/main" id="{10D952B5-A53E-41EB-B489-D42B7ADE084E}"/>
              </a:ext>
            </a:extLst>
          </p:cNvPr>
          <p:cNvSpPr txBox="1"/>
          <p:nvPr/>
        </p:nvSpPr>
        <p:spPr>
          <a:xfrm>
            <a:off x="1868231" y="3993186"/>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37" name="直接连接符 36">
            <a:extLst>
              <a:ext uri="{FF2B5EF4-FFF2-40B4-BE49-F238E27FC236}">
                <a16:creationId xmlns:a16="http://schemas.microsoft.com/office/drawing/2014/main" id="{CB5488CC-F97C-4A20-91A2-08FE3645641B}"/>
              </a:ext>
            </a:extLst>
          </p:cNvPr>
          <p:cNvCxnSpPr>
            <a:cxnSpLocks/>
            <a:stCxn id="31" idx="2"/>
            <a:endCxn id="33" idx="1"/>
          </p:cNvCxnSpPr>
          <p:nvPr/>
        </p:nvCxnSpPr>
        <p:spPr>
          <a:xfrm>
            <a:off x="3232688" y="3667956"/>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E0BFD26-B72E-4CBC-94CF-DE0141F11AC4}"/>
              </a:ext>
            </a:extLst>
          </p:cNvPr>
          <p:cNvCxnSpPr>
            <a:cxnSpLocks/>
            <a:stCxn id="31" idx="2"/>
            <a:endCxn id="36" idx="3"/>
          </p:cNvCxnSpPr>
          <p:nvPr/>
        </p:nvCxnSpPr>
        <p:spPr>
          <a:xfrm flipH="1">
            <a:off x="2160299" y="3667956"/>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6D4003C-B979-4370-8FA7-99779A933B0B}"/>
              </a:ext>
            </a:extLst>
          </p:cNvPr>
          <p:cNvCxnSpPr>
            <a:cxnSpLocks/>
            <a:stCxn id="33" idx="1"/>
            <a:endCxn id="36" idx="3"/>
          </p:cNvCxnSpPr>
          <p:nvPr/>
        </p:nvCxnSpPr>
        <p:spPr>
          <a:xfrm flipH="1" flipV="1">
            <a:off x="2160299" y="4224019"/>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0CA0C82-C4EA-4745-85A8-84350891F1B0}"/>
              </a:ext>
            </a:extLst>
          </p:cNvPr>
          <p:cNvCxnSpPr>
            <a:cxnSpLocks/>
            <a:stCxn id="33" idx="1"/>
            <a:endCxn id="34" idx="0"/>
          </p:cNvCxnSpPr>
          <p:nvPr/>
        </p:nvCxnSpPr>
        <p:spPr>
          <a:xfrm flipH="1" flipV="1">
            <a:off x="2864478" y="5821599"/>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B61D7DE-61F2-4464-A71F-E45E748738DE}"/>
              </a:ext>
            </a:extLst>
          </p:cNvPr>
          <p:cNvCxnSpPr>
            <a:cxnSpLocks/>
            <a:endCxn id="34" idx="0"/>
          </p:cNvCxnSpPr>
          <p:nvPr/>
        </p:nvCxnSpPr>
        <p:spPr>
          <a:xfrm>
            <a:off x="2159808" y="4276342"/>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216392CD-7CE4-4C87-A364-9951701147D5}"/>
              </a:ext>
            </a:extLst>
          </p:cNvPr>
          <p:cNvCxnSpPr>
            <a:cxnSpLocks/>
            <a:stCxn id="35" idx="3"/>
            <a:endCxn id="33" idx="1"/>
          </p:cNvCxnSpPr>
          <p:nvPr/>
        </p:nvCxnSpPr>
        <p:spPr>
          <a:xfrm>
            <a:off x="2079413" y="5359933"/>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A5370ED-4481-401A-A63F-E79CADC8D171}"/>
              </a:ext>
            </a:extLst>
          </p:cNvPr>
          <p:cNvCxnSpPr>
            <a:cxnSpLocks/>
            <a:stCxn id="35" idx="3"/>
            <a:endCxn id="34" idx="0"/>
          </p:cNvCxnSpPr>
          <p:nvPr/>
        </p:nvCxnSpPr>
        <p:spPr>
          <a:xfrm>
            <a:off x="2079413" y="5359933"/>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B16DC95-0881-42D2-A03B-33C3A2D2C8DD}"/>
              </a:ext>
            </a:extLst>
          </p:cNvPr>
          <p:cNvCxnSpPr>
            <a:cxnSpLocks/>
            <a:stCxn id="35" idx="3"/>
            <a:endCxn id="36" idx="3"/>
          </p:cNvCxnSpPr>
          <p:nvPr/>
        </p:nvCxnSpPr>
        <p:spPr>
          <a:xfrm flipV="1">
            <a:off x="2079413" y="4224019"/>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2502FB5E-70A4-4D38-AA9B-0C91E6254B40}"/>
              </a:ext>
            </a:extLst>
          </p:cNvPr>
          <p:cNvCxnSpPr>
            <a:cxnSpLocks/>
            <a:stCxn id="35" idx="3"/>
            <a:endCxn id="32" idx="1"/>
          </p:cNvCxnSpPr>
          <p:nvPr/>
        </p:nvCxnSpPr>
        <p:spPr>
          <a:xfrm flipV="1">
            <a:off x="2079413" y="4478642"/>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33631DA-DF02-44A3-A8E5-D2BCD18D9F38}"/>
              </a:ext>
            </a:extLst>
          </p:cNvPr>
          <p:cNvCxnSpPr>
            <a:cxnSpLocks/>
            <a:stCxn id="33" idx="1"/>
            <a:endCxn id="32" idx="1"/>
          </p:cNvCxnSpPr>
          <p:nvPr/>
        </p:nvCxnSpPr>
        <p:spPr>
          <a:xfrm flipV="1">
            <a:off x="4199015" y="4478642"/>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318CCAE2-B618-49E6-8F92-F279074095BD}"/>
              </a:ext>
            </a:extLst>
          </p:cNvPr>
          <p:cNvCxnSpPr>
            <a:cxnSpLocks/>
            <a:stCxn id="36" idx="3"/>
            <a:endCxn id="32" idx="1"/>
          </p:cNvCxnSpPr>
          <p:nvPr/>
        </p:nvCxnSpPr>
        <p:spPr>
          <a:xfrm>
            <a:off x="2160299" y="4224019"/>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AC118A9B-7D4E-4258-A550-9683C760CA35}"/>
              </a:ext>
            </a:extLst>
          </p:cNvPr>
          <p:cNvSpPr txBox="1"/>
          <p:nvPr/>
        </p:nvSpPr>
        <p:spPr>
          <a:xfrm>
            <a:off x="1310347" y="4093328"/>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49" name="文本框 48">
            <a:extLst>
              <a:ext uri="{FF2B5EF4-FFF2-40B4-BE49-F238E27FC236}">
                <a16:creationId xmlns:a16="http://schemas.microsoft.com/office/drawing/2014/main" id="{99C99C35-6181-41B0-98CC-E2A3A95F1634}"/>
              </a:ext>
            </a:extLst>
          </p:cNvPr>
          <p:cNvSpPr txBox="1"/>
          <p:nvPr/>
        </p:nvSpPr>
        <p:spPr>
          <a:xfrm>
            <a:off x="1332818" y="5574815"/>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50" name="文本框 49">
            <a:extLst>
              <a:ext uri="{FF2B5EF4-FFF2-40B4-BE49-F238E27FC236}">
                <a16:creationId xmlns:a16="http://schemas.microsoft.com/office/drawing/2014/main" id="{3C65F32D-0B89-414F-9175-474772FE2B18}"/>
              </a:ext>
            </a:extLst>
          </p:cNvPr>
          <p:cNvSpPr txBox="1"/>
          <p:nvPr/>
        </p:nvSpPr>
        <p:spPr>
          <a:xfrm>
            <a:off x="2177464" y="6259032"/>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51" name="文本框 50">
            <a:extLst>
              <a:ext uri="{FF2B5EF4-FFF2-40B4-BE49-F238E27FC236}">
                <a16:creationId xmlns:a16="http://schemas.microsoft.com/office/drawing/2014/main" id="{C2D6D2D4-A103-4864-9D60-97FA66E6A646}"/>
              </a:ext>
            </a:extLst>
          </p:cNvPr>
          <p:cNvSpPr txBox="1"/>
          <p:nvPr/>
        </p:nvSpPr>
        <p:spPr>
          <a:xfrm>
            <a:off x="3969625" y="6241224"/>
            <a:ext cx="458780" cy="461665"/>
          </a:xfrm>
          <a:prstGeom prst="rect">
            <a:avLst/>
          </a:prstGeom>
          <a:noFill/>
        </p:spPr>
        <p:txBody>
          <a:bodyPr wrap="none" rtlCol="0">
            <a:spAutoFit/>
          </a:bodyPr>
          <a:lstStyle/>
          <a:p>
            <a:r>
              <a:rPr lang="en-US" altLang="zh-CN" sz="2400" dirty="0">
                <a:solidFill>
                  <a:srgbClr val="00B050"/>
                </a:solidFill>
              </a:rPr>
              <a:t>r4</a:t>
            </a:r>
            <a:endParaRPr lang="zh-CN" altLang="en-US" sz="2400" dirty="0">
              <a:solidFill>
                <a:srgbClr val="00B050"/>
              </a:solidFill>
            </a:endParaRPr>
          </a:p>
        </p:txBody>
      </p:sp>
      <p:sp>
        <p:nvSpPr>
          <p:cNvPr id="52" name="文本框 51">
            <a:extLst>
              <a:ext uri="{FF2B5EF4-FFF2-40B4-BE49-F238E27FC236}">
                <a16:creationId xmlns:a16="http://schemas.microsoft.com/office/drawing/2014/main" id="{99094D7A-A229-4A1C-8988-941151E8EE55}"/>
              </a:ext>
            </a:extLst>
          </p:cNvPr>
          <p:cNvSpPr txBox="1"/>
          <p:nvPr/>
        </p:nvSpPr>
        <p:spPr>
          <a:xfrm>
            <a:off x="4935952" y="4164704"/>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53" name="文本框 52">
            <a:extLst>
              <a:ext uri="{FF2B5EF4-FFF2-40B4-BE49-F238E27FC236}">
                <a16:creationId xmlns:a16="http://schemas.microsoft.com/office/drawing/2014/main" id="{222D7239-6AEC-4465-8750-53FCA6A1E8A9}"/>
              </a:ext>
            </a:extLst>
          </p:cNvPr>
          <p:cNvSpPr txBox="1"/>
          <p:nvPr/>
        </p:nvSpPr>
        <p:spPr>
          <a:xfrm>
            <a:off x="3510845" y="3206291"/>
            <a:ext cx="458780" cy="461665"/>
          </a:xfrm>
          <a:prstGeom prst="rect">
            <a:avLst/>
          </a:prstGeom>
          <a:noFill/>
        </p:spPr>
        <p:txBody>
          <a:bodyPr wrap="none" rtlCol="0">
            <a:spAutoFit/>
          </a:bodyPr>
          <a:lstStyle/>
          <a:p>
            <a:r>
              <a:rPr lang="en-US" altLang="zh-CN" sz="2400" dirty="0"/>
              <a:t>r3</a:t>
            </a:r>
            <a:endParaRPr lang="zh-CN" altLang="en-US" sz="2400" dirty="0"/>
          </a:p>
        </p:txBody>
      </p:sp>
    </p:spTree>
    <p:extLst>
      <p:ext uri="{BB962C8B-B14F-4D97-AF65-F5344CB8AC3E}">
        <p14:creationId xmlns:p14="http://schemas.microsoft.com/office/powerpoint/2010/main" val="21266497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0515599" cy="617641"/>
          </a:xfrm>
        </p:spPr>
        <p:txBody>
          <a:bodyPr/>
          <a:lstStyle/>
          <a:p>
            <a:r>
              <a:rPr lang="zh-CN" altLang="en-US" dirty="0"/>
              <a:t>着色对应的寄存器分配方案</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156</a:t>
            </a:fld>
            <a:endParaRPr lang="en-US" dirty="0"/>
          </a:p>
        </p:txBody>
      </p:sp>
      <p:grpSp>
        <p:nvGrpSpPr>
          <p:cNvPr id="5" name="组合 4">
            <a:extLst>
              <a:ext uri="{FF2B5EF4-FFF2-40B4-BE49-F238E27FC236}">
                <a16:creationId xmlns:a16="http://schemas.microsoft.com/office/drawing/2014/main" id="{1A326360-B87C-4503-8FA0-44C198C20BD9}"/>
              </a:ext>
            </a:extLst>
          </p:cNvPr>
          <p:cNvGrpSpPr/>
          <p:nvPr/>
        </p:nvGrpSpPr>
        <p:grpSpPr>
          <a:xfrm>
            <a:off x="487822" y="2267366"/>
            <a:ext cx="4084385" cy="3514406"/>
            <a:chOff x="6387673" y="3166185"/>
            <a:chExt cx="4084385" cy="3514406"/>
          </a:xfrm>
        </p:grpSpPr>
        <p:sp>
          <p:nvSpPr>
            <p:cNvPr id="6" name="文本框 5">
              <a:extLst>
                <a:ext uri="{FF2B5EF4-FFF2-40B4-BE49-F238E27FC236}">
                  <a16:creationId xmlns:a16="http://schemas.microsoft.com/office/drawing/2014/main" id="{66437A32-7E9F-47B3-B7A8-FDCA806343BC}"/>
                </a:ext>
              </a:extLst>
            </p:cNvPr>
            <p:cNvSpPr txBox="1"/>
            <p:nvPr/>
          </p:nvSpPr>
          <p:spPr>
            <a:xfrm>
              <a:off x="8132722" y="3166185"/>
              <a:ext cx="354584" cy="461665"/>
            </a:xfrm>
            <a:prstGeom prst="rect">
              <a:avLst/>
            </a:prstGeom>
            <a:solidFill>
              <a:srgbClr val="FF0000"/>
            </a:solidFill>
          </p:spPr>
          <p:txBody>
            <a:bodyPr wrap="none" rtlCol="0">
              <a:spAutoFit/>
            </a:bodyPr>
            <a:lstStyle/>
            <a:p>
              <a:r>
                <a:rPr lang="en-US" altLang="zh-CN" sz="2400" dirty="0">
                  <a:solidFill>
                    <a:schemeClr val="bg1"/>
                  </a:solidFill>
                  <a:latin typeface="+mn-ea"/>
                </a:rPr>
                <a:t>a</a:t>
              </a:r>
              <a:endParaRPr lang="zh-CN" altLang="en-US" sz="2400" dirty="0">
                <a:solidFill>
                  <a:schemeClr val="bg1"/>
                </a:solidFill>
                <a:latin typeface="+mn-ea"/>
              </a:endParaRPr>
            </a:p>
          </p:txBody>
        </p:sp>
        <p:sp>
          <p:nvSpPr>
            <p:cNvPr id="7" name="文本框 6">
              <a:extLst>
                <a:ext uri="{FF2B5EF4-FFF2-40B4-BE49-F238E27FC236}">
                  <a16:creationId xmlns:a16="http://schemas.microsoft.com/office/drawing/2014/main" id="{937C6A2F-4997-4C2F-8AAC-ED7BF4E1C8B4}"/>
                </a:ext>
              </a:extLst>
            </p:cNvPr>
            <p:cNvSpPr txBox="1"/>
            <p:nvPr/>
          </p:nvSpPr>
          <p:spPr>
            <a:xfrm>
              <a:off x="9474550" y="420770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8" name="文本框 7">
              <a:extLst>
                <a:ext uri="{FF2B5EF4-FFF2-40B4-BE49-F238E27FC236}">
                  <a16:creationId xmlns:a16="http://schemas.microsoft.com/office/drawing/2014/main" id="{B5F489DA-AA66-4910-9E2A-9D1563649F0C}"/>
                </a:ext>
              </a:extLst>
            </p:cNvPr>
            <p:cNvSpPr txBox="1"/>
            <p:nvPr/>
          </p:nvSpPr>
          <p:spPr>
            <a:xfrm>
              <a:off x="9276341" y="5662863"/>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9" name="文本框 8">
              <a:extLst>
                <a:ext uri="{FF2B5EF4-FFF2-40B4-BE49-F238E27FC236}">
                  <a16:creationId xmlns:a16="http://schemas.microsoft.com/office/drawing/2014/main" id="{2F6B0A3F-4F8A-4039-8409-29199AE8F8F2}"/>
                </a:ext>
              </a:extLst>
            </p:cNvPr>
            <p:cNvSpPr txBox="1"/>
            <p:nvPr/>
          </p:nvSpPr>
          <p:spPr>
            <a:xfrm>
              <a:off x="7750886" y="578149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d</a:t>
              </a:r>
              <a:endParaRPr lang="zh-CN" altLang="en-US" sz="2400" dirty="0">
                <a:solidFill>
                  <a:schemeClr val="bg1"/>
                </a:solidFill>
                <a:latin typeface="+mn-ea"/>
              </a:endParaRPr>
            </a:p>
          </p:txBody>
        </p:sp>
        <p:sp>
          <p:nvSpPr>
            <p:cNvPr id="10" name="文本框 9">
              <a:extLst>
                <a:ext uri="{FF2B5EF4-FFF2-40B4-BE49-F238E27FC236}">
                  <a16:creationId xmlns:a16="http://schemas.microsoft.com/office/drawing/2014/main" id="{C672EB38-79EB-41E8-9358-661FEA7D0CE4}"/>
                </a:ext>
              </a:extLst>
            </p:cNvPr>
            <p:cNvSpPr txBox="1"/>
            <p:nvPr/>
          </p:nvSpPr>
          <p:spPr>
            <a:xfrm>
              <a:off x="6797345" y="5088994"/>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11" name="文本框 10">
              <a:extLst>
                <a:ext uri="{FF2B5EF4-FFF2-40B4-BE49-F238E27FC236}">
                  <a16:creationId xmlns:a16="http://schemas.microsoft.com/office/drawing/2014/main" id="{E3A4B419-A9CB-43D9-815C-7D29B8189398}"/>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12" name="直接连接符 11">
              <a:extLst>
                <a:ext uri="{FF2B5EF4-FFF2-40B4-BE49-F238E27FC236}">
                  <a16:creationId xmlns:a16="http://schemas.microsoft.com/office/drawing/2014/main" id="{AD5DE454-CEC3-4EAD-9FA9-A4533B5149EF}"/>
                </a:ext>
              </a:extLst>
            </p:cNvPr>
            <p:cNvCxnSpPr>
              <a:cxnSpLocks/>
              <a:stCxn id="6" idx="2"/>
              <a:endCxn id="8"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C56DC64-4B99-46E5-AC5D-BE5123CAB8AF}"/>
                </a:ext>
              </a:extLst>
            </p:cNvPr>
            <p:cNvCxnSpPr>
              <a:cxnSpLocks/>
              <a:stCxn id="6" idx="2"/>
              <a:endCxn id="11"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1CBB378-0989-46DC-A732-5BFE1B33F58F}"/>
                </a:ext>
              </a:extLst>
            </p:cNvPr>
            <p:cNvCxnSpPr>
              <a:cxnSpLocks/>
              <a:stCxn id="8" idx="1"/>
              <a:endCxn id="11"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B9021AC-1590-45DE-ADDF-DB0F67196FD8}"/>
                </a:ext>
              </a:extLst>
            </p:cNvPr>
            <p:cNvCxnSpPr>
              <a:cxnSpLocks/>
              <a:stCxn id="8" idx="1"/>
              <a:endCxn id="9"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236FB9F-D955-42B9-8742-D4CBA1FC6175}"/>
                </a:ext>
              </a:extLst>
            </p:cNvPr>
            <p:cNvCxnSpPr>
              <a:cxnSpLocks/>
              <a:endCxn id="9"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E6F9C89-1A7B-4B53-A3BD-F7F0E7BE34DC}"/>
                </a:ext>
              </a:extLst>
            </p:cNvPr>
            <p:cNvCxnSpPr>
              <a:cxnSpLocks/>
              <a:stCxn id="10" idx="3"/>
              <a:endCxn id="8"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27F9FBB-5983-43E0-A2E9-3F96A181217C}"/>
                </a:ext>
              </a:extLst>
            </p:cNvPr>
            <p:cNvCxnSpPr>
              <a:cxnSpLocks/>
              <a:stCxn id="10" idx="3"/>
              <a:endCxn id="9"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51C643D-803C-4EE7-B973-0737305C68E1}"/>
                </a:ext>
              </a:extLst>
            </p:cNvPr>
            <p:cNvCxnSpPr>
              <a:cxnSpLocks/>
              <a:stCxn id="10" idx="3"/>
              <a:endCxn id="11"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6BC352F-15CE-4A94-A7F3-93E203BBB9BE}"/>
                </a:ext>
              </a:extLst>
            </p:cNvPr>
            <p:cNvCxnSpPr>
              <a:cxnSpLocks/>
              <a:stCxn id="10" idx="3"/>
              <a:endCxn id="7"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BA63BB6-2E07-4923-B03A-6E8A434A4F2A}"/>
                </a:ext>
              </a:extLst>
            </p:cNvPr>
            <p:cNvCxnSpPr>
              <a:cxnSpLocks/>
              <a:stCxn id="8" idx="1"/>
              <a:endCxn id="7"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B92473A-AD17-41A9-B341-7D2022A714BF}"/>
                </a:ext>
              </a:extLst>
            </p:cNvPr>
            <p:cNvCxnSpPr>
              <a:cxnSpLocks/>
              <a:stCxn id="11" idx="3"/>
              <a:endCxn id="7"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E218DFA-F94C-4ADF-B115-45C6A1DFAA94}"/>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24" name="文本框 23">
              <a:extLst>
                <a:ext uri="{FF2B5EF4-FFF2-40B4-BE49-F238E27FC236}">
                  <a16:creationId xmlns:a16="http://schemas.microsoft.com/office/drawing/2014/main" id="{0E6DB384-DC6A-4604-BA96-2DEC52589B4B}"/>
                </a:ext>
              </a:extLst>
            </p:cNvPr>
            <p:cNvSpPr txBox="1"/>
            <p:nvPr/>
          </p:nvSpPr>
          <p:spPr>
            <a:xfrm>
              <a:off x="6410144" y="5534709"/>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25" name="文本框 24">
              <a:extLst>
                <a:ext uri="{FF2B5EF4-FFF2-40B4-BE49-F238E27FC236}">
                  <a16:creationId xmlns:a16="http://schemas.microsoft.com/office/drawing/2014/main" id="{BB79425B-2FD2-4ED7-994B-3EA007C1B617}"/>
                </a:ext>
              </a:extLst>
            </p:cNvPr>
            <p:cNvSpPr txBox="1"/>
            <p:nvPr/>
          </p:nvSpPr>
          <p:spPr>
            <a:xfrm>
              <a:off x="7254790" y="6218926"/>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26" name="文本框 25">
              <a:extLst>
                <a:ext uri="{FF2B5EF4-FFF2-40B4-BE49-F238E27FC236}">
                  <a16:creationId xmlns:a16="http://schemas.microsoft.com/office/drawing/2014/main" id="{3D521215-B9B3-425F-A19C-D1348BD7657E}"/>
                </a:ext>
              </a:extLst>
            </p:cNvPr>
            <p:cNvSpPr txBox="1"/>
            <p:nvPr/>
          </p:nvSpPr>
          <p:spPr>
            <a:xfrm>
              <a:off x="9046951" y="6201118"/>
              <a:ext cx="458780" cy="461665"/>
            </a:xfrm>
            <a:prstGeom prst="rect">
              <a:avLst/>
            </a:prstGeom>
            <a:noFill/>
          </p:spPr>
          <p:txBody>
            <a:bodyPr wrap="none" rtlCol="0">
              <a:spAutoFit/>
            </a:bodyPr>
            <a:lstStyle/>
            <a:p>
              <a:r>
                <a:rPr lang="en-US" altLang="zh-CN" sz="2400" dirty="0">
                  <a:solidFill>
                    <a:srgbClr val="00B050"/>
                  </a:solidFill>
                </a:rPr>
                <a:t>r4</a:t>
              </a:r>
              <a:endParaRPr lang="zh-CN" altLang="en-US" sz="2400" dirty="0">
                <a:solidFill>
                  <a:srgbClr val="00B050"/>
                </a:solidFill>
              </a:endParaRPr>
            </a:p>
          </p:txBody>
        </p:sp>
        <p:sp>
          <p:nvSpPr>
            <p:cNvPr id="27" name="文本框 26">
              <a:extLst>
                <a:ext uri="{FF2B5EF4-FFF2-40B4-BE49-F238E27FC236}">
                  <a16:creationId xmlns:a16="http://schemas.microsoft.com/office/drawing/2014/main" id="{6189AB36-5D44-4015-9EF2-2C78A44359FA}"/>
                </a:ext>
              </a:extLst>
            </p:cNvPr>
            <p:cNvSpPr txBox="1"/>
            <p:nvPr/>
          </p:nvSpPr>
          <p:spPr>
            <a:xfrm>
              <a:off x="10013278" y="4124598"/>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28" name="文本框 27">
              <a:extLst>
                <a:ext uri="{FF2B5EF4-FFF2-40B4-BE49-F238E27FC236}">
                  <a16:creationId xmlns:a16="http://schemas.microsoft.com/office/drawing/2014/main" id="{13702B15-A164-4005-B327-C2592FC52256}"/>
                </a:ext>
              </a:extLst>
            </p:cNvPr>
            <p:cNvSpPr txBox="1"/>
            <p:nvPr/>
          </p:nvSpPr>
          <p:spPr>
            <a:xfrm>
              <a:off x="8588171" y="3166185"/>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grpSp>
      <p:sp>
        <p:nvSpPr>
          <p:cNvPr id="30" name="object 18">
            <a:extLst>
              <a:ext uri="{FF2B5EF4-FFF2-40B4-BE49-F238E27FC236}">
                <a16:creationId xmlns:a16="http://schemas.microsoft.com/office/drawing/2014/main" id="{5FAA9ABF-C99A-4707-A013-45E4BEC69474}"/>
              </a:ext>
            </a:extLst>
          </p:cNvPr>
          <p:cNvSpPr txBox="1"/>
          <p:nvPr/>
        </p:nvSpPr>
        <p:spPr>
          <a:xfrm>
            <a:off x="6221648" y="2097470"/>
            <a:ext cx="1526864" cy="1011046"/>
          </a:xfrm>
          <a:prstGeom prst="rect">
            <a:avLst/>
          </a:prstGeom>
          <a:ln>
            <a:solidFill>
              <a:schemeClr val="tx1"/>
            </a:solidFill>
          </a:ln>
        </p:spPr>
        <p:txBody>
          <a:bodyPr vert="horz" wrap="square" lIns="0" tIns="12700" rIns="0" bIns="0" rtlCol="0">
            <a:spAutoFit/>
          </a:bodyPr>
          <a:lstStyle/>
          <a:p>
            <a:pPr marL="12700" marR="8255">
              <a:lnSpc>
                <a:spcPct val="108200"/>
              </a:lnSpc>
              <a:spcBef>
                <a:spcPts val="100"/>
              </a:spcBef>
            </a:pPr>
            <a:r>
              <a:rPr lang="en-US" sz="2000" dirty="0">
                <a:solidFill>
                  <a:srgbClr val="3333CC"/>
                </a:solidFill>
                <a:latin typeface="+mn-ea"/>
                <a:cs typeface="Comic Sans MS"/>
              </a:rPr>
              <a:t>r2</a:t>
            </a:r>
            <a:r>
              <a:rPr sz="2000" dirty="0">
                <a:solidFill>
                  <a:srgbClr val="3333CC"/>
                </a:solidFill>
                <a:latin typeface="+mn-ea"/>
                <a:cs typeface="Comic Sans MS"/>
              </a:rPr>
              <a:t> := </a:t>
            </a:r>
            <a:r>
              <a:rPr lang="en-US" sz="2000" dirty="0">
                <a:solidFill>
                  <a:srgbClr val="3333CC"/>
                </a:solidFill>
                <a:latin typeface="+mn-ea"/>
                <a:cs typeface="Comic Sans MS"/>
              </a:rPr>
              <a:t>r3</a:t>
            </a:r>
            <a:r>
              <a:rPr sz="2000" dirty="0">
                <a:solidFill>
                  <a:srgbClr val="3333CC"/>
                </a:solidFill>
                <a:latin typeface="+mn-ea"/>
                <a:cs typeface="Comic Sans MS"/>
              </a:rPr>
              <a:t> +</a:t>
            </a:r>
            <a:r>
              <a:rPr sz="2000" spc="-100" dirty="0">
                <a:solidFill>
                  <a:srgbClr val="3333CC"/>
                </a:solidFill>
                <a:latin typeface="+mn-ea"/>
                <a:cs typeface="Comic Sans MS"/>
              </a:rPr>
              <a:t> </a:t>
            </a:r>
            <a:r>
              <a:rPr lang="en-US" sz="2000" dirty="0">
                <a:solidFill>
                  <a:srgbClr val="3333CC"/>
                </a:solidFill>
                <a:latin typeface="+mn-ea"/>
                <a:cs typeface="Comic Sans MS"/>
              </a:rPr>
              <a:t>r4</a:t>
            </a:r>
            <a:r>
              <a:rPr sz="2000" dirty="0">
                <a:solidFill>
                  <a:srgbClr val="3333CC"/>
                </a:solidFill>
                <a:latin typeface="+mn-ea"/>
                <a:cs typeface="Comic Sans MS"/>
              </a:rPr>
              <a:t>  </a:t>
            </a:r>
            <a:endParaRPr lang="en-US" sz="2000" dirty="0">
              <a:solidFill>
                <a:srgbClr val="3333CC"/>
              </a:solidFill>
              <a:latin typeface="+mn-ea"/>
              <a:cs typeface="Comic Sans MS"/>
            </a:endParaRPr>
          </a:p>
          <a:p>
            <a:pPr marL="12700" marR="8255">
              <a:lnSpc>
                <a:spcPct val="108200"/>
              </a:lnSpc>
              <a:spcBef>
                <a:spcPts val="100"/>
              </a:spcBef>
            </a:pPr>
            <a:r>
              <a:rPr lang="en-US" sz="2000" dirty="0">
                <a:solidFill>
                  <a:srgbClr val="3333CC"/>
                </a:solidFill>
                <a:latin typeface="+mn-ea"/>
                <a:cs typeface="Comic Sans MS"/>
              </a:rPr>
              <a:t>r3</a:t>
            </a:r>
            <a:r>
              <a:rPr sz="2000" dirty="0">
                <a:solidFill>
                  <a:srgbClr val="3333CC"/>
                </a:solidFill>
                <a:latin typeface="+mn-ea"/>
                <a:cs typeface="Comic Sans MS"/>
              </a:rPr>
              <a:t> :=</a:t>
            </a:r>
            <a:r>
              <a:rPr sz="2000" spc="-35" dirty="0">
                <a:solidFill>
                  <a:srgbClr val="3333CC"/>
                </a:solidFill>
                <a:latin typeface="+mn-ea"/>
                <a:cs typeface="Comic Sans MS"/>
              </a:rPr>
              <a:t> </a:t>
            </a:r>
            <a:r>
              <a:rPr sz="2000" dirty="0">
                <a:solidFill>
                  <a:srgbClr val="3333CC"/>
                </a:solidFill>
                <a:latin typeface="+mn-ea"/>
                <a:cs typeface="Comic Sans MS"/>
              </a:rPr>
              <a:t>-</a:t>
            </a:r>
            <a:r>
              <a:rPr lang="en-US" sz="2000" dirty="0">
                <a:solidFill>
                  <a:srgbClr val="3333CC"/>
                </a:solidFill>
                <a:latin typeface="+mn-ea"/>
                <a:cs typeface="Comic Sans MS"/>
              </a:rPr>
              <a:t>r2</a:t>
            </a:r>
            <a:endParaRPr sz="2000" dirty="0">
              <a:latin typeface="+mn-ea"/>
              <a:cs typeface="Comic Sans MS"/>
            </a:endParaRPr>
          </a:p>
          <a:p>
            <a:pPr marL="12700">
              <a:lnSpc>
                <a:spcPct val="100000"/>
              </a:lnSpc>
              <a:spcBef>
                <a:spcPts val="105"/>
              </a:spcBef>
            </a:pPr>
            <a:r>
              <a:rPr lang="en-US" sz="2000" dirty="0">
                <a:solidFill>
                  <a:srgbClr val="3333CC"/>
                </a:solidFill>
                <a:latin typeface="+mn-ea"/>
                <a:cs typeface="Comic Sans MS"/>
              </a:rPr>
              <a:t>r2</a:t>
            </a:r>
            <a:r>
              <a:rPr sz="2000" dirty="0">
                <a:solidFill>
                  <a:srgbClr val="3333CC"/>
                </a:solidFill>
                <a:latin typeface="+mn-ea"/>
                <a:cs typeface="Comic Sans MS"/>
              </a:rPr>
              <a:t>:= </a:t>
            </a:r>
            <a:r>
              <a:rPr lang="en-US" sz="2000" dirty="0">
                <a:solidFill>
                  <a:srgbClr val="3333CC"/>
                </a:solidFill>
                <a:latin typeface="+mn-ea"/>
                <a:cs typeface="Comic Sans MS"/>
              </a:rPr>
              <a:t>r3</a:t>
            </a:r>
            <a:r>
              <a:rPr sz="2000" dirty="0">
                <a:solidFill>
                  <a:srgbClr val="3333CC"/>
                </a:solidFill>
                <a:latin typeface="+mn-ea"/>
                <a:cs typeface="Comic Sans MS"/>
              </a:rPr>
              <a:t> +</a:t>
            </a:r>
            <a:r>
              <a:rPr sz="2000" spc="-95" dirty="0">
                <a:solidFill>
                  <a:srgbClr val="3333CC"/>
                </a:solidFill>
                <a:latin typeface="+mn-ea"/>
                <a:cs typeface="Comic Sans MS"/>
              </a:rPr>
              <a:t> </a:t>
            </a:r>
            <a:r>
              <a:rPr lang="en-US" sz="2000" spc="-95" dirty="0">
                <a:solidFill>
                  <a:srgbClr val="3333CC"/>
                </a:solidFill>
                <a:latin typeface="+mn-ea"/>
                <a:cs typeface="Comic Sans MS"/>
              </a:rPr>
              <a:t>r1</a:t>
            </a:r>
            <a:endParaRPr sz="2000" dirty="0">
              <a:latin typeface="+mn-ea"/>
              <a:cs typeface="Comic Sans MS"/>
            </a:endParaRPr>
          </a:p>
        </p:txBody>
      </p:sp>
      <p:sp>
        <p:nvSpPr>
          <p:cNvPr id="31" name="object 19">
            <a:extLst>
              <a:ext uri="{FF2B5EF4-FFF2-40B4-BE49-F238E27FC236}">
                <a16:creationId xmlns:a16="http://schemas.microsoft.com/office/drawing/2014/main" id="{F221EDA0-1719-4C78-8348-9317BBBB8306}"/>
              </a:ext>
            </a:extLst>
          </p:cNvPr>
          <p:cNvSpPr txBox="1"/>
          <p:nvPr/>
        </p:nvSpPr>
        <p:spPr>
          <a:xfrm>
            <a:off x="4718318" y="4090766"/>
            <a:ext cx="1700606" cy="328936"/>
          </a:xfrm>
          <a:prstGeom prst="rect">
            <a:avLst/>
          </a:prstGeom>
          <a:ln w="5239">
            <a:solidFill>
              <a:schemeClr val="tx1"/>
            </a:solidFill>
          </a:ln>
        </p:spPr>
        <p:txBody>
          <a:bodyPr vert="horz" wrap="square" lIns="0" tIns="20955" rIns="0" bIns="0" rtlCol="0">
            <a:spAutoFit/>
          </a:bodyPr>
          <a:lstStyle/>
          <a:p>
            <a:pPr marL="52705">
              <a:lnSpc>
                <a:spcPct val="100000"/>
              </a:lnSpc>
              <a:spcBef>
                <a:spcPts val="165"/>
              </a:spcBef>
            </a:pPr>
            <a:r>
              <a:rPr lang="en-US" sz="2000" spc="-5" dirty="0">
                <a:solidFill>
                  <a:srgbClr val="3333CC"/>
                </a:solidFill>
                <a:latin typeface="+mn-ea"/>
                <a:cs typeface="Comic Sans MS"/>
              </a:rPr>
              <a:t>r1 </a:t>
            </a:r>
            <a:r>
              <a:rPr sz="2000" spc="-5" dirty="0">
                <a:solidFill>
                  <a:srgbClr val="3333CC"/>
                </a:solidFill>
                <a:latin typeface="+mn-ea"/>
                <a:cs typeface="Comic Sans MS"/>
              </a:rPr>
              <a:t>:= </a:t>
            </a:r>
            <a:r>
              <a:rPr sz="2000" dirty="0">
                <a:solidFill>
                  <a:srgbClr val="3333CC"/>
                </a:solidFill>
                <a:latin typeface="+mn-ea"/>
                <a:cs typeface="Comic Sans MS"/>
              </a:rPr>
              <a:t>2 *</a:t>
            </a:r>
            <a:r>
              <a:rPr sz="2000" spc="-30" dirty="0">
                <a:solidFill>
                  <a:srgbClr val="3333CC"/>
                </a:solidFill>
                <a:latin typeface="+mn-ea"/>
                <a:cs typeface="Comic Sans MS"/>
              </a:rPr>
              <a:t> </a:t>
            </a:r>
            <a:r>
              <a:rPr lang="en-US" sz="2000" spc="-30" dirty="0">
                <a:solidFill>
                  <a:srgbClr val="3333CC"/>
                </a:solidFill>
                <a:latin typeface="+mn-ea"/>
                <a:cs typeface="Comic Sans MS"/>
              </a:rPr>
              <a:t>r2</a:t>
            </a:r>
            <a:endParaRPr sz="2000" dirty="0">
              <a:latin typeface="+mn-ea"/>
              <a:cs typeface="Comic Sans MS"/>
            </a:endParaRPr>
          </a:p>
        </p:txBody>
      </p:sp>
      <p:sp>
        <p:nvSpPr>
          <p:cNvPr id="32" name="object 21">
            <a:extLst>
              <a:ext uri="{FF2B5EF4-FFF2-40B4-BE49-F238E27FC236}">
                <a16:creationId xmlns:a16="http://schemas.microsoft.com/office/drawing/2014/main" id="{673E95D2-DB46-4436-A8E4-95450EF203CA}"/>
              </a:ext>
            </a:extLst>
          </p:cNvPr>
          <p:cNvSpPr txBox="1"/>
          <p:nvPr/>
        </p:nvSpPr>
        <p:spPr>
          <a:xfrm>
            <a:off x="7199749" y="3857420"/>
            <a:ext cx="1738002" cy="765338"/>
          </a:xfrm>
          <a:prstGeom prst="rect">
            <a:avLst/>
          </a:prstGeom>
          <a:ln>
            <a:solidFill>
              <a:schemeClr val="tx1"/>
            </a:solidFill>
          </a:ln>
        </p:spPr>
        <p:txBody>
          <a:bodyPr vert="horz" wrap="square" lIns="0" tIns="12700" rIns="0" bIns="0" rtlCol="0">
            <a:spAutoFit/>
          </a:bodyPr>
          <a:lstStyle/>
          <a:p>
            <a:pPr marL="12700" marR="5080">
              <a:lnSpc>
                <a:spcPct val="126099"/>
              </a:lnSpc>
              <a:spcBef>
                <a:spcPts val="100"/>
              </a:spcBef>
            </a:pPr>
            <a:r>
              <a:rPr lang="en-US" sz="2000" dirty="0">
                <a:solidFill>
                  <a:srgbClr val="3333CC"/>
                </a:solidFill>
                <a:latin typeface="+mn-ea"/>
                <a:cs typeface="Comic Sans MS"/>
              </a:rPr>
              <a:t>r3</a:t>
            </a:r>
            <a:r>
              <a:rPr sz="2000" dirty="0">
                <a:solidFill>
                  <a:srgbClr val="3333CC"/>
                </a:solidFill>
                <a:latin typeface="+mn-ea"/>
                <a:cs typeface="Comic Sans MS"/>
              </a:rPr>
              <a:t> := </a:t>
            </a:r>
            <a:r>
              <a:rPr lang="en-US" sz="2000" dirty="0">
                <a:solidFill>
                  <a:srgbClr val="3333CC"/>
                </a:solidFill>
                <a:latin typeface="+mn-ea"/>
                <a:cs typeface="Comic Sans MS"/>
              </a:rPr>
              <a:t>r3</a:t>
            </a:r>
            <a:r>
              <a:rPr sz="2000" dirty="0">
                <a:solidFill>
                  <a:srgbClr val="3333CC"/>
                </a:solidFill>
                <a:latin typeface="+mn-ea"/>
                <a:cs typeface="Comic Sans MS"/>
              </a:rPr>
              <a:t> +</a:t>
            </a:r>
            <a:r>
              <a:rPr sz="2000" spc="-100" dirty="0">
                <a:solidFill>
                  <a:srgbClr val="3333CC"/>
                </a:solidFill>
                <a:latin typeface="+mn-ea"/>
                <a:cs typeface="Comic Sans MS"/>
              </a:rPr>
              <a:t> </a:t>
            </a:r>
            <a:r>
              <a:rPr lang="en-US" sz="2000" spc="-100" dirty="0">
                <a:solidFill>
                  <a:srgbClr val="3333CC"/>
                </a:solidFill>
                <a:latin typeface="+mn-ea"/>
                <a:cs typeface="Comic Sans MS"/>
              </a:rPr>
              <a:t>r2</a:t>
            </a:r>
            <a:r>
              <a:rPr sz="2000" dirty="0">
                <a:solidFill>
                  <a:srgbClr val="3333CC"/>
                </a:solidFill>
                <a:latin typeface="+mn-ea"/>
                <a:cs typeface="Comic Sans MS"/>
              </a:rPr>
              <a:t>  </a:t>
            </a:r>
            <a:endParaRPr lang="en-US" sz="2000" dirty="0">
              <a:solidFill>
                <a:srgbClr val="3333CC"/>
              </a:solidFill>
              <a:latin typeface="+mn-ea"/>
              <a:cs typeface="Comic Sans MS"/>
            </a:endParaRPr>
          </a:p>
          <a:p>
            <a:pPr marL="12700" marR="5080">
              <a:lnSpc>
                <a:spcPct val="126099"/>
              </a:lnSpc>
              <a:spcBef>
                <a:spcPts val="100"/>
              </a:spcBef>
            </a:pPr>
            <a:r>
              <a:rPr lang="en-US" sz="2000" dirty="0">
                <a:solidFill>
                  <a:srgbClr val="3333CC"/>
                </a:solidFill>
                <a:latin typeface="+mn-ea"/>
                <a:cs typeface="Comic Sans MS"/>
              </a:rPr>
              <a:t>r2 :</a:t>
            </a:r>
            <a:r>
              <a:rPr sz="2000" dirty="0">
                <a:solidFill>
                  <a:srgbClr val="3333CC"/>
                </a:solidFill>
                <a:latin typeface="+mn-ea"/>
                <a:cs typeface="Comic Sans MS"/>
              </a:rPr>
              <a:t>= </a:t>
            </a:r>
            <a:r>
              <a:rPr lang="en-US" sz="2000" dirty="0">
                <a:solidFill>
                  <a:srgbClr val="3333CC"/>
                </a:solidFill>
                <a:latin typeface="+mn-ea"/>
                <a:cs typeface="Comic Sans MS"/>
              </a:rPr>
              <a:t>r2</a:t>
            </a:r>
            <a:r>
              <a:rPr sz="2000" dirty="0">
                <a:solidFill>
                  <a:srgbClr val="3333CC"/>
                </a:solidFill>
                <a:latin typeface="+mn-ea"/>
                <a:cs typeface="Comic Sans MS"/>
              </a:rPr>
              <a:t> -</a:t>
            </a:r>
            <a:r>
              <a:rPr sz="2000" spc="-75" dirty="0">
                <a:solidFill>
                  <a:srgbClr val="3333CC"/>
                </a:solidFill>
                <a:latin typeface="+mn-ea"/>
                <a:cs typeface="Comic Sans MS"/>
              </a:rPr>
              <a:t> </a:t>
            </a:r>
            <a:r>
              <a:rPr sz="2000" dirty="0">
                <a:solidFill>
                  <a:srgbClr val="3333CC"/>
                </a:solidFill>
                <a:latin typeface="+mn-ea"/>
                <a:cs typeface="Comic Sans MS"/>
              </a:rPr>
              <a:t>1</a:t>
            </a:r>
            <a:endParaRPr sz="2000" dirty="0">
              <a:latin typeface="+mn-ea"/>
              <a:cs typeface="Comic Sans MS"/>
            </a:endParaRPr>
          </a:p>
        </p:txBody>
      </p:sp>
      <p:sp>
        <p:nvSpPr>
          <p:cNvPr id="33" name="object 23">
            <a:extLst>
              <a:ext uri="{FF2B5EF4-FFF2-40B4-BE49-F238E27FC236}">
                <a16:creationId xmlns:a16="http://schemas.microsoft.com/office/drawing/2014/main" id="{38E4CF80-274C-44A1-99F8-D50E85BE05D9}"/>
              </a:ext>
            </a:extLst>
          </p:cNvPr>
          <p:cNvSpPr txBox="1"/>
          <p:nvPr/>
        </p:nvSpPr>
        <p:spPr>
          <a:xfrm>
            <a:off x="6171112" y="5167551"/>
            <a:ext cx="1577399" cy="320601"/>
          </a:xfrm>
          <a:prstGeom prst="rect">
            <a:avLst/>
          </a:prstGeom>
          <a:ln>
            <a:solidFill>
              <a:schemeClr val="tx1"/>
            </a:solidFill>
          </a:ln>
        </p:spPr>
        <p:txBody>
          <a:bodyPr vert="horz" wrap="square" lIns="0" tIns="12700" rIns="0" bIns="0" rtlCol="0">
            <a:spAutoFit/>
          </a:bodyPr>
          <a:lstStyle/>
          <a:p>
            <a:pPr marL="12700">
              <a:lnSpc>
                <a:spcPct val="100000"/>
              </a:lnSpc>
              <a:spcBef>
                <a:spcPts val="100"/>
              </a:spcBef>
            </a:pPr>
            <a:r>
              <a:rPr lang="en-US" sz="2000" dirty="0">
                <a:solidFill>
                  <a:srgbClr val="3333CC"/>
                </a:solidFill>
                <a:latin typeface="+mn-ea"/>
                <a:cs typeface="Comic Sans MS"/>
              </a:rPr>
              <a:t>r3</a:t>
            </a:r>
            <a:r>
              <a:rPr sz="2000" dirty="0">
                <a:solidFill>
                  <a:srgbClr val="3333CC"/>
                </a:solidFill>
                <a:latin typeface="+mn-ea"/>
                <a:cs typeface="Comic Sans MS"/>
              </a:rPr>
              <a:t> := </a:t>
            </a:r>
            <a:r>
              <a:rPr lang="en-US" sz="2000" dirty="0">
                <a:solidFill>
                  <a:srgbClr val="3333CC"/>
                </a:solidFill>
                <a:latin typeface="+mn-ea"/>
                <a:cs typeface="Comic Sans MS"/>
              </a:rPr>
              <a:t>r1</a:t>
            </a:r>
            <a:r>
              <a:rPr sz="2000" dirty="0">
                <a:solidFill>
                  <a:srgbClr val="3333CC"/>
                </a:solidFill>
                <a:latin typeface="+mn-ea"/>
                <a:cs typeface="Comic Sans MS"/>
              </a:rPr>
              <a:t> +</a:t>
            </a:r>
            <a:r>
              <a:rPr sz="2000" spc="-95" dirty="0">
                <a:solidFill>
                  <a:srgbClr val="3333CC"/>
                </a:solidFill>
                <a:latin typeface="+mn-ea"/>
                <a:cs typeface="Comic Sans MS"/>
              </a:rPr>
              <a:t> </a:t>
            </a:r>
            <a:r>
              <a:rPr lang="en-US" sz="2000" spc="-95" dirty="0">
                <a:solidFill>
                  <a:srgbClr val="3333CC"/>
                </a:solidFill>
                <a:latin typeface="+mn-ea"/>
                <a:cs typeface="Comic Sans MS"/>
              </a:rPr>
              <a:t>r4</a:t>
            </a:r>
            <a:endParaRPr sz="2000" dirty="0">
              <a:latin typeface="+mn-ea"/>
              <a:cs typeface="Comic Sans MS"/>
            </a:endParaRPr>
          </a:p>
        </p:txBody>
      </p:sp>
      <p:cxnSp>
        <p:nvCxnSpPr>
          <p:cNvPr id="52" name="直接箭头连接符 51">
            <a:extLst>
              <a:ext uri="{FF2B5EF4-FFF2-40B4-BE49-F238E27FC236}">
                <a16:creationId xmlns:a16="http://schemas.microsoft.com/office/drawing/2014/main" id="{9C65634E-7EEC-47BC-AEB8-CCB66F317274}"/>
              </a:ext>
            </a:extLst>
          </p:cNvPr>
          <p:cNvCxnSpPr>
            <a:cxnSpLocks/>
            <a:stCxn id="30" idx="2"/>
            <a:endCxn id="31" idx="0"/>
          </p:cNvCxnSpPr>
          <p:nvPr/>
        </p:nvCxnSpPr>
        <p:spPr>
          <a:xfrm flipH="1">
            <a:off x="5568621" y="3108516"/>
            <a:ext cx="1416459" cy="9822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485EBDE2-9B5C-46EE-BB94-C5325FFD45FD}"/>
              </a:ext>
            </a:extLst>
          </p:cNvPr>
          <p:cNvCxnSpPr>
            <a:cxnSpLocks/>
          </p:cNvCxnSpPr>
          <p:nvPr/>
        </p:nvCxnSpPr>
        <p:spPr>
          <a:xfrm>
            <a:off x="7132840" y="3100299"/>
            <a:ext cx="888515" cy="7735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348537B5-6559-4095-93E9-BBEEA3D8520C}"/>
              </a:ext>
            </a:extLst>
          </p:cNvPr>
          <p:cNvCxnSpPr>
            <a:cxnSpLocks/>
            <a:stCxn id="31" idx="2"/>
          </p:cNvCxnSpPr>
          <p:nvPr/>
        </p:nvCxnSpPr>
        <p:spPr>
          <a:xfrm>
            <a:off x="5568621" y="4419702"/>
            <a:ext cx="1065180" cy="735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E965C05C-E90C-490E-B73E-5FD79EE012BF}"/>
              </a:ext>
            </a:extLst>
          </p:cNvPr>
          <p:cNvCxnSpPr>
            <a:cxnSpLocks/>
          </p:cNvCxnSpPr>
          <p:nvPr/>
        </p:nvCxnSpPr>
        <p:spPr>
          <a:xfrm flipH="1">
            <a:off x="7056914" y="4638669"/>
            <a:ext cx="994098" cy="5162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43E3F638-0E67-4864-B9A7-53C286640956}"/>
              </a:ext>
            </a:extLst>
          </p:cNvPr>
          <p:cNvCxnSpPr>
            <a:cxnSpLocks/>
          </p:cNvCxnSpPr>
          <p:nvPr/>
        </p:nvCxnSpPr>
        <p:spPr>
          <a:xfrm flipH="1">
            <a:off x="6588565" y="5528217"/>
            <a:ext cx="1" cy="335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连接符: 曲线 56">
            <a:extLst>
              <a:ext uri="{FF2B5EF4-FFF2-40B4-BE49-F238E27FC236}">
                <a16:creationId xmlns:a16="http://schemas.microsoft.com/office/drawing/2014/main" id="{1D7FAC9D-80AE-4E0D-91D5-F06EBDBD7CC3}"/>
              </a:ext>
            </a:extLst>
          </p:cNvPr>
          <p:cNvCxnSpPr>
            <a:cxnSpLocks/>
            <a:stCxn id="33" idx="2"/>
            <a:endCxn id="30" idx="3"/>
          </p:cNvCxnSpPr>
          <p:nvPr/>
        </p:nvCxnSpPr>
        <p:spPr>
          <a:xfrm rot="5400000" flipH="1" flipV="1">
            <a:off x="5911582" y="3651223"/>
            <a:ext cx="2885159" cy="788700"/>
          </a:xfrm>
          <a:prstGeom prst="curvedConnector4">
            <a:avLst>
              <a:gd name="adj1" fmla="val -7923"/>
              <a:gd name="adj2" fmla="val 3262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4F8A0F21-5F3A-4A79-AC85-0F5AC4A4C134}"/>
              </a:ext>
            </a:extLst>
          </p:cNvPr>
          <p:cNvCxnSpPr>
            <a:cxnSpLocks/>
            <a:stCxn id="32" idx="2"/>
          </p:cNvCxnSpPr>
          <p:nvPr/>
        </p:nvCxnSpPr>
        <p:spPr>
          <a:xfrm>
            <a:off x="8068750" y="4622758"/>
            <a:ext cx="0" cy="260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0389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190831" cy="5637024"/>
          </a:xfrm>
        </p:spPr>
        <p:txBody>
          <a:bodyPr/>
          <a:lstStyle/>
          <a:p>
            <a:r>
              <a:rPr lang="zh-CN" altLang="en-US" dirty="0"/>
              <a:t>如何着色问题</a:t>
            </a:r>
            <a:r>
              <a:rPr lang="en-US" altLang="zh-CN" dirty="0"/>
              <a:t>: </a:t>
            </a:r>
          </a:p>
          <a:p>
            <a:pPr lvl="1"/>
            <a:r>
              <a:rPr lang="en-US" altLang="zh-CN" sz="2400" dirty="0"/>
              <a:t>NP-hard</a:t>
            </a:r>
            <a:r>
              <a:rPr lang="zh-CN" altLang="en-US" sz="2400" dirty="0"/>
              <a:t>，</a:t>
            </a:r>
            <a:r>
              <a:rPr lang="en-US" altLang="zh-CN" sz="2400" dirty="0"/>
              <a:t>no efficient algorithms are known</a:t>
            </a:r>
          </a:p>
          <a:p>
            <a:pPr lvl="1"/>
            <a:r>
              <a:rPr lang="zh-CN" altLang="en-US" sz="2400" dirty="0"/>
              <a:t>对给定的寄存器个数，可能不存在着色方案</a:t>
            </a:r>
            <a:endParaRPr lang="en-US" altLang="zh-CN" sz="2400" dirty="0"/>
          </a:p>
          <a:p>
            <a:r>
              <a:rPr lang="zh-CN" altLang="en-US" dirty="0"/>
              <a:t>启发式图着色算法思想</a:t>
            </a:r>
            <a:endParaRPr lang="en-US" altLang="zh-CN" dirty="0"/>
          </a:p>
          <a:p>
            <a:pPr marL="914400" lvl="1" indent="-457200">
              <a:buFont typeface="+mj-ea"/>
              <a:buAutoNum type="circleNumDbPlain"/>
            </a:pPr>
            <a:r>
              <a:rPr lang="zh-CN" altLang="en-US" sz="2400" dirty="0"/>
              <a:t>从</a:t>
            </a:r>
            <a:r>
              <a:rPr lang="en-US" altLang="zh-CN" sz="2400" dirty="0"/>
              <a:t>G</a:t>
            </a:r>
            <a:r>
              <a:rPr lang="zh-CN" altLang="en-US" sz="2400" dirty="0"/>
              <a:t>中挑选某个度数小于 </a:t>
            </a:r>
            <a:r>
              <a:rPr lang="en-US" altLang="zh-CN" sz="2400" dirty="0"/>
              <a:t>k</a:t>
            </a:r>
            <a:r>
              <a:rPr lang="zh-CN" altLang="en-US" sz="2400" dirty="0"/>
              <a:t>的结点，删除节点及其邻边，得到图 </a:t>
            </a:r>
            <a:r>
              <a:rPr lang="en-US" altLang="zh-CN" sz="2400" dirty="0"/>
              <a:t>G’</a:t>
            </a:r>
            <a:r>
              <a:rPr lang="zh-CN" altLang="en-US" sz="2400" dirty="0"/>
              <a:t>，对 </a:t>
            </a:r>
            <a:r>
              <a:rPr lang="en-US" altLang="zh-CN" sz="2400" dirty="0"/>
              <a:t>G </a:t>
            </a:r>
            <a:r>
              <a:rPr lang="zh-CN" altLang="en-US" sz="2400" dirty="0"/>
              <a:t>的</a:t>
            </a:r>
            <a:r>
              <a:rPr lang="en-US" altLang="zh-CN" sz="2400" dirty="0"/>
              <a:t>k-</a:t>
            </a:r>
            <a:r>
              <a:rPr lang="zh-CN" altLang="en-US" sz="2400" dirty="0"/>
              <a:t>着色问题可转化为先对</a:t>
            </a:r>
            <a:r>
              <a:rPr lang="en-US" altLang="zh-CN" sz="2400" dirty="0"/>
              <a:t>G’ k-</a:t>
            </a:r>
            <a:r>
              <a:rPr lang="zh-CN" altLang="en-US" sz="2400" dirty="0"/>
              <a:t>着色，然后给结点 </a:t>
            </a:r>
            <a:r>
              <a:rPr lang="en-US" altLang="zh-CN" sz="2400" dirty="0"/>
              <a:t>n </a:t>
            </a:r>
            <a:r>
              <a:rPr lang="zh-CN" altLang="en-US" sz="2400" dirty="0"/>
              <a:t>分配一个其相邻结点在 </a:t>
            </a:r>
            <a:r>
              <a:rPr lang="en-US" altLang="zh-CN" sz="2400" dirty="0"/>
              <a:t>G’ </a:t>
            </a:r>
            <a:r>
              <a:rPr lang="zh-CN" altLang="en-US" sz="2400" dirty="0"/>
              <a:t>的</a:t>
            </a:r>
            <a:r>
              <a:rPr lang="en-US" altLang="zh-CN" sz="2400" dirty="0"/>
              <a:t>k-</a:t>
            </a:r>
            <a:r>
              <a:rPr lang="zh-CN" altLang="en-US" sz="2400" dirty="0"/>
              <a:t>着色中没有使用过的颜色。</a:t>
            </a:r>
          </a:p>
          <a:p>
            <a:pPr marL="914400" lvl="1" indent="-457200">
              <a:buFont typeface="+mj-ea"/>
              <a:buAutoNum type="circleNumDbPlain"/>
            </a:pPr>
            <a:r>
              <a:rPr lang="zh-CN" altLang="en-US" sz="2400" dirty="0"/>
              <a:t> 重复</a:t>
            </a:r>
            <a:r>
              <a:rPr lang="en-US" altLang="zh-CN" sz="2400" dirty="0"/>
              <a:t>①</a:t>
            </a:r>
            <a:r>
              <a:rPr lang="zh-CN" altLang="en-US" sz="2400" dirty="0"/>
              <a:t>，从图中删除度数小于 </a:t>
            </a:r>
            <a:r>
              <a:rPr lang="en-US" altLang="zh-CN" sz="2400" dirty="0"/>
              <a:t>k </a:t>
            </a:r>
            <a:r>
              <a:rPr lang="zh-CN" altLang="en-US" sz="2400" dirty="0"/>
              <a:t>的结点及其邻边，如果最后得到一个空图，说明对原图可以成功实现 </a:t>
            </a:r>
            <a:r>
              <a:rPr lang="en-US" altLang="zh-CN" sz="2400" dirty="0"/>
              <a:t>k-</a:t>
            </a:r>
            <a:r>
              <a:rPr lang="zh-CN" altLang="en-US" sz="2400" dirty="0"/>
              <a:t>着色；否则，原图不能成功实现 </a:t>
            </a:r>
            <a:r>
              <a:rPr lang="en-US" altLang="zh-CN" sz="2400" dirty="0"/>
              <a:t>k-</a:t>
            </a:r>
            <a:r>
              <a:rPr lang="zh-CN" altLang="en-US" sz="2400" dirty="0"/>
              <a:t>着色，可从 </a:t>
            </a:r>
            <a:r>
              <a:rPr lang="en-US" altLang="zh-CN" sz="2400" dirty="0"/>
              <a:t>G </a:t>
            </a:r>
            <a:r>
              <a:rPr lang="zh-CN" altLang="en-US" sz="2400" dirty="0"/>
              <a:t>中选择某个结点（作为泄露候选</a:t>
            </a:r>
            <a:r>
              <a:rPr lang="en-US" altLang="zh-CN" sz="2400" dirty="0"/>
              <a:t>, </a:t>
            </a:r>
            <a:r>
              <a:rPr lang="zh-CN" altLang="en-US" sz="2400" dirty="0"/>
              <a:t>即留在内存</a:t>
            </a:r>
            <a:r>
              <a:rPr lang="en-US" altLang="zh-CN" sz="2400" dirty="0"/>
              <a:t>, </a:t>
            </a:r>
            <a:r>
              <a:rPr lang="zh-CN" altLang="en-US" sz="2400" dirty="0"/>
              <a:t>不分配寄存器</a:t>
            </a:r>
            <a:r>
              <a:rPr lang="en-US" altLang="zh-CN" sz="2400" dirty="0"/>
              <a:t>), </a:t>
            </a:r>
            <a:r>
              <a:rPr lang="zh-CN" altLang="en-US" sz="2400" dirty="0"/>
              <a:t>将其删除，算法可继续。</a:t>
            </a:r>
          </a:p>
          <a:p>
            <a:pPr lvl="1"/>
            <a:endParaRPr lang="zh-CN" altLang="en-US"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157</a:t>
            </a:fld>
            <a:endParaRPr lang="en-US" dirty="0"/>
          </a:p>
        </p:txBody>
      </p:sp>
    </p:spTree>
    <p:extLst>
      <p:ext uri="{BB962C8B-B14F-4D97-AF65-F5344CB8AC3E}">
        <p14:creationId xmlns:p14="http://schemas.microsoft.com/office/powerpoint/2010/main" val="29752393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158</a:t>
            </a:fld>
            <a:endParaRPr lang="en-US" dirty="0"/>
          </a:p>
        </p:txBody>
      </p:sp>
      <p:sp>
        <p:nvSpPr>
          <p:cNvPr id="5" name="文本框 4">
            <a:extLst>
              <a:ext uri="{FF2B5EF4-FFF2-40B4-BE49-F238E27FC236}">
                <a16:creationId xmlns:a16="http://schemas.microsoft.com/office/drawing/2014/main" id="{C0B667DF-37CC-4997-8047-12598A2C028E}"/>
              </a:ext>
            </a:extLst>
          </p:cNvPr>
          <p:cNvSpPr txBox="1"/>
          <p:nvPr/>
        </p:nvSpPr>
        <p:spPr>
          <a:xfrm>
            <a:off x="2357564" y="3246397"/>
            <a:ext cx="354584" cy="461665"/>
          </a:xfrm>
          <a:prstGeom prst="rect">
            <a:avLst/>
          </a:prstGeom>
          <a:noFill/>
        </p:spPr>
        <p:txBody>
          <a:bodyPr wrap="none" rtlCol="0">
            <a:spAutoFit/>
          </a:bodyPr>
          <a:lstStyle/>
          <a:p>
            <a:r>
              <a:rPr lang="en-US" altLang="zh-CN" sz="2400" dirty="0">
                <a:latin typeface="+mn-ea"/>
              </a:rPr>
              <a:t>a</a:t>
            </a:r>
            <a:endParaRPr lang="zh-CN" altLang="en-US" sz="2400" dirty="0">
              <a:latin typeface="+mn-ea"/>
            </a:endParaRPr>
          </a:p>
        </p:txBody>
      </p:sp>
      <p:sp>
        <p:nvSpPr>
          <p:cNvPr id="6" name="文本框 5">
            <a:extLst>
              <a:ext uri="{FF2B5EF4-FFF2-40B4-BE49-F238E27FC236}">
                <a16:creationId xmlns:a16="http://schemas.microsoft.com/office/drawing/2014/main" id="{DE30AE50-41E8-41B6-B104-A38097C82F09}"/>
              </a:ext>
            </a:extLst>
          </p:cNvPr>
          <p:cNvSpPr txBox="1"/>
          <p:nvPr/>
        </p:nvSpPr>
        <p:spPr>
          <a:xfrm>
            <a:off x="3699392" y="4287915"/>
            <a:ext cx="381836" cy="461665"/>
          </a:xfrm>
          <a:prstGeom prst="rect">
            <a:avLst/>
          </a:prstGeom>
          <a:noFill/>
        </p:spPr>
        <p:txBody>
          <a:bodyPr wrap="none" rtlCol="0">
            <a:spAutoFit/>
          </a:bodyPr>
          <a:lstStyle/>
          <a:p>
            <a:r>
              <a:rPr lang="en-US" altLang="zh-CN" sz="2400" dirty="0">
                <a:latin typeface="+mn-ea"/>
              </a:rPr>
              <a:t>b</a:t>
            </a:r>
            <a:endParaRPr lang="zh-CN" altLang="en-US" sz="2400" dirty="0">
              <a:latin typeface="+mn-ea"/>
            </a:endParaRPr>
          </a:p>
        </p:txBody>
      </p:sp>
      <p:sp>
        <p:nvSpPr>
          <p:cNvPr id="7" name="文本框 6">
            <a:extLst>
              <a:ext uri="{FF2B5EF4-FFF2-40B4-BE49-F238E27FC236}">
                <a16:creationId xmlns:a16="http://schemas.microsoft.com/office/drawing/2014/main" id="{AA803C64-2866-4D72-B5EE-3DD7F988E4D6}"/>
              </a:ext>
            </a:extLst>
          </p:cNvPr>
          <p:cNvSpPr txBox="1"/>
          <p:nvPr/>
        </p:nvSpPr>
        <p:spPr>
          <a:xfrm>
            <a:off x="3501183" y="5743075"/>
            <a:ext cx="338554" cy="461665"/>
          </a:xfrm>
          <a:prstGeom prst="rect">
            <a:avLst/>
          </a:prstGeom>
          <a:noFill/>
        </p:spPr>
        <p:txBody>
          <a:bodyPr wrap="none" rtlCol="0">
            <a:spAutoFit/>
          </a:bodyPr>
          <a:lstStyle/>
          <a:p>
            <a:r>
              <a:rPr lang="en-US" altLang="zh-CN" sz="2400" dirty="0">
                <a:latin typeface="+mn-ea"/>
              </a:rPr>
              <a:t>c</a:t>
            </a:r>
            <a:endParaRPr lang="zh-CN" altLang="en-US" sz="2400" dirty="0">
              <a:latin typeface="+mn-ea"/>
            </a:endParaRPr>
          </a:p>
        </p:txBody>
      </p:sp>
      <p:sp>
        <p:nvSpPr>
          <p:cNvPr id="8" name="文本框 7">
            <a:extLst>
              <a:ext uri="{FF2B5EF4-FFF2-40B4-BE49-F238E27FC236}">
                <a16:creationId xmlns:a16="http://schemas.microsoft.com/office/drawing/2014/main" id="{C559F5EB-DE8F-4064-81B0-0DC5B95E99C1}"/>
              </a:ext>
            </a:extLst>
          </p:cNvPr>
          <p:cNvSpPr txBox="1"/>
          <p:nvPr/>
        </p:nvSpPr>
        <p:spPr>
          <a:xfrm>
            <a:off x="1975728" y="5861705"/>
            <a:ext cx="381836" cy="461665"/>
          </a:xfrm>
          <a:prstGeom prst="rect">
            <a:avLst/>
          </a:prstGeom>
          <a:noFill/>
        </p:spPr>
        <p:txBody>
          <a:bodyPr wrap="none" rtlCol="0">
            <a:spAutoFit/>
          </a:bodyPr>
          <a:lstStyle/>
          <a:p>
            <a:r>
              <a:rPr lang="en-US" altLang="zh-CN" sz="2400" dirty="0">
                <a:latin typeface="+mn-ea"/>
              </a:rPr>
              <a:t>d</a:t>
            </a:r>
            <a:endParaRPr lang="zh-CN" altLang="en-US" sz="2400" dirty="0">
              <a:latin typeface="+mn-ea"/>
            </a:endParaRPr>
          </a:p>
        </p:txBody>
      </p:sp>
      <p:sp>
        <p:nvSpPr>
          <p:cNvPr id="9" name="文本框 8">
            <a:extLst>
              <a:ext uri="{FF2B5EF4-FFF2-40B4-BE49-F238E27FC236}">
                <a16:creationId xmlns:a16="http://schemas.microsoft.com/office/drawing/2014/main" id="{B9159B6D-5176-4A65-B3A6-FE7627F997D2}"/>
              </a:ext>
            </a:extLst>
          </p:cNvPr>
          <p:cNvSpPr txBox="1"/>
          <p:nvPr/>
        </p:nvSpPr>
        <p:spPr>
          <a:xfrm>
            <a:off x="1022187" y="5169206"/>
            <a:ext cx="359394" cy="461665"/>
          </a:xfrm>
          <a:prstGeom prst="rect">
            <a:avLst/>
          </a:prstGeom>
          <a:noFill/>
        </p:spPr>
        <p:txBody>
          <a:bodyPr wrap="none" rtlCol="0">
            <a:spAutoFit/>
          </a:bodyPr>
          <a:lstStyle/>
          <a:p>
            <a:r>
              <a:rPr lang="en-US" altLang="zh-CN" sz="2400" dirty="0">
                <a:latin typeface="+mn-ea"/>
              </a:rPr>
              <a:t>e</a:t>
            </a:r>
            <a:endParaRPr lang="zh-CN" altLang="en-US" sz="2400" dirty="0">
              <a:latin typeface="+mn-ea"/>
            </a:endParaRPr>
          </a:p>
        </p:txBody>
      </p:sp>
      <p:sp>
        <p:nvSpPr>
          <p:cNvPr id="10" name="文本框 9">
            <a:extLst>
              <a:ext uri="{FF2B5EF4-FFF2-40B4-BE49-F238E27FC236}">
                <a16:creationId xmlns:a16="http://schemas.microsoft.com/office/drawing/2014/main" id="{58846927-750D-4FD8-88AA-40FB2EE8287F}"/>
              </a:ext>
            </a:extLst>
          </p:cNvPr>
          <p:cNvSpPr txBox="1"/>
          <p:nvPr/>
        </p:nvSpPr>
        <p:spPr>
          <a:xfrm>
            <a:off x="1170399" y="4033292"/>
            <a:ext cx="292068" cy="461665"/>
          </a:xfrm>
          <a:prstGeom prst="rect">
            <a:avLst/>
          </a:prstGeom>
          <a:noFill/>
        </p:spPr>
        <p:txBody>
          <a:bodyPr wrap="none" rtlCol="0">
            <a:spAutoFit/>
          </a:bodyPr>
          <a:lstStyle/>
          <a:p>
            <a:r>
              <a:rPr lang="en-US" altLang="zh-CN" sz="2400" dirty="0">
                <a:latin typeface="+mn-ea"/>
              </a:rPr>
              <a:t>f</a:t>
            </a:r>
            <a:endParaRPr lang="zh-CN" altLang="en-US" sz="2400" dirty="0">
              <a:latin typeface="+mn-ea"/>
            </a:endParaRPr>
          </a:p>
        </p:txBody>
      </p:sp>
      <p:cxnSp>
        <p:nvCxnSpPr>
          <p:cNvPr id="11" name="直接连接符 10">
            <a:extLst>
              <a:ext uri="{FF2B5EF4-FFF2-40B4-BE49-F238E27FC236}">
                <a16:creationId xmlns:a16="http://schemas.microsoft.com/office/drawing/2014/main" id="{C07CE991-8450-4A54-BB54-D42A3C85F91E}"/>
              </a:ext>
            </a:extLst>
          </p:cNvPr>
          <p:cNvCxnSpPr>
            <a:cxnSpLocks/>
            <a:stCxn id="5" idx="2"/>
            <a:endCxn id="7" idx="1"/>
          </p:cNvCxnSpPr>
          <p:nvPr/>
        </p:nvCxnSpPr>
        <p:spPr>
          <a:xfrm>
            <a:off x="2534856" y="3708062"/>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E23CA85-9B6B-4CF5-A85D-E0CB1DF73101}"/>
              </a:ext>
            </a:extLst>
          </p:cNvPr>
          <p:cNvCxnSpPr>
            <a:cxnSpLocks/>
            <a:stCxn id="5" idx="2"/>
            <a:endCxn id="10" idx="3"/>
          </p:cNvCxnSpPr>
          <p:nvPr/>
        </p:nvCxnSpPr>
        <p:spPr>
          <a:xfrm flipH="1">
            <a:off x="1462467" y="3708062"/>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CEB107E-29B2-47BA-9C79-F324793D3889}"/>
              </a:ext>
            </a:extLst>
          </p:cNvPr>
          <p:cNvCxnSpPr>
            <a:cxnSpLocks/>
            <a:stCxn id="7" idx="1"/>
            <a:endCxn id="10" idx="3"/>
          </p:cNvCxnSpPr>
          <p:nvPr/>
        </p:nvCxnSpPr>
        <p:spPr>
          <a:xfrm flipH="1" flipV="1">
            <a:off x="1462467" y="4264125"/>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6F694F0-4DA3-4D7A-90D2-2A2613B8BCBA}"/>
              </a:ext>
            </a:extLst>
          </p:cNvPr>
          <p:cNvCxnSpPr>
            <a:cxnSpLocks/>
            <a:stCxn id="7" idx="1"/>
            <a:endCxn id="8" idx="0"/>
          </p:cNvCxnSpPr>
          <p:nvPr/>
        </p:nvCxnSpPr>
        <p:spPr>
          <a:xfrm flipH="1" flipV="1">
            <a:off x="2166646" y="5861705"/>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5AD5133-60A3-4C9D-BDFE-1AFBE5B7A09B}"/>
              </a:ext>
            </a:extLst>
          </p:cNvPr>
          <p:cNvCxnSpPr>
            <a:cxnSpLocks/>
            <a:endCxn id="8" idx="0"/>
          </p:cNvCxnSpPr>
          <p:nvPr/>
        </p:nvCxnSpPr>
        <p:spPr>
          <a:xfrm>
            <a:off x="1461976" y="4316448"/>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D155B7-306D-4339-880D-D7C83937B4C4}"/>
              </a:ext>
            </a:extLst>
          </p:cNvPr>
          <p:cNvCxnSpPr>
            <a:cxnSpLocks/>
            <a:stCxn id="9" idx="3"/>
            <a:endCxn id="7" idx="1"/>
          </p:cNvCxnSpPr>
          <p:nvPr/>
        </p:nvCxnSpPr>
        <p:spPr>
          <a:xfrm>
            <a:off x="1381581" y="5400039"/>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DCAAEC2-4D59-4A8E-AB5B-7052FD8B6027}"/>
              </a:ext>
            </a:extLst>
          </p:cNvPr>
          <p:cNvCxnSpPr>
            <a:cxnSpLocks/>
            <a:stCxn id="9" idx="3"/>
            <a:endCxn id="8" idx="0"/>
          </p:cNvCxnSpPr>
          <p:nvPr/>
        </p:nvCxnSpPr>
        <p:spPr>
          <a:xfrm>
            <a:off x="1381581" y="5400039"/>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C151A33-A6FC-4A75-B68C-5C57BDDF80F0}"/>
              </a:ext>
            </a:extLst>
          </p:cNvPr>
          <p:cNvCxnSpPr>
            <a:cxnSpLocks/>
            <a:stCxn id="9" idx="3"/>
            <a:endCxn id="10" idx="3"/>
          </p:cNvCxnSpPr>
          <p:nvPr/>
        </p:nvCxnSpPr>
        <p:spPr>
          <a:xfrm flipV="1">
            <a:off x="1381581" y="4264125"/>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D1A55B2-9116-4B81-8C0B-864F1A5BE0CD}"/>
              </a:ext>
            </a:extLst>
          </p:cNvPr>
          <p:cNvCxnSpPr>
            <a:cxnSpLocks/>
            <a:stCxn id="9" idx="3"/>
            <a:endCxn id="6" idx="1"/>
          </p:cNvCxnSpPr>
          <p:nvPr/>
        </p:nvCxnSpPr>
        <p:spPr>
          <a:xfrm flipV="1">
            <a:off x="1381581" y="4518748"/>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2581257-E570-4F0E-B1E1-359724310519}"/>
              </a:ext>
            </a:extLst>
          </p:cNvPr>
          <p:cNvCxnSpPr>
            <a:cxnSpLocks/>
            <a:stCxn id="7" idx="1"/>
            <a:endCxn id="6" idx="1"/>
          </p:cNvCxnSpPr>
          <p:nvPr/>
        </p:nvCxnSpPr>
        <p:spPr>
          <a:xfrm flipV="1">
            <a:off x="3501183" y="4518748"/>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CDD3FCE-7CDD-4DEB-AC06-E289B81A6E55}"/>
              </a:ext>
            </a:extLst>
          </p:cNvPr>
          <p:cNvCxnSpPr>
            <a:cxnSpLocks/>
            <a:stCxn id="10" idx="3"/>
            <a:endCxn id="6" idx="1"/>
          </p:cNvCxnSpPr>
          <p:nvPr/>
        </p:nvCxnSpPr>
        <p:spPr>
          <a:xfrm>
            <a:off x="1462467" y="4264125"/>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1652337" cy="1200329"/>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 }</a:t>
            </a:r>
          </a:p>
          <a:p>
            <a:r>
              <a:rPr lang="en-US" altLang="zh-CN" sz="2400" dirty="0"/>
              <a:t>Remove a</a:t>
            </a:r>
            <a:endParaRPr lang="zh-CN" altLang="en-US" sz="2400" dirty="0"/>
          </a:p>
        </p:txBody>
      </p:sp>
    </p:spTree>
    <p:extLst>
      <p:ext uri="{BB962C8B-B14F-4D97-AF65-F5344CB8AC3E}">
        <p14:creationId xmlns:p14="http://schemas.microsoft.com/office/powerpoint/2010/main" val="3196937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1213848" cy="5637024"/>
          </a:xfrm>
        </p:spPr>
        <p:txBody>
          <a:bodyPr>
            <a:normAutofit/>
          </a:bodyPr>
          <a:lstStyle/>
          <a:p>
            <a:r>
              <a:rPr lang="zh-CN" altLang="en-US" dirty="0"/>
              <a:t>思路</a:t>
            </a:r>
            <a:r>
              <a:rPr lang="en-US" altLang="zh-CN" dirty="0"/>
              <a:t>6: </a:t>
            </a:r>
            <a:r>
              <a:rPr lang="zh-CN" altLang="en-US" dirty="0"/>
              <a:t>针对循环</a:t>
            </a:r>
            <a:r>
              <a:rPr lang="en-US" altLang="zh-CN" dirty="0"/>
              <a:t>,</a:t>
            </a:r>
            <a:r>
              <a:rPr lang="zh-CN" altLang="en-US" dirty="0"/>
              <a:t>重点优化</a:t>
            </a:r>
            <a:r>
              <a:rPr lang="en-US" altLang="zh-CN" dirty="0"/>
              <a:t>(</a:t>
            </a:r>
            <a:r>
              <a:rPr lang="zh-CN" altLang="en-US" dirty="0"/>
              <a:t>续</a:t>
            </a:r>
            <a:r>
              <a:rPr lang="en-US" altLang="zh-CN" dirty="0"/>
              <a:t>)</a:t>
            </a:r>
          </a:p>
          <a:p>
            <a:pPr lvl="1"/>
            <a:r>
              <a:rPr lang="zh-CN" altLang="en-US" dirty="0"/>
              <a:t>归纳变量删除</a:t>
            </a:r>
            <a:r>
              <a:rPr lang="en-US" altLang="zh-CN" dirty="0"/>
              <a:t>(Induction Variable Removal)</a:t>
            </a:r>
          </a:p>
          <a:p>
            <a:pPr marL="457200" lvl="1" indent="0">
              <a:buNone/>
            </a:pPr>
            <a:r>
              <a:rPr lang="en-US" altLang="zh-CN" dirty="0">
                <a:solidFill>
                  <a:schemeClr val="tx1"/>
                </a:solidFill>
              </a:rPr>
              <a:t>int j = 0;</a:t>
            </a:r>
          </a:p>
          <a:p>
            <a:pPr marL="457200" lvl="1" indent="0">
              <a:buNone/>
            </a:pPr>
            <a:r>
              <a:rPr lang="en-US" altLang="zh-CN" dirty="0">
                <a:solidFill>
                  <a:schemeClr val="tx1"/>
                </a:solidFill>
              </a:rPr>
              <a:t>for (int </a:t>
            </a:r>
            <a:r>
              <a:rPr lang="en-US" altLang="zh-CN" dirty="0" err="1">
                <a:solidFill>
                  <a:schemeClr val="tx1"/>
                </a:solidFill>
              </a:rPr>
              <a:t>i</a:t>
            </a:r>
            <a:r>
              <a:rPr lang="en-US" altLang="zh-CN" dirty="0">
                <a:solidFill>
                  <a:schemeClr val="tx1"/>
                </a:solidFill>
              </a:rPr>
              <a:t> = 1; </a:t>
            </a:r>
            <a:r>
              <a:rPr lang="en-US" altLang="zh-CN" dirty="0" err="1">
                <a:solidFill>
                  <a:schemeClr val="tx1"/>
                </a:solidFill>
              </a:rPr>
              <a:t>i</a:t>
            </a:r>
            <a:r>
              <a:rPr lang="en-US" altLang="zh-CN" dirty="0">
                <a:solidFill>
                  <a:schemeClr val="tx1"/>
                </a:solidFill>
              </a:rPr>
              <a:t> &lt; 100; </a:t>
            </a:r>
            <a:r>
              <a:rPr lang="en-US" altLang="zh-CN" dirty="0" err="1">
                <a:solidFill>
                  <a:schemeClr val="tx1"/>
                </a:solidFill>
              </a:rPr>
              <a:t>i</a:t>
            </a:r>
            <a:r>
              <a:rPr lang="en-US" altLang="zh-CN" dirty="0">
                <a:solidFill>
                  <a:schemeClr val="tx1"/>
                </a:solidFill>
              </a:rPr>
              <a:t>++) {</a:t>
            </a:r>
          </a:p>
          <a:p>
            <a:pPr marL="457200" lvl="1" indent="0">
              <a:buNone/>
            </a:pPr>
            <a:r>
              <a:rPr lang="en-US" altLang="zh-CN" dirty="0">
                <a:solidFill>
                  <a:schemeClr val="tx1"/>
                </a:solidFill>
              </a:rPr>
              <a:t>    j = </a:t>
            </a:r>
            <a:r>
              <a:rPr lang="en-US" altLang="zh-CN" dirty="0">
                <a:solidFill>
                  <a:srgbClr val="0000FF"/>
                </a:solidFill>
              </a:rPr>
              <a:t>2*</a:t>
            </a:r>
            <a:r>
              <a:rPr lang="en-US" altLang="zh-CN" dirty="0" err="1">
                <a:solidFill>
                  <a:srgbClr val="0000FF"/>
                </a:solidFill>
              </a:rPr>
              <a:t>i</a:t>
            </a:r>
            <a:r>
              <a:rPr lang="en-US" altLang="zh-CN" dirty="0">
                <a:solidFill>
                  <a:schemeClr val="tx1"/>
                </a:solidFill>
              </a:rPr>
              <a:t>;  //2*</a:t>
            </a:r>
            <a:r>
              <a:rPr lang="en-US" altLang="zh-CN" dirty="0" err="1">
                <a:solidFill>
                  <a:schemeClr val="tx1"/>
                </a:solidFill>
              </a:rPr>
              <a:t>i</a:t>
            </a:r>
            <a:r>
              <a:rPr lang="zh-CN" altLang="en-US" dirty="0">
                <a:solidFill>
                  <a:schemeClr val="tx1"/>
                </a:solidFill>
              </a:rPr>
              <a:t>可以替换成</a:t>
            </a:r>
            <a:r>
              <a:rPr lang="en-US" altLang="zh-CN" dirty="0">
                <a:solidFill>
                  <a:srgbClr val="0000FF"/>
                </a:solidFill>
              </a:rPr>
              <a:t>j+2 </a:t>
            </a:r>
            <a:r>
              <a:rPr lang="zh-CN" altLang="en-US" dirty="0">
                <a:solidFill>
                  <a:srgbClr val="0000FF"/>
                </a:solidFill>
              </a:rPr>
              <a:t>； 用</a:t>
            </a:r>
            <a:r>
              <a:rPr lang="en-US" altLang="zh-CN" dirty="0">
                <a:solidFill>
                  <a:srgbClr val="0000FF"/>
                </a:solidFill>
              </a:rPr>
              <a:t>+</a:t>
            </a:r>
            <a:r>
              <a:rPr lang="zh-CN" altLang="en-US" dirty="0">
                <a:solidFill>
                  <a:srgbClr val="0000FF"/>
                </a:solidFill>
              </a:rPr>
              <a:t>代替</a:t>
            </a:r>
            <a:r>
              <a:rPr lang="en-US" altLang="zh-CN" dirty="0">
                <a:solidFill>
                  <a:srgbClr val="0000FF"/>
                </a:solidFill>
              </a:rPr>
              <a:t>*, </a:t>
            </a:r>
            <a:r>
              <a:rPr lang="zh-CN" altLang="en-US" dirty="0">
                <a:solidFill>
                  <a:srgbClr val="0000FF"/>
                </a:solidFill>
              </a:rPr>
              <a:t>计算强度削弱</a:t>
            </a:r>
            <a:endParaRPr lang="en-US" altLang="zh-CN" dirty="0">
              <a:solidFill>
                <a:srgbClr val="0000FF"/>
              </a:solidFill>
            </a:endParaRPr>
          </a:p>
          <a:p>
            <a:pPr marL="457200" lvl="1" indent="0">
              <a:buNone/>
            </a:pPr>
            <a:r>
              <a:rPr lang="en-US" altLang="zh-CN" dirty="0">
                <a:solidFill>
                  <a:schemeClr val="tx1"/>
                </a:solidFill>
              </a:rPr>
              <a:t>}</a:t>
            </a:r>
          </a:p>
          <a:p>
            <a:pPr marL="457200" lvl="1" indent="0">
              <a:buNone/>
            </a:pPr>
            <a:r>
              <a:rPr lang="zh-CN" altLang="en-US" dirty="0">
                <a:solidFill>
                  <a:schemeClr val="tx1"/>
                </a:solidFill>
              </a:rPr>
              <a:t>经过一系列变换后，循环的归纳变量可以被另一个归纳变量代替：用</a:t>
            </a:r>
            <a:r>
              <a:rPr lang="en-US" altLang="zh-CN" dirty="0">
                <a:solidFill>
                  <a:schemeClr val="tx1"/>
                </a:solidFill>
              </a:rPr>
              <a:t>j</a:t>
            </a:r>
            <a:r>
              <a:rPr lang="zh-CN" altLang="en-US" dirty="0">
                <a:solidFill>
                  <a:schemeClr val="tx1"/>
                </a:solidFill>
              </a:rPr>
              <a:t>代替</a:t>
            </a:r>
            <a:r>
              <a:rPr lang="en-US" altLang="zh-CN" dirty="0" err="1">
                <a:solidFill>
                  <a:schemeClr val="tx1"/>
                </a:solidFill>
              </a:rPr>
              <a:t>i</a:t>
            </a:r>
            <a:r>
              <a:rPr lang="en-US" altLang="zh-CN" dirty="0">
                <a:solidFill>
                  <a:schemeClr val="tx1"/>
                </a:solidFill>
              </a:rPr>
              <a:t>, </a:t>
            </a:r>
            <a:r>
              <a:rPr lang="zh-CN" altLang="en-US" dirty="0">
                <a:solidFill>
                  <a:schemeClr val="tx1"/>
                </a:solidFill>
              </a:rPr>
              <a:t>可删除</a:t>
            </a:r>
            <a:r>
              <a:rPr lang="en-US" altLang="zh-CN" dirty="0" err="1">
                <a:solidFill>
                  <a:schemeClr val="tx1"/>
                </a:solidFill>
              </a:rPr>
              <a:t>i</a:t>
            </a:r>
            <a:r>
              <a:rPr lang="zh-CN" altLang="en-US" dirty="0">
                <a:solidFill>
                  <a:schemeClr val="tx1"/>
                </a:solidFill>
              </a:rPr>
              <a:t>。</a:t>
            </a:r>
            <a:endParaRPr lang="en-US" altLang="zh-CN" dirty="0">
              <a:solidFill>
                <a:schemeClr val="tx1"/>
              </a:solidFill>
            </a:endParaRPr>
          </a:p>
          <a:p>
            <a:pPr lvl="1"/>
            <a:r>
              <a:rPr lang="zh-CN" altLang="en-US" dirty="0"/>
              <a:t>边界检查消除</a:t>
            </a:r>
            <a:r>
              <a:rPr lang="en-US" altLang="zh-CN" dirty="0"/>
              <a:t>(Unnecessary Bounds Check Elimination)</a:t>
            </a:r>
          </a:p>
          <a:p>
            <a:pPr marL="457200" lvl="1" indent="0">
              <a:buNone/>
            </a:pPr>
            <a:r>
              <a:rPr lang="zh-CN" altLang="en-US" dirty="0">
                <a:solidFill>
                  <a:schemeClr val="tx1"/>
                </a:solidFill>
              </a:rPr>
              <a:t>当引用一个数组成员的时候，通常要检查下标是否越界。在循环里面，如果每次都要检查的话，代价就会相当高（例如做多个数组的向量运算的时候）。如果编译器能够确定，在循环中使用的数组下标（通常是循环变量或者基于循环变量的归纳变量）不会越界，那就可以消除掉边界检查的代码，从而大大提高性能。</a:t>
            </a:r>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15</a:t>
            </a:fld>
            <a:endParaRPr lang="en-US" dirty="0"/>
          </a:p>
        </p:txBody>
      </p:sp>
    </p:spTree>
    <p:extLst>
      <p:ext uri="{BB962C8B-B14F-4D97-AF65-F5344CB8AC3E}">
        <p14:creationId xmlns:p14="http://schemas.microsoft.com/office/powerpoint/2010/main" val="220434902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159</a:t>
            </a:fld>
            <a:endParaRPr lang="en-US" dirty="0"/>
          </a:p>
        </p:txBody>
      </p:sp>
      <p:sp>
        <p:nvSpPr>
          <p:cNvPr id="6" name="文本框 5">
            <a:extLst>
              <a:ext uri="{FF2B5EF4-FFF2-40B4-BE49-F238E27FC236}">
                <a16:creationId xmlns:a16="http://schemas.microsoft.com/office/drawing/2014/main" id="{DE30AE50-41E8-41B6-B104-A38097C82F09}"/>
              </a:ext>
            </a:extLst>
          </p:cNvPr>
          <p:cNvSpPr txBox="1"/>
          <p:nvPr/>
        </p:nvSpPr>
        <p:spPr>
          <a:xfrm>
            <a:off x="3699392" y="4287915"/>
            <a:ext cx="381836" cy="461665"/>
          </a:xfrm>
          <a:prstGeom prst="rect">
            <a:avLst/>
          </a:prstGeom>
          <a:noFill/>
        </p:spPr>
        <p:txBody>
          <a:bodyPr wrap="none" rtlCol="0">
            <a:spAutoFit/>
          </a:bodyPr>
          <a:lstStyle/>
          <a:p>
            <a:r>
              <a:rPr lang="en-US" altLang="zh-CN" sz="2400" dirty="0">
                <a:latin typeface="+mn-ea"/>
              </a:rPr>
              <a:t>b</a:t>
            </a:r>
            <a:endParaRPr lang="zh-CN" altLang="en-US" sz="2400" dirty="0">
              <a:latin typeface="+mn-ea"/>
            </a:endParaRPr>
          </a:p>
        </p:txBody>
      </p:sp>
      <p:sp>
        <p:nvSpPr>
          <p:cNvPr id="7" name="文本框 6">
            <a:extLst>
              <a:ext uri="{FF2B5EF4-FFF2-40B4-BE49-F238E27FC236}">
                <a16:creationId xmlns:a16="http://schemas.microsoft.com/office/drawing/2014/main" id="{AA803C64-2866-4D72-B5EE-3DD7F988E4D6}"/>
              </a:ext>
            </a:extLst>
          </p:cNvPr>
          <p:cNvSpPr txBox="1"/>
          <p:nvPr/>
        </p:nvSpPr>
        <p:spPr>
          <a:xfrm>
            <a:off x="3501183" y="5743075"/>
            <a:ext cx="338554" cy="461665"/>
          </a:xfrm>
          <a:prstGeom prst="rect">
            <a:avLst/>
          </a:prstGeom>
          <a:noFill/>
        </p:spPr>
        <p:txBody>
          <a:bodyPr wrap="none" rtlCol="0">
            <a:spAutoFit/>
          </a:bodyPr>
          <a:lstStyle/>
          <a:p>
            <a:r>
              <a:rPr lang="en-US" altLang="zh-CN" sz="2400" dirty="0">
                <a:latin typeface="+mn-ea"/>
              </a:rPr>
              <a:t>c</a:t>
            </a:r>
            <a:endParaRPr lang="zh-CN" altLang="en-US" sz="2400" dirty="0">
              <a:latin typeface="+mn-ea"/>
            </a:endParaRPr>
          </a:p>
        </p:txBody>
      </p:sp>
      <p:sp>
        <p:nvSpPr>
          <p:cNvPr id="8" name="文本框 7">
            <a:extLst>
              <a:ext uri="{FF2B5EF4-FFF2-40B4-BE49-F238E27FC236}">
                <a16:creationId xmlns:a16="http://schemas.microsoft.com/office/drawing/2014/main" id="{C559F5EB-DE8F-4064-81B0-0DC5B95E99C1}"/>
              </a:ext>
            </a:extLst>
          </p:cNvPr>
          <p:cNvSpPr txBox="1"/>
          <p:nvPr/>
        </p:nvSpPr>
        <p:spPr>
          <a:xfrm>
            <a:off x="1975728" y="5861705"/>
            <a:ext cx="381836" cy="461665"/>
          </a:xfrm>
          <a:prstGeom prst="rect">
            <a:avLst/>
          </a:prstGeom>
          <a:noFill/>
        </p:spPr>
        <p:txBody>
          <a:bodyPr wrap="none" rtlCol="0">
            <a:spAutoFit/>
          </a:bodyPr>
          <a:lstStyle/>
          <a:p>
            <a:r>
              <a:rPr lang="en-US" altLang="zh-CN" sz="2400" dirty="0">
                <a:latin typeface="+mn-ea"/>
              </a:rPr>
              <a:t>d</a:t>
            </a:r>
            <a:endParaRPr lang="zh-CN" altLang="en-US" sz="2400" dirty="0">
              <a:latin typeface="+mn-ea"/>
            </a:endParaRPr>
          </a:p>
        </p:txBody>
      </p:sp>
      <p:sp>
        <p:nvSpPr>
          <p:cNvPr id="9" name="文本框 8">
            <a:extLst>
              <a:ext uri="{FF2B5EF4-FFF2-40B4-BE49-F238E27FC236}">
                <a16:creationId xmlns:a16="http://schemas.microsoft.com/office/drawing/2014/main" id="{B9159B6D-5176-4A65-B3A6-FE7627F997D2}"/>
              </a:ext>
            </a:extLst>
          </p:cNvPr>
          <p:cNvSpPr txBox="1"/>
          <p:nvPr/>
        </p:nvSpPr>
        <p:spPr>
          <a:xfrm>
            <a:off x="1022187" y="5169206"/>
            <a:ext cx="359394" cy="461665"/>
          </a:xfrm>
          <a:prstGeom prst="rect">
            <a:avLst/>
          </a:prstGeom>
          <a:noFill/>
        </p:spPr>
        <p:txBody>
          <a:bodyPr wrap="none" rtlCol="0">
            <a:spAutoFit/>
          </a:bodyPr>
          <a:lstStyle/>
          <a:p>
            <a:r>
              <a:rPr lang="en-US" altLang="zh-CN" sz="2400" dirty="0">
                <a:latin typeface="+mn-ea"/>
              </a:rPr>
              <a:t>e</a:t>
            </a:r>
            <a:endParaRPr lang="zh-CN" altLang="en-US" sz="2400" dirty="0">
              <a:latin typeface="+mn-ea"/>
            </a:endParaRPr>
          </a:p>
        </p:txBody>
      </p:sp>
      <p:sp>
        <p:nvSpPr>
          <p:cNvPr id="10" name="文本框 9">
            <a:extLst>
              <a:ext uri="{FF2B5EF4-FFF2-40B4-BE49-F238E27FC236}">
                <a16:creationId xmlns:a16="http://schemas.microsoft.com/office/drawing/2014/main" id="{58846927-750D-4FD8-88AA-40FB2EE8287F}"/>
              </a:ext>
            </a:extLst>
          </p:cNvPr>
          <p:cNvSpPr txBox="1"/>
          <p:nvPr/>
        </p:nvSpPr>
        <p:spPr>
          <a:xfrm>
            <a:off x="1170399" y="4033292"/>
            <a:ext cx="292068" cy="461665"/>
          </a:xfrm>
          <a:prstGeom prst="rect">
            <a:avLst/>
          </a:prstGeom>
          <a:noFill/>
        </p:spPr>
        <p:txBody>
          <a:bodyPr wrap="none" rtlCol="0">
            <a:spAutoFit/>
          </a:bodyPr>
          <a:lstStyle/>
          <a:p>
            <a:r>
              <a:rPr lang="en-US" altLang="zh-CN" sz="2400" dirty="0">
                <a:latin typeface="+mn-ea"/>
              </a:rPr>
              <a:t>f</a:t>
            </a:r>
            <a:endParaRPr lang="zh-CN" altLang="en-US" sz="2400" dirty="0">
              <a:latin typeface="+mn-ea"/>
            </a:endParaRPr>
          </a:p>
        </p:txBody>
      </p:sp>
      <p:cxnSp>
        <p:nvCxnSpPr>
          <p:cNvPr id="13" name="直接连接符 12">
            <a:extLst>
              <a:ext uri="{FF2B5EF4-FFF2-40B4-BE49-F238E27FC236}">
                <a16:creationId xmlns:a16="http://schemas.microsoft.com/office/drawing/2014/main" id="{6CEB107E-29B2-47BA-9C79-F324793D3889}"/>
              </a:ext>
            </a:extLst>
          </p:cNvPr>
          <p:cNvCxnSpPr>
            <a:cxnSpLocks/>
            <a:stCxn id="7" idx="1"/>
            <a:endCxn id="10" idx="3"/>
          </p:cNvCxnSpPr>
          <p:nvPr/>
        </p:nvCxnSpPr>
        <p:spPr>
          <a:xfrm flipH="1" flipV="1">
            <a:off x="1462467" y="4264125"/>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6F694F0-4DA3-4D7A-90D2-2A2613B8BCBA}"/>
              </a:ext>
            </a:extLst>
          </p:cNvPr>
          <p:cNvCxnSpPr>
            <a:cxnSpLocks/>
            <a:stCxn id="7" idx="1"/>
            <a:endCxn id="8" idx="0"/>
          </p:cNvCxnSpPr>
          <p:nvPr/>
        </p:nvCxnSpPr>
        <p:spPr>
          <a:xfrm flipH="1" flipV="1">
            <a:off x="2166646" y="5861705"/>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5AD5133-60A3-4C9D-BDFE-1AFBE5B7A09B}"/>
              </a:ext>
            </a:extLst>
          </p:cNvPr>
          <p:cNvCxnSpPr>
            <a:cxnSpLocks/>
            <a:endCxn id="8" idx="0"/>
          </p:cNvCxnSpPr>
          <p:nvPr/>
        </p:nvCxnSpPr>
        <p:spPr>
          <a:xfrm>
            <a:off x="1461976" y="4316448"/>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D155B7-306D-4339-880D-D7C83937B4C4}"/>
              </a:ext>
            </a:extLst>
          </p:cNvPr>
          <p:cNvCxnSpPr>
            <a:cxnSpLocks/>
            <a:stCxn id="9" idx="3"/>
            <a:endCxn id="7" idx="1"/>
          </p:cNvCxnSpPr>
          <p:nvPr/>
        </p:nvCxnSpPr>
        <p:spPr>
          <a:xfrm>
            <a:off x="1381581" y="5400039"/>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DCAAEC2-4D59-4A8E-AB5B-7052FD8B6027}"/>
              </a:ext>
            </a:extLst>
          </p:cNvPr>
          <p:cNvCxnSpPr>
            <a:cxnSpLocks/>
            <a:stCxn id="9" idx="3"/>
            <a:endCxn id="8" idx="0"/>
          </p:cNvCxnSpPr>
          <p:nvPr/>
        </p:nvCxnSpPr>
        <p:spPr>
          <a:xfrm>
            <a:off x="1381581" y="5400039"/>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C151A33-A6FC-4A75-B68C-5C57BDDF80F0}"/>
              </a:ext>
            </a:extLst>
          </p:cNvPr>
          <p:cNvCxnSpPr>
            <a:cxnSpLocks/>
            <a:stCxn id="9" idx="3"/>
            <a:endCxn id="10" idx="3"/>
          </p:cNvCxnSpPr>
          <p:nvPr/>
        </p:nvCxnSpPr>
        <p:spPr>
          <a:xfrm flipV="1">
            <a:off x="1381581" y="4264125"/>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D1A55B2-9116-4B81-8C0B-864F1A5BE0CD}"/>
              </a:ext>
            </a:extLst>
          </p:cNvPr>
          <p:cNvCxnSpPr>
            <a:cxnSpLocks/>
            <a:stCxn id="9" idx="3"/>
            <a:endCxn id="6" idx="1"/>
          </p:cNvCxnSpPr>
          <p:nvPr/>
        </p:nvCxnSpPr>
        <p:spPr>
          <a:xfrm flipV="1">
            <a:off x="1381581" y="4518748"/>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2581257-E570-4F0E-B1E1-359724310519}"/>
              </a:ext>
            </a:extLst>
          </p:cNvPr>
          <p:cNvCxnSpPr>
            <a:cxnSpLocks/>
            <a:stCxn id="7" idx="1"/>
            <a:endCxn id="6" idx="1"/>
          </p:cNvCxnSpPr>
          <p:nvPr/>
        </p:nvCxnSpPr>
        <p:spPr>
          <a:xfrm flipV="1">
            <a:off x="3501183" y="4518748"/>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CDD3FCE-7CDD-4DEB-AC06-E289B81A6E55}"/>
              </a:ext>
            </a:extLst>
          </p:cNvPr>
          <p:cNvCxnSpPr>
            <a:cxnSpLocks/>
            <a:stCxn id="10" idx="3"/>
            <a:endCxn id="6" idx="1"/>
          </p:cNvCxnSpPr>
          <p:nvPr/>
        </p:nvCxnSpPr>
        <p:spPr>
          <a:xfrm>
            <a:off x="1462467" y="4264125"/>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1652337" cy="1200329"/>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a:t>
            </a:r>
          </a:p>
          <a:p>
            <a:r>
              <a:rPr lang="en-US" altLang="zh-CN" sz="2400" dirty="0"/>
              <a:t>Remove d</a:t>
            </a:r>
            <a:endParaRPr lang="zh-CN" altLang="en-US" sz="2400" dirty="0"/>
          </a:p>
        </p:txBody>
      </p:sp>
    </p:spTree>
    <p:extLst>
      <p:ext uri="{BB962C8B-B14F-4D97-AF65-F5344CB8AC3E}">
        <p14:creationId xmlns:p14="http://schemas.microsoft.com/office/powerpoint/2010/main" val="27721086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160</a:t>
            </a:fld>
            <a:endParaRPr lang="en-US" dirty="0"/>
          </a:p>
        </p:txBody>
      </p:sp>
      <p:sp>
        <p:nvSpPr>
          <p:cNvPr id="6" name="文本框 5">
            <a:extLst>
              <a:ext uri="{FF2B5EF4-FFF2-40B4-BE49-F238E27FC236}">
                <a16:creationId xmlns:a16="http://schemas.microsoft.com/office/drawing/2014/main" id="{DE30AE50-41E8-41B6-B104-A38097C82F09}"/>
              </a:ext>
            </a:extLst>
          </p:cNvPr>
          <p:cNvSpPr txBox="1"/>
          <p:nvPr/>
        </p:nvSpPr>
        <p:spPr>
          <a:xfrm>
            <a:off x="3699392" y="4287915"/>
            <a:ext cx="381836" cy="461665"/>
          </a:xfrm>
          <a:prstGeom prst="rect">
            <a:avLst/>
          </a:prstGeom>
          <a:noFill/>
        </p:spPr>
        <p:txBody>
          <a:bodyPr wrap="none" rtlCol="0">
            <a:spAutoFit/>
          </a:bodyPr>
          <a:lstStyle/>
          <a:p>
            <a:r>
              <a:rPr lang="en-US" altLang="zh-CN" sz="2400" dirty="0">
                <a:latin typeface="+mn-ea"/>
              </a:rPr>
              <a:t>b</a:t>
            </a:r>
            <a:endParaRPr lang="zh-CN" altLang="en-US" sz="2400" dirty="0">
              <a:latin typeface="+mn-ea"/>
            </a:endParaRPr>
          </a:p>
        </p:txBody>
      </p:sp>
      <p:sp>
        <p:nvSpPr>
          <p:cNvPr id="7" name="文本框 6">
            <a:extLst>
              <a:ext uri="{FF2B5EF4-FFF2-40B4-BE49-F238E27FC236}">
                <a16:creationId xmlns:a16="http://schemas.microsoft.com/office/drawing/2014/main" id="{AA803C64-2866-4D72-B5EE-3DD7F988E4D6}"/>
              </a:ext>
            </a:extLst>
          </p:cNvPr>
          <p:cNvSpPr txBox="1"/>
          <p:nvPr/>
        </p:nvSpPr>
        <p:spPr>
          <a:xfrm>
            <a:off x="3501183" y="5743075"/>
            <a:ext cx="338554" cy="461665"/>
          </a:xfrm>
          <a:prstGeom prst="rect">
            <a:avLst/>
          </a:prstGeom>
          <a:noFill/>
        </p:spPr>
        <p:txBody>
          <a:bodyPr wrap="none" rtlCol="0">
            <a:spAutoFit/>
          </a:bodyPr>
          <a:lstStyle/>
          <a:p>
            <a:r>
              <a:rPr lang="en-US" altLang="zh-CN" sz="2400" dirty="0">
                <a:latin typeface="+mn-ea"/>
              </a:rPr>
              <a:t>c</a:t>
            </a:r>
            <a:endParaRPr lang="zh-CN" altLang="en-US" sz="2400" dirty="0">
              <a:latin typeface="+mn-ea"/>
            </a:endParaRPr>
          </a:p>
        </p:txBody>
      </p:sp>
      <p:sp>
        <p:nvSpPr>
          <p:cNvPr id="9" name="文本框 8">
            <a:extLst>
              <a:ext uri="{FF2B5EF4-FFF2-40B4-BE49-F238E27FC236}">
                <a16:creationId xmlns:a16="http://schemas.microsoft.com/office/drawing/2014/main" id="{B9159B6D-5176-4A65-B3A6-FE7627F997D2}"/>
              </a:ext>
            </a:extLst>
          </p:cNvPr>
          <p:cNvSpPr txBox="1"/>
          <p:nvPr/>
        </p:nvSpPr>
        <p:spPr>
          <a:xfrm>
            <a:off x="1022187" y="5169206"/>
            <a:ext cx="359394" cy="461665"/>
          </a:xfrm>
          <a:prstGeom prst="rect">
            <a:avLst/>
          </a:prstGeom>
          <a:noFill/>
        </p:spPr>
        <p:txBody>
          <a:bodyPr wrap="none" rtlCol="0">
            <a:spAutoFit/>
          </a:bodyPr>
          <a:lstStyle/>
          <a:p>
            <a:r>
              <a:rPr lang="en-US" altLang="zh-CN" sz="2400" dirty="0">
                <a:latin typeface="+mn-ea"/>
              </a:rPr>
              <a:t>e</a:t>
            </a:r>
            <a:endParaRPr lang="zh-CN" altLang="en-US" sz="2400" dirty="0">
              <a:latin typeface="+mn-ea"/>
            </a:endParaRPr>
          </a:p>
        </p:txBody>
      </p:sp>
      <p:sp>
        <p:nvSpPr>
          <p:cNvPr id="10" name="文本框 9">
            <a:extLst>
              <a:ext uri="{FF2B5EF4-FFF2-40B4-BE49-F238E27FC236}">
                <a16:creationId xmlns:a16="http://schemas.microsoft.com/office/drawing/2014/main" id="{58846927-750D-4FD8-88AA-40FB2EE8287F}"/>
              </a:ext>
            </a:extLst>
          </p:cNvPr>
          <p:cNvSpPr txBox="1"/>
          <p:nvPr/>
        </p:nvSpPr>
        <p:spPr>
          <a:xfrm>
            <a:off x="1170399" y="4033292"/>
            <a:ext cx="292068" cy="461665"/>
          </a:xfrm>
          <a:prstGeom prst="rect">
            <a:avLst/>
          </a:prstGeom>
          <a:noFill/>
        </p:spPr>
        <p:txBody>
          <a:bodyPr wrap="none" rtlCol="0">
            <a:spAutoFit/>
          </a:bodyPr>
          <a:lstStyle/>
          <a:p>
            <a:r>
              <a:rPr lang="en-US" altLang="zh-CN" sz="2400" dirty="0">
                <a:latin typeface="+mn-ea"/>
              </a:rPr>
              <a:t>f</a:t>
            </a:r>
            <a:endParaRPr lang="zh-CN" altLang="en-US" sz="2400" dirty="0">
              <a:latin typeface="+mn-ea"/>
            </a:endParaRPr>
          </a:p>
        </p:txBody>
      </p:sp>
      <p:cxnSp>
        <p:nvCxnSpPr>
          <p:cNvPr id="13" name="直接连接符 12">
            <a:extLst>
              <a:ext uri="{FF2B5EF4-FFF2-40B4-BE49-F238E27FC236}">
                <a16:creationId xmlns:a16="http://schemas.microsoft.com/office/drawing/2014/main" id="{6CEB107E-29B2-47BA-9C79-F324793D3889}"/>
              </a:ext>
            </a:extLst>
          </p:cNvPr>
          <p:cNvCxnSpPr>
            <a:cxnSpLocks/>
            <a:stCxn id="7" idx="1"/>
            <a:endCxn id="10" idx="3"/>
          </p:cNvCxnSpPr>
          <p:nvPr/>
        </p:nvCxnSpPr>
        <p:spPr>
          <a:xfrm flipH="1" flipV="1">
            <a:off x="1462467" y="4264125"/>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D155B7-306D-4339-880D-D7C83937B4C4}"/>
              </a:ext>
            </a:extLst>
          </p:cNvPr>
          <p:cNvCxnSpPr>
            <a:cxnSpLocks/>
            <a:stCxn id="9" idx="3"/>
            <a:endCxn id="7" idx="1"/>
          </p:cNvCxnSpPr>
          <p:nvPr/>
        </p:nvCxnSpPr>
        <p:spPr>
          <a:xfrm>
            <a:off x="1381581" y="5400039"/>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C151A33-A6FC-4A75-B68C-5C57BDDF80F0}"/>
              </a:ext>
            </a:extLst>
          </p:cNvPr>
          <p:cNvCxnSpPr>
            <a:cxnSpLocks/>
            <a:stCxn id="9" idx="3"/>
            <a:endCxn id="10" idx="3"/>
          </p:cNvCxnSpPr>
          <p:nvPr/>
        </p:nvCxnSpPr>
        <p:spPr>
          <a:xfrm flipV="1">
            <a:off x="1381581" y="4264125"/>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D1A55B2-9116-4B81-8C0B-864F1A5BE0CD}"/>
              </a:ext>
            </a:extLst>
          </p:cNvPr>
          <p:cNvCxnSpPr>
            <a:cxnSpLocks/>
            <a:stCxn id="9" idx="3"/>
            <a:endCxn id="6" idx="1"/>
          </p:cNvCxnSpPr>
          <p:nvPr/>
        </p:nvCxnSpPr>
        <p:spPr>
          <a:xfrm flipV="1">
            <a:off x="1381581" y="4518748"/>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2581257-E570-4F0E-B1E1-359724310519}"/>
              </a:ext>
            </a:extLst>
          </p:cNvPr>
          <p:cNvCxnSpPr>
            <a:cxnSpLocks/>
            <a:stCxn id="7" idx="1"/>
            <a:endCxn id="6" idx="1"/>
          </p:cNvCxnSpPr>
          <p:nvPr/>
        </p:nvCxnSpPr>
        <p:spPr>
          <a:xfrm flipV="1">
            <a:off x="3501183" y="4518748"/>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CDD3FCE-7CDD-4DEB-AC06-E289B81A6E55}"/>
              </a:ext>
            </a:extLst>
          </p:cNvPr>
          <p:cNvCxnSpPr>
            <a:cxnSpLocks/>
            <a:stCxn id="10" idx="3"/>
            <a:endCxn id="6" idx="1"/>
          </p:cNvCxnSpPr>
          <p:nvPr/>
        </p:nvCxnSpPr>
        <p:spPr>
          <a:xfrm>
            <a:off x="1462467" y="4264125"/>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3445055" cy="1569660"/>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d }</a:t>
            </a:r>
          </a:p>
          <a:p>
            <a:r>
              <a:rPr lang="en-US" altLang="zh-CN" sz="2400" dirty="0"/>
              <a:t>Remove c, b, e, f</a:t>
            </a:r>
          </a:p>
          <a:p>
            <a:r>
              <a:rPr lang="zh-CN" altLang="en-US" sz="2400"/>
              <a:t>余下结点</a:t>
            </a:r>
            <a:r>
              <a:rPr lang="zh-CN" altLang="en-US" sz="2400" dirty="0"/>
              <a:t>的度数均 </a:t>
            </a:r>
            <a:r>
              <a:rPr lang="en-US" altLang="zh-CN" sz="2400" dirty="0"/>
              <a:t>&lt; 4</a:t>
            </a:r>
            <a:endParaRPr lang="zh-CN" altLang="en-US" sz="2400" dirty="0"/>
          </a:p>
        </p:txBody>
      </p:sp>
    </p:spTree>
    <p:extLst>
      <p:ext uri="{BB962C8B-B14F-4D97-AF65-F5344CB8AC3E}">
        <p14:creationId xmlns:p14="http://schemas.microsoft.com/office/powerpoint/2010/main" val="16236984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161</a:t>
            </a:fld>
            <a:endParaRPr lang="en-US" dirty="0"/>
          </a:p>
        </p:txBody>
      </p: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5293410" cy="1938992"/>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d, c, b, e, f  }</a:t>
            </a:r>
          </a:p>
          <a:p>
            <a:r>
              <a:rPr lang="zh-CN" altLang="en-US" sz="2400" dirty="0"/>
              <a:t>依次对</a:t>
            </a:r>
            <a:r>
              <a:rPr lang="en-US" altLang="zh-CN" sz="2400" dirty="0"/>
              <a:t>f, e, b, c, d, a</a:t>
            </a:r>
            <a:r>
              <a:rPr lang="zh-CN" altLang="en-US" sz="2400" dirty="0"/>
              <a:t>着色</a:t>
            </a:r>
            <a:endParaRPr lang="en-US" altLang="zh-CN" sz="2400" dirty="0"/>
          </a:p>
          <a:p>
            <a:endParaRPr lang="en-US" altLang="zh-CN" sz="2400" dirty="0"/>
          </a:p>
          <a:p>
            <a:r>
              <a:rPr lang="en-US" altLang="zh-CN" sz="2400" dirty="0"/>
              <a:t>f</a:t>
            </a:r>
            <a:r>
              <a:rPr lang="zh-CN" altLang="en-US" sz="2400" dirty="0"/>
              <a:t>作为第</a:t>
            </a:r>
            <a:r>
              <a:rPr lang="en-US" altLang="zh-CN" sz="2400" dirty="0"/>
              <a:t>1</a:t>
            </a:r>
            <a:r>
              <a:rPr lang="zh-CN" altLang="en-US" sz="2400" dirty="0"/>
              <a:t>个着色结点，颜色无约束</a:t>
            </a:r>
            <a:endParaRPr lang="en-US" altLang="zh-CN" sz="2400" dirty="0"/>
          </a:p>
        </p:txBody>
      </p:sp>
      <p:grpSp>
        <p:nvGrpSpPr>
          <p:cNvPr id="23" name="组合 22">
            <a:extLst>
              <a:ext uri="{FF2B5EF4-FFF2-40B4-BE49-F238E27FC236}">
                <a16:creationId xmlns:a16="http://schemas.microsoft.com/office/drawing/2014/main" id="{6617AEE4-3793-4773-9207-DB3DF7143EFC}"/>
              </a:ext>
            </a:extLst>
          </p:cNvPr>
          <p:cNvGrpSpPr/>
          <p:nvPr/>
        </p:nvGrpSpPr>
        <p:grpSpPr>
          <a:xfrm>
            <a:off x="487822" y="2974328"/>
            <a:ext cx="3468713" cy="3076973"/>
            <a:chOff x="6387673" y="3166185"/>
            <a:chExt cx="3468713" cy="3076973"/>
          </a:xfrm>
        </p:grpSpPr>
        <p:sp>
          <p:nvSpPr>
            <p:cNvPr id="24" name="文本框 23">
              <a:extLst>
                <a:ext uri="{FF2B5EF4-FFF2-40B4-BE49-F238E27FC236}">
                  <a16:creationId xmlns:a16="http://schemas.microsoft.com/office/drawing/2014/main" id="{58706102-4B07-409D-B9E8-0896B38B1070}"/>
                </a:ext>
              </a:extLst>
            </p:cNvPr>
            <p:cNvSpPr txBox="1"/>
            <p:nvPr/>
          </p:nvSpPr>
          <p:spPr>
            <a:xfrm>
              <a:off x="8132722" y="3166185"/>
              <a:ext cx="354584" cy="461665"/>
            </a:xfrm>
            <a:prstGeom prst="rect">
              <a:avLst/>
            </a:prstGeom>
            <a:solidFill>
              <a:schemeClr val="bg1"/>
            </a:solidFill>
          </p:spPr>
          <p:txBody>
            <a:bodyPr wrap="none" rtlCol="0">
              <a:spAutoFit/>
            </a:bodyPr>
            <a:lstStyle/>
            <a:p>
              <a:r>
                <a:rPr lang="en-US" altLang="zh-CN" sz="2400" dirty="0">
                  <a:solidFill>
                    <a:srgbClr val="002060"/>
                  </a:solidFill>
                  <a:latin typeface="+mn-ea"/>
                </a:rPr>
                <a:t>a</a:t>
              </a:r>
              <a:endParaRPr lang="zh-CN" altLang="en-US" sz="2400" dirty="0">
                <a:solidFill>
                  <a:srgbClr val="002060"/>
                </a:solidFill>
                <a:latin typeface="+mn-ea"/>
              </a:endParaRPr>
            </a:p>
          </p:txBody>
        </p:sp>
        <p:sp>
          <p:nvSpPr>
            <p:cNvPr id="25" name="文本框 24">
              <a:extLst>
                <a:ext uri="{FF2B5EF4-FFF2-40B4-BE49-F238E27FC236}">
                  <a16:creationId xmlns:a16="http://schemas.microsoft.com/office/drawing/2014/main" id="{1AAD9770-C5B5-40FE-9EF3-BA089CED5FAE}"/>
                </a:ext>
              </a:extLst>
            </p:cNvPr>
            <p:cNvSpPr txBox="1"/>
            <p:nvPr/>
          </p:nvSpPr>
          <p:spPr>
            <a:xfrm>
              <a:off x="9474550" y="4207703"/>
              <a:ext cx="381836" cy="461665"/>
            </a:xfrm>
            <a:prstGeom prst="rect">
              <a:avLst/>
            </a:prstGeom>
            <a:solidFill>
              <a:schemeClr val="bg1"/>
            </a:solidFill>
          </p:spPr>
          <p:txBody>
            <a:bodyPr wrap="none" rtlCol="0">
              <a:spAutoFit/>
            </a:bodyPr>
            <a:lstStyle/>
            <a:p>
              <a:r>
                <a:rPr lang="en-US" altLang="zh-CN" sz="2400" dirty="0">
                  <a:solidFill>
                    <a:srgbClr val="002060"/>
                  </a:solidFill>
                  <a:latin typeface="+mn-ea"/>
                </a:rPr>
                <a:t>b</a:t>
              </a:r>
              <a:endParaRPr lang="zh-CN" altLang="en-US" sz="2400" dirty="0">
                <a:solidFill>
                  <a:srgbClr val="002060"/>
                </a:solidFill>
                <a:latin typeface="+mn-ea"/>
              </a:endParaRPr>
            </a:p>
          </p:txBody>
        </p:sp>
        <p:sp>
          <p:nvSpPr>
            <p:cNvPr id="26" name="文本框 25">
              <a:extLst>
                <a:ext uri="{FF2B5EF4-FFF2-40B4-BE49-F238E27FC236}">
                  <a16:creationId xmlns:a16="http://schemas.microsoft.com/office/drawing/2014/main" id="{FD70BA06-7D61-4484-8A34-B63006013F4E}"/>
                </a:ext>
              </a:extLst>
            </p:cNvPr>
            <p:cNvSpPr txBox="1"/>
            <p:nvPr/>
          </p:nvSpPr>
          <p:spPr>
            <a:xfrm>
              <a:off x="9276341" y="5662863"/>
              <a:ext cx="338554" cy="461665"/>
            </a:xfrm>
            <a:prstGeom prst="rect">
              <a:avLst/>
            </a:prstGeom>
            <a:solidFill>
              <a:schemeClr val="bg1"/>
            </a:solidFill>
          </p:spPr>
          <p:txBody>
            <a:bodyPr wrap="none" rtlCol="0">
              <a:spAutoFit/>
            </a:bodyPr>
            <a:lstStyle/>
            <a:p>
              <a:r>
                <a:rPr lang="en-US" altLang="zh-CN" sz="2400" dirty="0">
                  <a:solidFill>
                    <a:srgbClr val="002060"/>
                  </a:solidFill>
                  <a:latin typeface="+mn-ea"/>
                </a:rPr>
                <a:t>c</a:t>
              </a:r>
              <a:endParaRPr lang="zh-CN" altLang="en-US" sz="2400" dirty="0">
                <a:solidFill>
                  <a:srgbClr val="002060"/>
                </a:solidFill>
                <a:latin typeface="+mn-ea"/>
              </a:endParaRPr>
            </a:p>
          </p:txBody>
        </p:sp>
        <p:sp>
          <p:nvSpPr>
            <p:cNvPr id="27" name="文本框 26">
              <a:extLst>
                <a:ext uri="{FF2B5EF4-FFF2-40B4-BE49-F238E27FC236}">
                  <a16:creationId xmlns:a16="http://schemas.microsoft.com/office/drawing/2014/main" id="{296C73DB-9517-4949-84C6-F4BF8F9FF068}"/>
                </a:ext>
              </a:extLst>
            </p:cNvPr>
            <p:cNvSpPr txBox="1"/>
            <p:nvPr/>
          </p:nvSpPr>
          <p:spPr>
            <a:xfrm>
              <a:off x="7750886" y="5781493"/>
              <a:ext cx="381836" cy="461665"/>
            </a:xfrm>
            <a:prstGeom prst="rect">
              <a:avLst/>
            </a:prstGeom>
            <a:solidFill>
              <a:schemeClr val="bg1"/>
            </a:solidFill>
          </p:spPr>
          <p:txBody>
            <a:bodyPr wrap="none" rtlCol="0">
              <a:spAutoFit/>
            </a:bodyPr>
            <a:lstStyle/>
            <a:p>
              <a:r>
                <a:rPr lang="en-US" altLang="zh-CN" sz="2400" dirty="0">
                  <a:solidFill>
                    <a:srgbClr val="002060"/>
                  </a:solidFill>
                  <a:latin typeface="+mn-ea"/>
                </a:rPr>
                <a:t>d</a:t>
              </a:r>
              <a:endParaRPr lang="zh-CN" altLang="en-US" sz="2400" dirty="0">
                <a:solidFill>
                  <a:srgbClr val="002060"/>
                </a:solidFill>
                <a:latin typeface="+mn-ea"/>
              </a:endParaRPr>
            </a:p>
          </p:txBody>
        </p:sp>
        <p:sp>
          <p:nvSpPr>
            <p:cNvPr id="28" name="文本框 27">
              <a:extLst>
                <a:ext uri="{FF2B5EF4-FFF2-40B4-BE49-F238E27FC236}">
                  <a16:creationId xmlns:a16="http://schemas.microsoft.com/office/drawing/2014/main" id="{85BF2A86-B95E-43C5-A863-FDDB2A888734}"/>
                </a:ext>
              </a:extLst>
            </p:cNvPr>
            <p:cNvSpPr txBox="1"/>
            <p:nvPr/>
          </p:nvSpPr>
          <p:spPr>
            <a:xfrm>
              <a:off x="6797345" y="5088994"/>
              <a:ext cx="359394" cy="461665"/>
            </a:xfrm>
            <a:prstGeom prst="rect">
              <a:avLst/>
            </a:prstGeom>
            <a:solidFill>
              <a:schemeClr val="bg1"/>
            </a:solidFill>
          </p:spPr>
          <p:txBody>
            <a:bodyPr wrap="none" rtlCol="0">
              <a:spAutoFit/>
            </a:bodyPr>
            <a:lstStyle/>
            <a:p>
              <a:r>
                <a:rPr lang="en-US" altLang="zh-CN" sz="2400" dirty="0">
                  <a:solidFill>
                    <a:srgbClr val="002060"/>
                  </a:solidFill>
                  <a:latin typeface="+mn-ea"/>
                </a:rPr>
                <a:t>e</a:t>
              </a:r>
              <a:endParaRPr lang="zh-CN" altLang="en-US" sz="2400" dirty="0">
                <a:solidFill>
                  <a:srgbClr val="002060"/>
                </a:solidFill>
                <a:latin typeface="+mn-ea"/>
              </a:endParaRPr>
            </a:p>
          </p:txBody>
        </p:sp>
        <p:sp>
          <p:nvSpPr>
            <p:cNvPr id="29" name="文本框 28">
              <a:extLst>
                <a:ext uri="{FF2B5EF4-FFF2-40B4-BE49-F238E27FC236}">
                  <a16:creationId xmlns:a16="http://schemas.microsoft.com/office/drawing/2014/main" id="{BD5CAA17-5D11-424B-B5D5-665C355DE06A}"/>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30" name="直接连接符 29">
              <a:extLst>
                <a:ext uri="{FF2B5EF4-FFF2-40B4-BE49-F238E27FC236}">
                  <a16:creationId xmlns:a16="http://schemas.microsoft.com/office/drawing/2014/main" id="{94E9AEDC-0B2E-4C33-BB44-4EC94BA328FB}"/>
                </a:ext>
              </a:extLst>
            </p:cNvPr>
            <p:cNvCxnSpPr>
              <a:cxnSpLocks/>
              <a:stCxn id="24" idx="2"/>
              <a:endCxn id="26"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0F9DFED-ADBD-4CE2-814E-6FA8063DBD05}"/>
                </a:ext>
              </a:extLst>
            </p:cNvPr>
            <p:cNvCxnSpPr>
              <a:cxnSpLocks/>
              <a:stCxn id="24" idx="2"/>
              <a:endCxn id="29"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DD0F9AB-5787-4D45-B98F-0FFCFA3B8D3F}"/>
                </a:ext>
              </a:extLst>
            </p:cNvPr>
            <p:cNvCxnSpPr>
              <a:cxnSpLocks/>
              <a:stCxn id="26" idx="1"/>
              <a:endCxn id="29"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955967E-6C8C-4B15-B2A6-7802231A6702}"/>
                </a:ext>
              </a:extLst>
            </p:cNvPr>
            <p:cNvCxnSpPr>
              <a:cxnSpLocks/>
              <a:stCxn id="26" idx="1"/>
              <a:endCxn id="27"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C305FA2-A530-4FB8-90D9-89629EC5120F}"/>
                </a:ext>
              </a:extLst>
            </p:cNvPr>
            <p:cNvCxnSpPr>
              <a:cxnSpLocks/>
              <a:endCxn id="27"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3FF3320-3ED8-4648-94A8-B733CF845511}"/>
                </a:ext>
              </a:extLst>
            </p:cNvPr>
            <p:cNvCxnSpPr>
              <a:cxnSpLocks/>
              <a:stCxn id="28" idx="3"/>
              <a:endCxn id="26"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CF35129-4E3E-42CA-8E92-2B3A1099E448}"/>
                </a:ext>
              </a:extLst>
            </p:cNvPr>
            <p:cNvCxnSpPr>
              <a:cxnSpLocks/>
              <a:stCxn id="28" idx="3"/>
              <a:endCxn id="27"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C76690F-6656-48E8-A3D9-E6D959122415}"/>
                </a:ext>
              </a:extLst>
            </p:cNvPr>
            <p:cNvCxnSpPr>
              <a:cxnSpLocks/>
              <a:stCxn id="28" idx="3"/>
              <a:endCxn id="29"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2642E0F-1E27-4E79-B26B-522989C091D1}"/>
                </a:ext>
              </a:extLst>
            </p:cNvPr>
            <p:cNvCxnSpPr>
              <a:cxnSpLocks/>
              <a:stCxn id="28" idx="3"/>
              <a:endCxn id="25"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D84D8EC-CF78-4545-A569-5E5F4DD9F372}"/>
                </a:ext>
              </a:extLst>
            </p:cNvPr>
            <p:cNvCxnSpPr>
              <a:cxnSpLocks/>
              <a:stCxn id="26" idx="1"/>
              <a:endCxn id="25"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7694D1A-8F94-4B5A-97F7-06138F98B4EB}"/>
                </a:ext>
              </a:extLst>
            </p:cNvPr>
            <p:cNvCxnSpPr>
              <a:cxnSpLocks/>
              <a:stCxn id="29" idx="3"/>
              <a:endCxn id="25"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D047149-CD8C-4723-9CC3-8EAE1DAC612F}"/>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grpSp>
    </p:spTree>
    <p:extLst>
      <p:ext uri="{BB962C8B-B14F-4D97-AF65-F5344CB8AC3E}">
        <p14:creationId xmlns:p14="http://schemas.microsoft.com/office/powerpoint/2010/main" val="81957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162</a:t>
            </a:fld>
            <a:endParaRPr lang="en-US" dirty="0"/>
          </a:p>
        </p:txBody>
      </p: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5954155" cy="1938992"/>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d, c, b, e, f  }</a:t>
            </a:r>
          </a:p>
          <a:p>
            <a:r>
              <a:rPr lang="zh-CN" altLang="en-US" sz="2400" dirty="0"/>
              <a:t>依次对</a:t>
            </a:r>
            <a:r>
              <a:rPr lang="en-US" altLang="zh-CN" sz="2400" dirty="0"/>
              <a:t>f, e, b, c, d, a</a:t>
            </a:r>
            <a:r>
              <a:rPr lang="zh-CN" altLang="en-US" sz="2400" dirty="0"/>
              <a:t>着色</a:t>
            </a:r>
            <a:endParaRPr lang="en-US" altLang="zh-CN" sz="2400" dirty="0"/>
          </a:p>
          <a:p>
            <a:endParaRPr lang="en-US" altLang="zh-CN" sz="2400" dirty="0"/>
          </a:p>
          <a:p>
            <a:r>
              <a:rPr lang="en-US" altLang="zh-CN" sz="2400" dirty="0"/>
              <a:t>e</a:t>
            </a:r>
            <a:r>
              <a:rPr lang="zh-CN" altLang="en-US" sz="2400" dirty="0"/>
              <a:t>与</a:t>
            </a:r>
            <a:r>
              <a:rPr lang="en-US" altLang="zh-CN" sz="2400" dirty="0"/>
              <a:t>f</a:t>
            </a:r>
            <a:r>
              <a:rPr lang="zh-CN" altLang="en-US" sz="2400" dirty="0"/>
              <a:t>为邻，颜色与</a:t>
            </a:r>
            <a:r>
              <a:rPr lang="en-US" altLang="zh-CN" sz="2400" dirty="0"/>
              <a:t>f</a:t>
            </a:r>
            <a:r>
              <a:rPr lang="zh-CN" altLang="en-US" sz="2400" dirty="0"/>
              <a:t>不能相同</a:t>
            </a:r>
            <a:endParaRPr lang="en-US" altLang="zh-CN" sz="2400" dirty="0"/>
          </a:p>
        </p:txBody>
      </p:sp>
      <p:grpSp>
        <p:nvGrpSpPr>
          <p:cNvPr id="23" name="组合 22">
            <a:extLst>
              <a:ext uri="{FF2B5EF4-FFF2-40B4-BE49-F238E27FC236}">
                <a16:creationId xmlns:a16="http://schemas.microsoft.com/office/drawing/2014/main" id="{6617AEE4-3793-4773-9207-DB3DF7143EFC}"/>
              </a:ext>
            </a:extLst>
          </p:cNvPr>
          <p:cNvGrpSpPr/>
          <p:nvPr/>
        </p:nvGrpSpPr>
        <p:grpSpPr>
          <a:xfrm>
            <a:off x="487822" y="2974328"/>
            <a:ext cx="3468713" cy="3076973"/>
            <a:chOff x="6387673" y="3166185"/>
            <a:chExt cx="3468713" cy="3076973"/>
          </a:xfrm>
        </p:grpSpPr>
        <p:sp>
          <p:nvSpPr>
            <p:cNvPr id="24" name="文本框 23">
              <a:extLst>
                <a:ext uri="{FF2B5EF4-FFF2-40B4-BE49-F238E27FC236}">
                  <a16:creationId xmlns:a16="http://schemas.microsoft.com/office/drawing/2014/main" id="{58706102-4B07-409D-B9E8-0896B38B1070}"/>
                </a:ext>
              </a:extLst>
            </p:cNvPr>
            <p:cNvSpPr txBox="1"/>
            <p:nvPr/>
          </p:nvSpPr>
          <p:spPr>
            <a:xfrm>
              <a:off x="8132722" y="3166185"/>
              <a:ext cx="354584" cy="461665"/>
            </a:xfrm>
            <a:prstGeom prst="rect">
              <a:avLst/>
            </a:prstGeom>
            <a:solidFill>
              <a:schemeClr val="bg1"/>
            </a:solidFill>
          </p:spPr>
          <p:txBody>
            <a:bodyPr wrap="none" rtlCol="0">
              <a:spAutoFit/>
            </a:bodyPr>
            <a:lstStyle/>
            <a:p>
              <a:r>
                <a:rPr lang="en-US" altLang="zh-CN" sz="2400" dirty="0">
                  <a:solidFill>
                    <a:srgbClr val="002060"/>
                  </a:solidFill>
                  <a:latin typeface="+mn-ea"/>
                </a:rPr>
                <a:t>a</a:t>
              </a:r>
              <a:endParaRPr lang="zh-CN" altLang="en-US" sz="2400" dirty="0">
                <a:solidFill>
                  <a:srgbClr val="002060"/>
                </a:solidFill>
                <a:latin typeface="+mn-ea"/>
              </a:endParaRPr>
            </a:p>
          </p:txBody>
        </p:sp>
        <p:sp>
          <p:nvSpPr>
            <p:cNvPr id="25" name="文本框 24">
              <a:extLst>
                <a:ext uri="{FF2B5EF4-FFF2-40B4-BE49-F238E27FC236}">
                  <a16:creationId xmlns:a16="http://schemas.microsoft.com/office/drawing/2014/main" id="{1AAD9770-C5B5-40FE-9EF3-BA089CED5FAE}"/>
                </a:ext>
              </a:extLst>
            </p:cNvPr>
            <p:cNvSpPr txBox="1"/>
            <p:nvPr/>
          </p:nvSpPr>
          <p:spPr>
            <a:xfrm>
              <a:off x="9474550" y="4207703"/>
              <a:ext cx="381836" cy="461665"/>
            </a:xfrm>
            <a:prstGeom prst="rect">
              <a:avLst/>
            </a:prstGeom>
            <a:solidFill>
              <a:schemeClr val="bg1"/>
            </a:solidFill>
          </p:spPr>
          <p:txBody>
            <a:bodyPr wrap="none" rtlCol="0">
              <a:spAutoFit/>
            </a:bodyPr>
            <a:lstStyle/>
            <a:p>
              <a:r>
                <a:rPr lang="en-US" altLang="zh-CN" sz="2400" dirty="0">
                  <a:solidFill>
                    <a:srgbClr val="002060"/>
                  </a:solidFill>
                  <a:latin typeface="+mn-ea"/>
                </a:rPr>
                <a:t>b</a:t>
              </a:r>
              <a:endParaRPr lang="zh-CN" altLang="en-US" sz="2400" dirty="0">
                <a:solidFill>
                  <a:srgbClr val="002060"/>
                </a:solidFill>
                <a:latin typeface="+mn-ea"/>
              </a:endParaRPr>
            </a:p>
          </p:txBody>
        </p:sp>
        <p:sp>
          <p:nvSpPr>
            <p:cNvPr id="26" name="文本框 25">
              <a:extLst>
                <a:ext uri="{FF2B5EF4-FFF2-40B4-BE49-F238E27FC236}">
                  <a16:creationId xmlns:a16="http://schemas.microsoft.com/office/drawing/2014/main" id="{FD70BA06-7D61-4484-8A34-B63006013F4E}"/>
                </a:ext>
              </a:extLst>
            </p:cNvPr>
            <p:cNvSpPr txBox="1"/>
            <p:nvPr/>
          </p:nvSpPr>
          <p:spPr>
            <a:xfrm>
              <a:off x="9276341" y="5662863"/>
              <a:ext cx="338554" cy="461665"/>
            </a:xfrm>
            <a:prstGeom prst="rect">
              <a:avLst/>
            </a:prstGeom>
            <a:solidFill>
              <a:schemeClr val="bg1"/>
            </a:solidFill>
          </p:spPr>
          <p:txBody>
            <a:bodyPr wrap="none" rtlCol="0">
              <a:spAutoFit/>
            </a:bodyPr>
            <a:lstStyle/>
            <a:p>
              <a:r>
                <a:rPr lang="en-US" altLang="zh-CN" sz="2400" dirty="0">
                  <a:solidFill>
                    <a:srgbClr val="002060"/>
                  </a:solidFill>
                  <a:latin typeface="+mn-ea"/>
                </a:rPr>
                <a:t>c</a:t>
              </a:r>
              <a:endParaRPr lang="zh-CN" altLang="en-US" sz="2400" dirty="0">
                <a:solidFill>
                  <a:srgbClr val="002060"/>
                </a:solidFill>
                <a:latin typeface="+mn-ea"/>
              </a:endParaRPr>
            </a:p>
          </p:txBody>
        </p:sp>
        <p:sp>
          <p:nvSpPr>
            <p:cNvPr id="27" name="文本框 26">
              <a:extLst>
                <a:ext uri="{FF2B5EF4-FFF2-40B4-BE49-F238E27FC236}">
                  <a16:creationId xmlns:a16="http://schemas.microsoft.com/office/drawing/2014/main" id="{296C73DB-9517-4949-84C6-F4BF8F9FF068}"/>
                </a:ext>
              </a:extLst>
            </p:cNvPr>
            <p:cNvSpPr txBox="1"/>
            <p:nvPr/>
          </p:nvSpPr>
          <p:spPr>
            <a:xfrm>
              <a:off x="7750886" y="5781493"/>
              <a:ext cx="381836" cy="461665"/>
            </a:xfrm>
            <a:prstGeom prst="rect">
              <a:avLst/>
            </a:prstGeom>
            <a:solidFill>
              <a:schemeClr val="bg1"/>
            </a:solidFill>
          </p:spPr>
          <p:txBody>
            <a:bodyPr wrap="none" rtlCol="0">
              <a:spAutoFit/>
            </a:bodyPr>
            <a:lstStyle/>
            <a:p>
              <a:r>
                <a:rPr lang="en-US" altLang="zh-CN" sz="2400" dirty="0">
                  <a:solidFill>
                    <a:srgbClr val="002060"/>
                  </a:solidFill>
                  <a:latin typeface="+mn-ea"/>
                </a:rPr>
                <a:t>d</a:t>
              </a:r>
              <a:endParaRPr lang="zh-CN" altLang="en-US" sz="2400" dirty="0">
                <a:solidFill>
                  <a:srgbClr val="002060"/>
                </a:solidFill>
                <a:latin typeface="+mn-ea"/>
              </a:endParaRPr>
            </a:p>
          </p:txBody>
        </p:sp>
        <p:sp>
          <p:nvSpPr>
            <p:cNvPr id="28" name="文本框 27">
              <a:extLst>
                <a:ext uri="{FF2B5EF4-FFF2-40B4-BE49-F238E27FC236}">
                  <a16:creationId xmlns:a16="http://schemas.microsoft.com/office/drawing/2014/main" id="{85BF2A86-B95E-43C5-A863-FDDB2A888734}"/>
                </a:ext>
              </a:extLst>
            </p:cNvPr>
            <p:cNvSpPr txBox="1"/>
            <p:nvPr/>
          </p:nvSpPr>
          <p:spPr>
            <a:xfrm>
              <a:off x="6797345" y="5088994"/>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29" name="文本框 28">
              <a:extLst>
                <a:ext uri="{FF2B5EF4-FFF2-40B4-BE49-F238E27FC236}">
                  <a16:creationId xmlns:a16="http://schemas.microsoft.com/office/drawing/2014/main" id="{BD5CAA17-5D11-424B-B5D5-665C355DE06A}"/>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30" name="直接连接符 29">
              <a:extLst>
                <a:ext uri="{FF2B5EF4-FFF2-40B4-BE49-F238E27FC236}">
                  <a16:creationId xmlns:a16="http://schemas.microsoft.com/office/drawing/2014/main" id="{94E9AEDC-0B2E-4C33-BB44-4EC94BA328FB}"/>
                </a:ext>
              </a:extLst>
            </p:cNvPr>
            <p:cNvCxnSpPr>
              <a:cxnSpLocks/>
              <a:stCxn id="24" idx="2"/>
              <a:endCxn id="26"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0F9DFED-ADBD-4CE2-814E-6FA8063DBD05}"/>
                </a:ext>
              </a:extLst>
            </p:cNvPr>
            <p:cNvCxnSpPr>
              <a:cxnSpLocks/>
              <a:stCxn id="24" idx="2"/>
              <a:endCxn id="29"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DD0F9AB-5787-4D45-B98F-0FFCFA3B8D3F}"/>
                </a:ext>
              </a:extLst>
            </p:cNvPr>
            <p:cNvCxnSpPr>
              <a:cxnSpLocks/>
              <a:stCxn id="26" idx="1"/>
              <a:endCxn id="29"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955967E-6C8C-4B15-B2A6-7802231A6702}"/>
                </a:ext>
              </a:extLst>
            </p:cNvPr>
            <p:cNvCxnSpPr>
              <a:cxnSpLocks/>
              <a:stCxn id="26" idx="1"/>
              <a:endCxn id="27"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C305FA2-A530-4FB8-90D9-89629EC5120F}"/>
                </a:ext>
              </a:extLst>
            </p:cNvPr>
            <p:cNvCxnSpPr>
              <a:cxnSpLocks/>
              <a:endCxn id="27"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3FF3320-3ED8-4648-94A8-B733CF845511}"/>
                </a:ext>
              </a:extLst>
            </p:cNvPr>
            <p:cNvCxnSpPr>
              <a:cxnSpLocks/>
              <a:stCxn id="28" idx="3"/>
              <a:endCxn id="26"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CF35129-4E3E-42CA-8E92-2B3A1099E448}"/>
                </a:ext>
              </a:extLst>
            </p:cNvPr>
            <p:cNvCxnSpPr>
              <a:cxnSpLocks/>
              <a:stCxn id="28" idx="3"/>
              <a:endCxn id="27"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C76690F-6656-48E8-A3D9-E6D959122415}"/>
                </a:ext>
              </a:extLst>
            </p:cNvPr>
            <p:cNvCxnSpPr>
              <a:cxnSpLocks/>
              <a:stCxn id="28" idx="3"/>
              <a:endCxn id="29"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2642E0F-1E27-4E79-B26B-522989C091D1}"/>
                </a:ext>
              </a:extLst>
            </p:cNvPr>
            <p:cNvCxnSpPr>
              <a:cxnSpLocks/>
              <a:stCxn id="28" idx="3"/>
              <a:endCxn id="25"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D84D8EC-CF78-4545-A569-5E5F4DD9F372}"/>
                </a:ext>
              </a:extLst>
            </p:cNvPr>
            <p:cNvCxnSpPr>
              <a:cxnSpLocks/>
              <a:stCxn id="26" idx="1"/>
              <a:endCxn id="25"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7694D1A-8F94-4B5A-97F7-06138F98B4EB}"/>
                </a:ext>
              </a:extLst>
            </p:cNvPr>
            <p:cNvCxnSpPr>
              <a:cxnSpLocks/>
              <a:stCxn id="29" idx="3"/>
              <a:endCxn id="25"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D047149-CD8C-4723-9CC3-8EAE1DAC612F}"/>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42" name="文本框 41">
              <a:extLst>
                <a:ext uri="{FF2B5EF4-FFF2-40B4-BE49-F238E27FC236}">
                  <a16:creationId xmlns:a16="http://schemas.microsoft.com/office/drawing/2014/main" id="{51EFF5BD-809F-497F-8289-DE8FBCBFD639}"/>
                </a:ext>
              </a:extLst>
            </p:cNvPr>
            <p:cNvSpPr txBox="1"/>
            <p:nvPr/>
          </p:nvSpPr>
          <p:spPr>
            <a:xfrm>
              <a:off x="6410144" y="5534709"/>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grpSp>
    </p:spTree>
    <p:extLst>
      <p:ext uri="{BB962C8B-B14F-4D97-AF65-F5344CB8AC3E}">
        <p14:creationId xmlns:p14="http://schemas.microsoft.com/office/powerpoint/2010/main" val="191060410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163</a:t>
            </a:fld>
            <a:endParaRPr lang="en-US" dirty="0"/>
          </a:p>
        </p:txBody>
      </p: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5938113" cy="1938992"/>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d, c, b, e, f  }</a:t>
            </a:r>
          </a:p>
          <a:p>
            <a:r>
              <a:rPr lang="zh-CN" altLang="en-US" sz="2400" dirty="0"/>
              <a:t>依次对</a:t>
            </a:r>
            <a:r>
              <a:rPr lang="en-US" altLang="zh-CN" sz="2400" dirty="0"/>
              <a:t>f, e, b, c, d, a</a:t>
            </a:r>
            <a:r>
              <a:rPr lang="zh-CN" altLang="en-US" sz="2400" dirty="0"/>
              <a:t>着色</a:t>
            </a:r>
            <a:endParaRPr lang="en-US" altLang="zh-CN" sz="2400" dirty="0"/>
          </a:p>
          <a:p>
            <a:endParaRPr lang="en-US" altLang="zh-CN" sz="2400" dirty="0"/>
          </a:p>
          <a:p>
            <a:r>
              <a:rPr lang="en-US" altLang="zh-CN" sz="2400" dirty="0"/>
              <a:t>b</a:t>
            </a:r>
            <a:r>
              <a:rPr lang="zh-CN" altLang="en-US" sz="2400" dirty="0"/>
              <a:t>与</a:t>
            </a:r>
            <a:r>
              <a:rPr lang="en-US" altLang="zh-CN" sz="2400" dirty="0" err="1"/>
              <a:t>e,f</a:t>
            </a:r>
            <a:r>
              <a:rPr lang="zh-CN" altLang="en-US" sz="2400" dirty="0"/>
              <a:t>均为邻，颜色需不同</a:t>
            </a:r>
            <a:endParaRPr lang="en-US" altLang="zh-CN" sz="2400" dirty="0"/>
          </a:p>
        </p:txBody>
      </p:sp>
      <p:grpSp>
        <p:nvGrpSpPr>
          <p:cNvPr id="23" name="组合 22">
            <a:extLst>
              <a:ext uri="{FF2B5EF4-FFF2-40B4-BE49-F238E27FC236}">
                <a16:creationId xmlns:a16="http://schemas.microsoft.com/office/drawing/2014/main" id="{6617AEE4-3793-4773-9207-DB3DF7143EFC}"/>
              </a:ext>
            </a:extLst>
          </p:cNvPr>
          <p:cNvGrpSpPr/>
          <p:nvPr/>
        </p:nvGrpSpPr>
        <p:grpSpPr>
          <a:xfrm>
            <a:off x="487822" y="2974328"/>
            <a:ext cx="3468713" cy="3076973"/>
            <a:chOff x="6387673" y="3166185"/>
            <a:chExt cx="3468713" cy="3076973"/>
          </a:xfrm>
        </p:grpSpPr>
        <p:sp>
          <p:nvSpPr>
            <p:cNvPr id="24" name="文本框 23">
              <a:extLst>
                <a:ext uri="{FF2B5EF4-FFF2-40B4-BE49-F238E27FC236}">
                  <a16:creationId xmlns:a16="http://schemas.microsoft.com/office/drawing/2014/main" id="{58706102-4B07-409D-B9E8-0896B38B1070}"/>
                </a:ext>
              </a:extLst>
            </p:cNvPr>
            <p:cNvSpPr txBox="1"/>
            <p:nvPr/>
          </p:nvSpPr>
          <p:spPr>
            <a:xfrm>
              <a:off x="8132722" y="3166185"/>
              <a:ext cx="354584" cy="461665"/>
            </a:xfrm>
            <a:prstGeom prst="rect">
              <a:avLst/>
            </a:prstGeom>
            <a:solidFill>
              <a:schemeClr val="bg1"/>
            </a:solidFill>
          </p:spPr>
          <p:txBody>
            <a:bodyPr wrap="none" rtlCol="0">
              <a:spAutoFit/>
            </a:bodyPr>
            <a:lstStyle/>
            <a:p>
              <a:r>
                <a:rPr lang="en-US" altLang="zh-CN" sz="2400" dirty="0">
                  <a:solidFill>
                    <a:srgbClr val="002060"/>
                  </a:solidFill>
                  <a:latin typeface="+mn-ea"/>
                </a:rPr>
                <a:t>a</a:t>
              </a:r>
              <a:endParaRPr lang="zh-CN" altLang="en-US" sz="2400" dirty="0">
                <a:solidFill>
                  <a:srgbClr val="002060"/>
                </a:solidFill>
                <a:latin typeface="+mn-ea"/>
              </a:endParaRPr>
            </a:p>
          </p:txBody>
        </p:sp>
        <p:sp>
          <p:nvSpPr>
            <p:cNvPr id="25" name="文本框 24">
              <a:extLst>
                <a:ext uri="{FF2B5EF4-FFF2-40B4-BE49-F238E27FC236}">
                  <a16:creationId xmlns:a16="http://schemas.microsoft.com/office/drawing/2014/main" id="{1AAD9770-C5B5-40FE-9EF3-BA089CED5FAE}"/>
                </a:ext>
              </a:extLst>
            </p:cNvPr>
            <p:cNvSpPr txBox="1"/>
            <p:nvPr/>
          </p:nvSpPr>
          <p:spPr>
            <a:xfrm>
              <a:off x="9474550" y="420770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26" name="文本框 25">
              <a:extLst>
                <a:ext uri="{FF2B5EF4-FFF2-40B4-BE49-F238E27FC236}">
                  <a16:creationId xmlns:a16="http://schemas.microsoft.com/office/drawing/2014/main" id="{FD70BA06-7D61-4484-8A34-B63006013F4E}"/>
                </a:ext>
              </a:extLst>
            </p:cNvPr>
            <p:cNvSpPr txBox="1"/>
            <p:nvPr/>
          </p:nvSpPr>
          <p:spPr>
            <a:xfrm>
              <a:off x="9276341" y="5662863"/>
              <a:ext cx="338554" cy="461665"/>
            </a:xfrm>
            <a:prstGeom prst="rect">
              <a:avLst/>
            </a:prstGeom>
            <a:solidFill>
              <a:schemeClr val="bg1"/>
            </a:solidFill>
          </p:spPr>
          <p:txBody>
            <a:bodyPr wrap="none" rtlCol="0">
              <a:spAutoFit/>
            </a:bodyPr>
            <a:lstStyle/>
            <a:p>
              <a:r>
                <a:rPr lang="en-US" altLang="zh-CN" sz="2400" dirty="0">
                  <a:solidFill>
                    <a:srgbClr val="002060"/>
                  </a:solidFill>
                  <a:latin typeface="+mn-ea"/>
                </a:rPr>
                <a:t>c</a:t>
              </a:r>
              <a:endParaRPr lang="zh-CN" altLang="en-US" sz="2400" dirty="0">
                <a:solidFill>
                  <a:srgbClr val="002060"/>
                </a:solidFill>
                <a:latin typeface="+mn-ea"/>
              </a:endParaRPr>
            </a:p>
          </p:txBody>
        </p:sp>
        <p:sp>
          <p:nvSpPr>
            <p:cNvPr id="27" name="文本框 26">
              <a:extLst>
                <a:ext uri="{FF2B5EF4-FFF2-40B4-BE49-F238E27FC236}">
                  <a16:creationId xmlns:a16="http://schemas.microsoft.com/office/drawing/2014/main" id="{296C73DB-9517-4949-84C6-F4BF8F9FF068}"/>
                </a:ext>
              </a:extLst>
            </p:cNvPr>
            <p:cNvSpPr txBox="1"/>
            <p:nvPr/>
          </p:nvSpPr>
          <p:spPr>
            <a:xfrm>
              <a:off x="7750886" y="5781493"/>
              <a:ext cx="381836" cy="461665"/>
            </a:xfrm>
            <a:prstGeom prst="rect">
              <a:avLst/>
            </a:prstGeom>
            <a:solidFill>
              <a:schemeClr val="bg1"/>
            </a:solidFill>
          </p:spPr>
          <p:txBody>
            <a:bodyPr wrap="none" rtlCol="0">
              <a:spAutoFit/>
            </a:bodyPr>
            <a:lstStyle/>
            <a:p>
              <a:r>
                <a:rPr lang="en-US" altLang="zh-CN" sz="2400" dirty="0">
                  <a:latin typeface="+mn-ea"/>
                </a:rPr>
                <a:t>d</a:t>
              </a:r>
              <a:endParaRPr lang="zh-CN" altLang="en-US" sz="2400" dirty="0">
                <a:latin typeface="+mn-ea"/>
              </a:endParaRPr>
            </a:p>
          </p:txBody>
        </p:sp>
        <p:sp>
          <p:nvSpPr>
            <p:cNvPr id="28" name="文本框 27">
              <a:extLst>
                <a:ext uri="{FF2B5EF4-FFF2-40B4-BE49-F238E27FC236}">
                  <a16:creationId xmlns:a16="http://schemas.microsoft.com/office/drawing/2014/main" id="{85BF2A86-B95E-43C5-A863-FDDB2A888734}"/>
                </a:ext>
              </a:extLst>
            </p:cNvPr>
            <p:cNvSpPr txBox="1"/>
            <p:nvPr/>
          </p:nvSpPr>
          <p:spPr>
            <a:xfrm>
              <a:off x="6797345" y="5088994"/>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29" name="文本框 28">
              <a:extLst>
                <a:ext uri="{FF2B5EF4-FFF2-40B4-BE49-F238E27FC236}">
                  <a16:creationId xmlns:a16="http://schemas.microsoft.com/office/drawing/2014/main" id="{BD5CAA17-5D11-424B-B5D5-665C355DE06A}"/>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30" name="直接连接符 29">
              <a:extLst>
                <a:ext uri="{FF2B5EF4-FFF2-40B4-BE49-F238E27FC236}">
                  <a16:creationId xmlns:a16="http://schemas.microsoft.com/office/drawing/2014/main" id="{94E9AEDC-0B2E-4C33-BB44-4EC94BA328FB}"/>
                </a:ext>
              </a:extLst>
            </p:cNvPr>
            <p:cNvCxnSpPr>
              <a:cxnSpLocks/>
              <a:stCxn id="24" idx="2"/>
              <a:endCxn id="26"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0F9DFED-ADBD-4CE2-814E-6FA8063DBD05}"/>
                </a:ext>
              </a:extLst>
            </p:cNvPr>
            <p:cNvCxnSpPr>
              <a:cxnSpLocks/>
              <a:stCxn id="24" idx="2"/>
              <a:endCxn id="29"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DD0F9AB-5787-4D45-B98F-0FFCFA3B8D3F}"/>
                </a:ext>
              </a:extLst>
            </p:cNvPr>
            <p:cNvCxnSpPr>
              <a:cxnSpLocks/>
              <a:stCxn id="26" idx="1"/>
              <a:endCxn id="29"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955967E-6C8C-4B15-B2A6-7802231A6702}"/>
                </a:ext>
              </a:extLst>
            </p:cNvPr>
            <p:cNvCxnSpPr>
              <a:cxnSpLocks/>
              <a:stCxn id="26" idx="1"/>
              <a:endCxn id="27"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C305FA2-A530-4FB8-90D9-89629EC5120F}"/>
                </a:ext>
              </a:extLst>
            </p:cNvPr>
            <p:cNvCxnSpPr>
              <a:cxnSpLocks/>
              <a:endCxn id="27"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3FF3320-3ED8-4648-94A8-B733CF845511}"/>
                </a:ext>
              </a:extLst>
            </p:cNvPr>
            <p:cNvCxnSpPr>
              <a:cxnSpLocks/>
              <a:stCxn id="28" idx="3"/>
              <a:endCxn id="26"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CF35129-4E3E-42CA-8E92-2B3A1099E448}"/>
                </a:ext>
              </a:extLst>
            </p:cNvPr>
            <p:cNvCxnSpPr>
              <a:cxnSpLocks/>
              <a:stCxn id="28" idx="3"/>
              <a:endCxn id="27"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C76690F-6656-48E8-A3D9-E6D959122415}"/>
                </a:ext>
              </a:extLst>
            </p:cNvPr>
            <p:cNvCxnSpPr>
              <a:cxnSpLocks/>
              <a:stCxn id="28" idx="3"/>
              <a:endCxn id="29"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2642E0F-1E27-4E79-B26B-522989C091D1}"/>
                </a:ext>
              </a:extLst>
            </p:cNvPr>
            <p:cNvCxnSpPr>
              <a:cxnSpLocks/>
              <a:stCxn id="28" idx="3"/>
              <a:endCxn id="25"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D84D8EC-CF78-4545-A569-5E5F4DD9F372}"/>
                </a:ext>
              </a:extLst>
            </p:cNvPr>
            <p:cNvCxnSpPr>
              <a:cxnSpLocks/>
              <a:stCxn id="26" idx="1"/>
              <a:endCxn id="25"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7694D1A-8F94-4B5A-97F7-06138F98B4EB}"/>
                </a:ext>
              </a:extLst>
            </p:cNvPr>
            <p:cNvCxnSpPr>
              <a:cxnSpLocks/>
              <a:stCxn id="29" idx="3"/>
              <a:endCxn id="25"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D047149-CD8C-4723-9CC3-8EAE1DAC612F}"/>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42" name="文本框 41">
              <a:extLst>
                <a:ext uri="{FF2B5EF4-FFF2-40B4-BE49-F238E27FC236}">
                  <a16:creationId xmlns:a16="http://schemas.microsoft.com/office/drawing/2014/main" id="{51EFF5BD-809F-497F-8289-DE8FBCBFD639}"/>
                </a:ext>
              </a:extLst>
            </p:cNvPr>
            <p:cNvSpPr txBox="1"/>
            <p:nvPr/>
          </p:nvSpPr>
          <p:spPr>
            <a:xfrm>
              <a:off x="6410144" y="5534709"/>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grpSp>
      <p:sp>
        <p:nvSpPr>
          <p:cNvPr id="44" name="文本框 43">
            <a:extLst>
              <a:ext uri="{FF2B5EF4-FFF2-40B4-BE49-F238E27FC236}">
                <a16:creationId xmlns:a16="http://schemas.microsoft.com/office/drawing/2014/main" id="{A9E47F00-9243-4CB0-8F66-16B3FF47543D}"/>
              </a:ext>
            </a:extLst>
          </p:cNvPr>
          <p:cNvSpPr txBox="1"/>
          <p:nvPr/>
        </p:nvSpPr>
        <p:spPr>
          <a:xfrm>
            <a:off x="4113427" y="3932741"/>
            <a:ext cx="458780" cy="461665"/>
          </a:xfrm>
          <a:prstGeom prst="rect">
            <a:avLst/>
          </a:prstGeom>
          <a:noFill/>
        </p:spPr>
        <p:txBody>
          <a:bodyPr wrap="none" rtlCol="0">
            <a:spAutoFit/>
          </a:bodyPr>
          <a:lstStyle/>
          <a:p>
            <a:r>
              <a:rPr lang="en-US" altLang="zh-CN" sz="2400" dirty="0"/>
              <a:t>r3</a:t>
            </a:r>
            <a:endParaRPr lang="zh-CN" altLang="en-US" sz="2400" dirty="0"/>
          </a:p>
        </p:txBody>
      </p:sp>
    </p:spTree>
    <p:extLst>
      <p:ext uri="{BB962C8B-B14F-4D97-AF65-F5344CB8AC3E}">
        <p14:creationId xmlns:p14="http://schemas.microsoft.com/office/powerpoint/2010/main" val="17537477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164</a:t>
            </a:fld>
            <a:endParaRPr lang="en-US" dirty="0"/>
          </a:p>
        </p:txBody>
      </p: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5293410" cy="1938992"/>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d, c, b, e, f  }</a:t>
            </a:r>
          </a:p>
          <a:p>
            <a:r>
              <a:rPr lang="zh-CN" altLang="en-US" sz="2400" dirty="0"/>
              <a:t>依次对</a:t>
            </a:r>
            <a:r>
              <a:rPr lang="en-US" altLang="zh-CN" sz="2400" dirty="0"/>
              <a:t>f, e, b, c, d, a</a:t>
            </a:r>
            <a:r>
              <a:rPr lang="zh-CN" altLang="en-US" sz="2400" dirty="0"/>
              <a:t>着色</a:t>
            </a:r>
            <a:endParaRPr lang="en-US" altLang="zh-CN" sz="2400" dirty="0"/>
          </a:p>
          <a:p>
            <a:endParaRPr lang="en-US" altLang="zh-CN" sz="2400" dirty="0"/>
          </a:p>
          <a:p>
            <a:r>
              <a:rPr lang="en-US" altLang="zh-CN" sz="2400" dirty="0"/>
              <a:t>c</a:t>
            </a:r>
            <a:r>
              <a:rPr lang="zh-CN" altLang="en-US" sz="2400" dirty="0"/>
              <a:t>与</a:t>
            </a:r>
            <a:r>
              <a:rPr lang="en-US" altLang="zh-CN" sz="2400" dirty="0" err="1"/>
              <a:t>b,e,f</a:t>
            </a:r>
            <a:r>
              <a:rPr lang="zh-CN" altLang="en-US" sz="2400" dirty="0"/>
              <a:t>均为邻，颜色需不同</a:t>
            </a:r>
            <a:endParaRPr lang="en-US" altLang="zh-CN" sz="2400" dirty="0"/>
          </a:p>
        </p:txBody>
      </p:sp>
      <p:grpSp>
        <p:nvGrpSpPr>
          <p:cNvPr id="23" name="组合 22">
            <a:extLst>
              <a:ext uri="{FF2B5EF4-FFF2-40B4-BE49-F238E27FC236}">
                <a16:creationId xmlns:a16="http://schemas.microsoft.com/office/drawing/2014/main" id="{6617AEE4-3793-4773-9207-DB3DF7143EFC}"/>
              </a:ext>
            </a:extLst>
          </p:cNvPr>
          <p:cNvGrpSpPr/>
          <p:nvPr/>
        </p:nvGrpSpPr>
        <p:grpSpPr>
          <a:xfrm>
            <a:off x="487822" y="2974328"/>
            <a:ext cx="3468713" cy="3496598"/>
            <a:chOff x="6387673" y="3166185"/>
            <a:chExt cx="3468713" cy="3496598"/>
          </a:xfrm>
        </p:grpSpPr>
        <p:sp>
          <p:nvSpPr>
            <p:cNvPr id="24" name="文本框 23">
              <a:extLst>
                <a:ext uri="{FF2B5EF4-FFF2-40B4-BE49-F238E27FC236}">
                  <a16:creationId xmlns:a16="http://schemas.microsoft.com/office/drawing/2014/main" id="{58706102-4B07-409D-B9E8-0896B38B1070}"/>
                </a:ext>
              </a:extLst>
            </p:cNvPr>
            <p:cNvSpPr txBox="1"/>
            <p:nvPr/>
          </p:nvSpPr>
          <p:spPr>
            <a:xfrm>
              <a:off x="8132722" y="3166185"/>
              <a:ext cx="354584" cy="461665"/>
            </a:xfrm>
            <a:prstGeom prst="rect">
              <a:avLst/>
            </a:prstGeom>
            <a:solidFill>
              <a:schemeClr val="bg1"/>
            </a:solidFill>
          </p:spPr>
          <p:txBody>
            <a:bodyPr wrap="none" rtlCol="0">
              <a:spAutoFit/>
            </a:bodyPr>
            <a:lstStyle/>
            <a:p>
              <a:r>
                <a:rPr lang="en-US" altLang="zh-CN" sz="2400" dirty="0">
                  <a:solidFill>
                    <a:srgbClr val="002060"/>
                  </a:solidFill>
                  <a:latin typeface="+mn-ea"/>
                </a:rPr>
                <a:t>a</a:t>
              </a:r>
              <a:endParaRPr lang="zh-CN" altLang="en-US" sz="2400" dirty="0">
                <a:solidFill>
                  <a:srgbClr val="002060"/>
                </a:solidFill>
                <a:latin typeface="+mn-ea"/>
              </a:endParaRPr>
            </a:p>
          </p:txBody>
        </p:sp>
        <p:sp>
          <p:nvSpPr>
            <p:cNvPr id="25" name="文本框 24">
              <a:extLst>
                <a:ext uri="{FF2B5EF4-FFF2-40B4-BE49-F238E27FC236}">
                  <a16:creationId xmlns:a16="http://schemas.microsoft.com/office/drawing/2014/main" id="{1AAD9770-C5B5-40FE-9EF3-BA089CED5FAE}"/>
                </a:ext>
              </a:extLst>
            </p:cNvPr>
            <p:cNvSpPr txBox="1"/>
            <p:nvPr/>
          </p:nvSpPr>
          <p:spPr>
            <a:xfrm>
              <a:off x="9474550" y="420770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26" name="文本框 25">
              <a:extLst>
                <a:ext uri="{FF2B5EF4-FFF2-40B4-BE49-F238E27FC236}">
                  <a16:creationId xmlns:a16="http://schemas.microsoft.com/office/drawing/2014/main" id="{FD70BA06-7D61-4484-8A34-B63006013F4E}"/>
                </a:ext>
              </a:extLst>
            </p:cNvPr>
            <p:cNvSpPr txBox="1"/>
            <p:nvPr/>
          </p:nvSpPr>
          <p:spPr>
            <a:xfrm>
              <a:off x="9276341" y="5662863"/>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27" name="文本框 26">
              <a:extLst>
                <a:ext uri="{FF2B5EF4-FFF2-40B4-BE49-F238E27FC236}">
                  <a16:creationId xmlns:a16="http://schemas.microsoft.com/office/drawing/2014/main" id="{296C73DB-9517-4949-84C6-F4BF8F9FF068}"/>
                </a:ext>
              </a:extLst>
            </p:cNvPr>
            <p:cNvSpPr txBox="1"/>
            <p:nvPr/>
          </p:nvSpPr>
          <p:spPr>
            <a:xfrm>
              <a:off x="7750886" y="5781493"/>
              <a:ext cx="381836" cy="461665"/>
            </a:xfrm>
            <a:prstGeom prst="rect">
              <a:avLst/>
            </a:prstGeom>
            <a:solidFill>
              <a:schemeClr val="bg1"/>
            </a:solidFill>
          </p:spPr>
          <p:txBody>
            <a:bodyPr wrap="none" rtlCol="0">
              <a:spAutoFit/>
            </a:bodyPr>
            <a:lstStyle/>
            <a:p>
              <a:r>
                <a:rPr lang="en-US" altLang="zh-CN" sz="2400" dirty="0">
                  <a:latin typeface="+mn-ea"/>
                </a:rPr>
                <a:t>d</a:t>
              </a:r>
              <a:endParaRPr lang="zh-CN" altLang="en-US" sz="2400" dirty="0">
                <a:latin typeface="+mn-ea"/>
              </a:endParaRPr>
            </a:p>
          </p:txBody>
        </p:sp>
        <p:sp>
          <p:nvSpPr>
            <p:cNvPr id="28" name="文本框 27">
              <a:extLst>
                <a:ext uri="{FF2B5EF4-FFF2-40B4-BE49-F238E27FC236}">
                  <a16:creationId xmlns:a16="http://schemas.microsoft.com/office/drawing/2014/main" id="{85BF2A86-B95E-43C5-A863-FDDB2A888734}"/>
                </a:ext>
              </a:extLst>
            </p:cNvPr>
            <p:cNvSpPr txBox="1"/>
            <p:nvPr/>
          </p:nvSpPr>
          <p:spPr>
            <a:xfrm>
              <a:off x="6797345" y="5088994"/>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29" name="文本框 28">
              <a:extLst>
                <a:ext uri="{FF2B5EF4-FFF2-40B4-BE49-F238E27FC236}">
                  <a16:creationId xmlns:a16="http://schemas.microsoft.com/office/drawing/2014/main" id="{BD5CAA17-5D11-424B-B5D5-665C355DE06A}"/>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30" name="直接连接符 29">
              <a:extLst>
                <a:ext uri="{FF2B5EF4-FFF2-40B4-BE49-F238E27FC236}">
                  <a16:creationId xmlns:a16="http://schemas.microsoft.com/office/drawing/2014/main" id="{94E9AEDC-0B2E-4C33-BB44-4EC94BA328FB}"/>
                </a:ext>
              </a:extLst>
            </p:cNvPr>
            <p:cNvCxnSpPr>
              <a:cxnSpLocks/>
              <a:stCxn id="24" idx="2"/>
              <a:endCxn id="26"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0F9DFED-ADBD-4CE2-814E-6FA8063DBD05}"/>
                </a:ext>
              </a:extLst>
            </p:cNvPr>
            <p:cNvCxnSpPr>
              <a:cxnSpLocks/>
              <a:stCxn id="24" idx="2"/>
              <a:endCxn id="29"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DD0F9AB-5787-4D45-B98F-0FFCFA3B8D3F}"/>
                </a:ext>
              </a:extLst>
            </p:cNvPr>
            <p:cNvCxnSpPr>
              <a:cxnSpLocks/>
              <a:stCxn id="26" idx="1"/>
              <a:endCxn id="29"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955967E-6C8C-4B15-B2A6-7802231A6702}"/>
                </a:ext>
              </a:extLst>
            </p:cNvPr>
            <p:cNvCxnSpPr>
              <a:cxnSpLocks/>
              <a:stCxn id="26" idx="1"/>
              <a:endCxn id="27"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C305FA2-A530-4FB8-90D9-89629EC5120F}"/>
                </a:ext>
              </a:extLst>
            </p:cNvPr>
            <p:cNvCxnSpPr>
              <a:cxnSpLocks/>
              <a:endCxn id="27"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3FF3320-3ED8-4648-94A8-B733CF845511}"/>
                </a:ext>
              </a:extLst>
            </p:cNvPr>
            <p:cNvCxnSpPr>
              <a:cxnSpLocks/>
              <a:stCxn id="28" idx="3"/>
              <a:endCxn id="26"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CF35129-4E3E-42CA-8E92-2B3A1099E448}"/>
                </a:ext>
              </a:extLst>
            </p:cNvPr>
            <p:cNvCxnSpPr>
              <a:cxnSpLocks/>
              <a:stCxn id="28" idx="3"/>
              <a:endCxn id="27"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C76690F-6656-48E8-A3D9-E6D959122415}"/>
                </a:ext>
              </a:extLst>
            </p:cNvPr>
            <p:cNvCxnSpPr>
              <a:cxnSpLocks/>
              <a:stCxn id="28" idx="3"/>
              <a:endCxn id="29"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2642E0F-1E27-4E79-B26B-522989C091D1}"/>
                </a:ext>
              </a:extLst>
            </p:cNvPr>
            <p:cNvCxnSpPr>
              <a:cxnSpLocks/>
              <a:stCxn id="28" idx="3"/>
              <a:endCxn id="25"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D84D8EC-CF78-4545-A569-5E5F4DD9F372}"/>
                </a:ext>
              </a:extLst>
            </p:cNvPr>
            <p:cNvCxnSpPr>
              <a:cxnSpLocks/>
              <a:stCxn id="26" idx="1"/>
              <a:endCxn id="25"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7694D1A-8F94-4B5A-97F7-06138F98B4EB}"/>
                </a:ext>
              </a:extLst>
            </p:cNvPr>
            <p:cNvCxnSpPr>
              <a:cxnSpLocks/>
              <a:stCxn id="29" idx="3"/>
              <a:endCxn id="25"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D047149-CD8C-4723-9CC3-8EAE1DAC612F}"/>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42" name="文本框 41">
              <a:extLst>
                <a:ext uri="{FF2B5EF4-FFF2-40B4-BE49-F238E27FC236}">
                  <a16:creationId xmlns:a16="http://schemas.microsoft.com/office/drawing/2014/main" id="{51EFF5BD-809F-497F-8289-DE8FBCBFD639}"/>
                </a:ext>
              </a:extLst>
            </p:cNvPr>
            <p:cNvSpPr txBox="1"/>
            <p:nvPr/>
          </p:nvSpPr>
          <p:spPr>
            <a:xfrm>
              <a:off x="6410144" y="5534709"/>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44" name="文本框 43">
              <a:extLst>
                <a:ext uri="{FF2B5EF4-FFF2-40B4-BE49-F238E27FC236}">
                  <a16:creationId xmlns:a16="http://schemas.microsoft.com/office/drawing/2014/main" id="{A2D5DE42-B8C5-4292-A197-6CBA97DE727B}"/>
                </a:ext>
              </a:extLst>
            </p:cNvPr>
            <p:cNvSpPr txBox="1"/>
            <p:nvPr/>
          </p:nvSpPr>
          <p:spPr>
            <a:xfrm>
              <a:off x="9046951" y="6201118"/>
              <a:ext cx="458780" cy="461665"/>
            </a:xfrm>
            <a:prstGeom prst="rect">
              <a:avLst/>
            </a:prstGeom>
            <a:noFill/>
          </p:spPr>
          <p:txBody>
            <a:bodyPr wrap="none" rtlCol="0">
              <a:spAutoFit/>
            </a:bodyPr>
            <a:lstStyle/>
            <a:p>
              <a:r>
                <a:rPr lang="en-US" altLang="zh-CN" sz="2400" dirty="0">
                  <a:solidFill>
                    <a:srgbClr val="00B050"/>
                  </a:solidFill>
                </a:rPr>
                <a:t>r4</a:t>
              </a:r>
              <a:endParaRPr lang="zh-CN" altLang="en-US" sz="2400" dirty="0">
                <a:solidFill>
                  <a:srgbClr val="00B050"/>
                </a:solidFill>
              </a:endParaRPr>
            </a:p>
          </p:txBody>
        </p:sp>
      </p:grpSp>
      <p:sp>
        <p:nvSpPr>
          <p:cNvPr id="45" name="文本框 44">
            <a:extLst>
              <a:ext uri="{FF2B5EF4-FFF2-40B4-BE49-F238E27FC236}">
                <a16:creationId xmlns:a16="http://schemas.microsoft.com/office/drawing/2014/main" id="{870FC945-CE7F-49F7-94F2-F709E17B907B}"/>
              </a:ext>
            </a:extLst>
          </p:cNvPr>
          <p:cNvSpPr txBox="1"/>
          <p:nvPr/>
        </p:nvSpPr>
        <p:spPr>
          <a:xfrm>
            <a:off x="4113427" y="3932741"/>
            <a:ext cx="458780" cy="461665"/>
          </a:xfrm>
          <a:prstGeom prst="rect">
            <a:avLst/>
          </a:prstGeom>
          <a:noFill/>
        </p:spPr>
        <p:txBody>
          <a:bodyPr wrap="none" rtlCol="0">
            <a:spAutoFit/>
          </a:bodyPr>
          <a:lstStyle/>
          <a:p>
            <a:r>
              <a:rPr lang="en-US" altLang="zh-CN" sz="2400" dirty="0"/>
              <a:t>r3</a:t>
            </a:r>
            <a:endParaRPr lang="zh-CN" altLang="en-US" sz="2400" dirty="0"/>
          </a:p>
        </p:txBody>
      </p:sp>
    </p:spTree>
    <p:extLst>
      <p:ext uri="{BB962C8B-B14F-4D97-AF65-F5344CB8AC3E}">
        <p14:creationId xmlns:p14="http://schemas.microsoft.com/office/powerpoint/2010/main" val="39502067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165</a:t>
            </a:fld>
            <a:endParaRPr lang="en-US" dirty="0"/>
          </a:p>
        </p:txBody>
      </p: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6480575" cy="1938992"/>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d, c, b, e, f  }</a:t>
            </a:r>
          </a:p>
          <a:p>
            <a:r>
              <a:rPr lang="zh-CN" altLang="en-US" sz="2400" dirty="0"/>
              <a:t>依次对</a:t>
            </a:r>
            <a:r>
              <a:rPr lang="en-US" altLang="zh-CN" sz="2400" dirty="0"/>
              <a:t>f, e, b, c, d, a</a:t>
            </a:r>
            <a:r>
              <a:rPr lang="zh-CN" altLang="en-US" sz="2400" dirty="0"/>
              <a:t>着色</a:t>
            </a:r>
            <a:endParaRPr lang="en-US" altLang="zh-CN" sz="2400" dirty="0"/>
          </a:p>
          <a:p>
            <a:endParaRPr lang="en-US" altLang="zh-CN" sz="2400" dirty="0"/>
          </a:p>
          <a:p>
            <a:r>
              <a:rPr lang="en-US" altLang="zh-CN" sz="2400" dirty="0"/>
              <a:t>d</a:t>
            </a:r>
            <a:r>
              <a:rPr lang="zh-CN" altLang="en-US" sz="2400" dirty="0"/>
              <a:t>与</a:t>
            </a:r>
            <a:r>
              <a:rPr lang="en-US" altLang="zh-CN" sz="2400" dirty="0" err="1"/>
              <a:t>c,e,f</a:t>
            </a:r>
            <a:r>
              <a:rPr lang="zh-CN" altLang="en-US" sz="2400" dirty="0"/>
              <a:t>为邻，不能与</a:t>
            </a:r>
            <a:r>
              <a:rPr lang="en-US" altLang="zh-CN" sz="2400" dirty="0" err="1"/>
              <a:t>c,e,f</a:t>
            </a:r>
            <a:r>
              <a:rPr lang="zh-CN" altLang="en-US" sz="2400" dirty="0"/>
              <a:t>同色</a:t>
            </a:r>
            <a:r>
              <a:rPr lang="en-US" altLang="zh-CN" sz="2400" dirty="0"/>
              <a:t>, </a:t>
            </a:r>
            <a:r>
              <a:rPr lang="zh-CN" altLang="en-US" sz="2400" dirty="0"/>
              <a:t>但可与</a:t>
            </a:r>
            <a:r>
              <a:rPr lang="en-US" altLang="zh-CN" sz="2400" dirty="0"/>
              <a:t>b</a:t>
            </a:r>
            <a:r>
              <a:rPr lang="zh-CN" altLang="en-US" sz="2400" dirty="0"/>
              <a:t>同色</a:t>
            </a:r>
            <a:endParaRPr lang="en-US" altLang="zh-CN" sz="2400" dirty="0"/>
          </a:p>
        </p:txBody>
      </p:sp>
      <p:grpSp>
        <p:nvGrpSpPr>
          <p:cNvPr id="23" name="组合 22">
            <a:extLst>
              <a:ext uri="{FF2B5EF4-FFF2-40B4-BE49-F238E27FC236}">
                <a16:creationId xmlns:a16="http://schemas.microsoft.com/office/drawing/2014/main" id="{6617AEE4-3793-4773-9207-DB3DF7143EFC}"/>
              </a:ext>
            </a:extLst>
          </p:cNvPr>
          <p:cNvGrpSpPr/>
          <p:nvPr/>
        </p:nvGrpSpPr>
        <p:grpSpPr>
          <a:xfrm>
            <a:off x="487822" y="2974328"/>
            <a:ext cx="4084385" cy="3514406"/>
            <a:chOff x="6387673" y="3166185"/>
            <a:chExt cx="4084385" cy="3514406"/>
          </a:xfrm>
        </p:grpSpPr>
        <p:sp>
          <p:nvSpPr>
            <p:cNvPr id="24" name="文本框 23">
              <a:extLst>
                <a:ext uri="{FF2B5EF4-FFF2-40B4-BE49-F238E27FC236}">
                  <a16:creationId xmlns:a16="http://schemas.microsoft.com/office/drawing/2014/main" id="{58706102-4B07-409D-B9E8-0896B38B1070}"/>
                </a:ext>
              </a:extLst>
            </p:cNvPr>
            <p:cNvSpPr txBox="1"/>
            <p:nvPr/>
          </p:nvSpPr>
          <p:spPr>
            <a:xfrm>
              <a:off x="8132722" y="3166185"/>
              <a:ext cx="354584" cy="461665"/>
            </a:xfrm>
            <a:prstGeom prst="rect">
              <a:avLst/>
            </a:prstGeom>
            <a:solidFill>
              <a:schemeClr val="bg1"/>
            </a:solidFill>
          </p:spPr>
          <p:txBody>
            <a:bodyPr wrap="none" rtlCol="0">
              <a:spAutoFit/>
            </a:bodyPr>
            <a:lstStyle/>
            <a:p>
              <a:r>
                <a:rPr lang="en-US" altLang="zh-CN" sz="2400" dirty="0">
                  <a:solidFill>
                    <a:srgbClr val="002060"/>
                  </a:solidFill>
                  <a:latin typeface="+mn-ea"/>
                </a:rPr>
                <a:t>a</a:t>
              </a:r>
              <a:endParaRPr lang="zh-CN" altLang="en-US" sz="2400" dirty="0">
                <a:solidFill>
                  <a:srgbClr val="002060"/>
                </a:solidFill>
                <a:latin typeface="+mn-ea"/>
              </a:endParaRPr>
            </a:p>
          </p:txBody>
        </p:sp>
        <p:sp>
          <p:nvSpPr>
            <p:cNvPr id="25" name="文本框 24">
              <a:extLst>
                <a:ext uri="{FF2B5EF4-FFF2-40B4-BE49-F238E27FC236}">
                  <a16:creationId xmlns:a16="http://schemas.microsoft.com/office/drawing/2014/main" id="{1AAD9770-C5B5-40FE-9EF3-BA089CED5FAE}"/>
                </a:ext>
              </a:extLst>
            </p:cNvPr>
            <p:cNvSpPr txBox="1"/>
            <p:nvPr/>
          </p:nvSpPr>
          <p:spPr>
            <a:xfrm>
              <a:off x="9474550" y="420770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26" name="文本框 25">
              <a:extLst>
                <a:ext uri="{FF2B5EF4-FFF2-40B4-BE49-F238E27FC236}">
                  <a16:creationId xmlns:a16="http://schemas.microsoft.com/office/drawing/2014/main" id="{FD70BA06-7D61-4484-8A34-B63006013F4E}"/>
                </a:ext>
              </a:extLst>
            </p:cNvPr>
            <p:cNvSpPr txBox="1"/>
            <p:nvPr/>
          </p:nvSpPr>
          <p:spPr>
            <a:xfrm>
              <a:off x="9276341" y="5662863"/>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27" name="文本框 26">
              <a:extLst>
                <a:ext uri="{FF2B5EF4-FFF2-40B4-BE49-F238E27FC236}">
                  <a16:creationId xmlns:a16="http://schemas.microsoft.com/office/drawing/2014/main" id="{296C73DB-9517-4949-84C6-F4BF8F9FF068}"/>
                </a:ext>
              </a:extLst>
            </p:cNvPr>
            <p:cNvSpPr txBox="1"/>
            <p:nvPr/>
          </p:nvSpPr>
          <p:spPr>
            <a:xfrm>
              <a:off x="7750886" y="578149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d</a:t>
              </a:r>
              <a:endParaRPr lang="zh-CN" altLang="en-US" sz="2400" dirty="0">
                <a:solidFill>
                  <a:schemeClr val="bg1"/>
                </a:solidFill>
                <a:latin typeface="+mn-ea"/>
              </a:endParaRPr>
            </a:p>
          </p:txBody>
        </p:sp>
        <p:sp>
          <p:nvSpPr>
            <p:cNvPr id="28" name="文本框 27">
              <a:extLst>
                <a:ext uri="{FF2B5EF4-FFF2-40B4-BE49-F238E27FC236}">
                  <a16:creationId xmlns:a16="http://schemas.microsoft.com/office/drawing/2014/main" id="{85BF2A86-B95E-43C5-A863-FDDB2A888734}"/>
                </a:ext>
              </a:extLst>
            </p:cNvPr>
            <p:cNvSpPr txBox="1"/>
            <p:nvPr/>
          </p:nvSpPr>
          <p:spPr>
            <a:xfrm>
              <a:off x="6797345" y="5088994"/>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29" name="文本框 28">
              <a:extLst>
                <a:ext uri="{FF2B5EF4-FFF2-40B4-BE49-F238E27FC236}">
                  <a16:creationId xmlns:a16="http://schemas.microsoft.com/office/drawing/2014/main" id="{BD5CAA17-5D11-424B-B5D5-665C355DE06A}"/>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30" name="直接连接符 29">
              <a:extLst>
                <a:ext uri="{FF2B5EF4-FFF2-40B4-BE49-F238E27FC236}">
                  <a16:creationId xmlns:a16="http://schemas.microsoft.com/office/drawing/2014/main" id="{94E9AEDC-0B2E-4C33-BB44-4EC94BA328FB}"/>
                </a:ext>
              </a:extLst>
            </p:cNvPr>
            <p:cNvCxnSpPr>
              <a:cxnSpLocks/>
              <a:stCxn id="24" idx="2"/>
              <a:endCxn id="26"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0F9DFED-ADBD-4CE2-814E-6FA8063DBD05}"/>
                </a:ext>
              </a:extLst>
            </p:cNvPr>
            <p:cNvCxnSpPr>
              <a:cxnSpLocks/>
              <a:stCxn id="24" idx="2"/>
              <a:endCxn id="29"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DD0F9AB-5787-4D45-B98F-0FFCFA3B8D3F}"/>
                </a:ext>
              </a:extLst>
            </p:cNvPr>
            <p:cNvCxnSpPr>
              <a:cxnSpLocks/>
              <a:stCxn id="26" idx="1"/>
              <a:endCxn id="29"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955967E-6C8C-4B15-B2A6-7802231A6702}"/>
                </a:ext>
              </a:extLst>
            </p:cNvPr>
            <p:cNvCxnSpPr>
              <a:cxnSpLocks/>
              <a:stCxn id="26" idx="1"/>
              <a:endCxn id="27"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C305FA2-A530-4FB8-90D9-89629EC5120F}"/>
                </a:ext>
              </a:extLst>
            </p:cNvPr>
            <p:cNvCxnSpPr>
              <a:cxnSpLocks/>
              <a:endCxn id="27"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3FF3320-3ED8-4648-94A8-B733CF845511}"/>
                </a:ext>
              </a:extLst>
            </p:cNvPr>
            <p:cNvCxnSpPr>
              <a:cxnSpLocks/>
              <a:stCxn id="28" idx="3"/>
              <a:endCxn id="26"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CF35129-4E3E-42CA-8E92-2B3A1099E448}"/>
                </a:ext>
              </a:extLst>
            </p:cNvPr>
            <p:cNvCxnSpPr>
              <a:cxnSpLocks/>
              <a:stCxn id="28" idx="3"/>
              <a:endCxn id="27"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C76690F-6656-48E8-A3D9-E6D959122415}"/>
                </a:ext>
              </a:extLst>
            </p:cNvPr>
            <p:cNvCxnSpPr>
              <a:cxnSpLocks/>
              <a:stCxn id="28" idx="3"/>
              <a:endCxn id="29"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2642E0F-1E27-4E79-B26B-522989C091D1}"/>
                </a:ext>
              </a:extLst>
            </p:cNvPr>
            <p:cNvCxnSpPr>
              <a:cxnSpLocks/>
              <a:stCxn id="28" idx="3"/>
              <a:endCxn id="25"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D84D8EC-CF78-4545-A569-5E5F4DD9F372}"/>
                </a:ext>
              </a:extLst>
            </p:cNvPr>
            <p:cNvCxnSpPr>
              <a:cxnSpLocks/>
              <a:stCxn id="26" idx="1"/>
              <a:endCxn id="25"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7694D1A-8F94-4B5A-97F7-06138F98B4EB}"/>
                </a:ext>
              </a:extLst>
            </p:cNvPr>
            <p:cNvCxnSpPr>
              <a:cxnSpLocks/>
              <a:stCxn id="29" idx="3"/>
              <a:endCxn id="25"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D047149-CD8C-4723-9CC3-8EAE1DAC612F}"/>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42" name="文本框 41">
              <a:extLst>
                <a:ext uri="{FF2B5EF4-FFF2-40B4-BE49-F238E27FC236}">
                  <a16:creationId xmlns:a16="http://schemas.microsoft.com/office/drawing/2014/main" id="{51EFF5BD-809F-497F-8289-DE8FBCBFD639}"/>
                </a:ext>
              </a:extLst>
            </p:cNvPr>
            <p:cNvSpPr txBox="1"/>
            <p:nvPr/>
          </p:nvSpPr>
          <p:spPr>
            <a:xfrm>
              <a:off x="6410144" y="5534709"/>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43" name="文本框 42">
              <a:extLst>
                <a:ext uri="{FF2B5EF4-FFF2-40B4-BE49-F238E27FC236}">
                  <a16:creationId xmlns:a16="http://schemas.microsoft.com/office/drawing/2014/main" id="{A865BAAB-3E3F-45A0-9BE3-0357082AFEBC}"/>
                </a:ext>
              </a:extLst>
            </p:cNvPr>
            <p:cNvSpPr txBox="1"/>
            <p:nvPr/>
          </p:nvSpPr>
          <p:spPr>
            <a:xfrm>
              <a:off x="7254790" y="6218926"/>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44" name="文本框 43">
              <a:extLst>
                <a:ext uri="{FF2B5EF4-FFF2-40B4-BE49-F238E27FC236}">
                  <a16:creationId xmlns:a16="http://schemas.microsoft.com/office/drawing/2014/main" id="{A2D5DE42-B8C5-4292-A197-6CBA97DE727B}"/>
                </a:ext>
              </a:extLst>
            </p:cNvPr>
            <p:cNvSpPr txBox="1"/>
            <p:nvPr/>
          </p:nvSpPr>
          <p:spPr>
            <a:xfrm>
              <a:off x="9046951" y="6201118"/>
              <a:ext cx="458780" cy="461665"/>
            </a:xfrm>
            <a:prstGeom prst="rect">
              <a:avLst/>
            </a:prstGeom>
            <a:noFill/>
          </p:spPr>
          <p:txBody>
            <a:bodyPr wrap="none" rtlCol="0">
              <a:spAutoFit/>
            </a:bodyPr>
            <a:lstStyle/>
            <a:p>
              <a:r>
                <a:rPr lang="en-US" altLang="zh-CN" sz="2400" dirty="0">
                  <a:solidFill>
                    <a:srgbClr val="00B050"/>
                  </a:solidFill>
                </a:rPr>
                <a:t>r4</a:t>
              </a:r>
              <a:endParaRPr lang="zh-CN" altLang="en-US" sz="2400" dirty="0">
                <a:solidFill>
                  <a:srgbClr val="00B050"/>
                </a:solidFill>
              </a:endParaRPr>
            </a:p>
          </p:txBody>
        </p:sp>
        <p:sp>
          <p:nvSpPr>
            <p:cNvPr id="45" name="文本框 44">
              <a:extLst>
                <a:ext uri="{FF2B5EF4-FFF2-40B4-BE49-F238E27FC236}">
                  <a16:creationId xmlns:a16="http://schemas.microsoft.com/office/drawing/2014/main" id="{0EF6EAF8-30AD-4311-9643-8B579CABDD15}"/>
                </a:ext>
              </a:extLst>
            </p:cNvPr>
            <p:cNvSpPr txBox="1"/>
            <p:nvPr/>
          </p:nvSpPr>
          <p:spPr>
            <a:xfrm>
              <a:off x="10013278" y="4124598"/>
              <a:ext cx="458780" cy="461665"/>
            </a:xfrm>
            <a:prstGeom prst="rect">
              <a:avLst/>
            </a:prstGeom>
            <a:noFill/>
          </p:spPr>
          <p:txBody>
            <a:bodyPr wrap="none" rtlCol="0">
              <a:spAutoFit/>
            </a:bodyPr>
            <a:lstStyle/>
            <a:p>
              <a:r>
                <a:rPr lang="en-US" altLang="zh-CN" sz="2400" dirty="0"/>
                <a:t>r3</a:t>
              </a:r>
              <a:endParaRPr lang="zh-CN" altLang="en-US" sz="2400" dirty="0"/>
            </a:p>
          </p:txBody>
        </p:sp>
      </p:grpSp>
    </p:spTree>
    <p:extLst>
      <p:ext uri="{BB962C8B-B14F-4D97-AF65-F5344CB8AC3E}">
        <p14:creationId xmlns:p14="http://schemas.microsoft.com/office/powerpoint/2010/main" val="166859392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166</a:t>
            </a:fld>
            <a:endParaRPr lang="en-US" dirty="0"/>
          </a:p>
        </p:txBody>
      </p: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6628787" cy="1938992"/>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d, c, b, e, f  }</a:t>
            </a:r>
          </a:p>
          <a:p>
            <a:r>
              <a:rPr lang="zh-CN" altLang="en-US" sz="2400" dirty="0"/>
              <a:t>依次对</a:t>
            </a:r>
            <a:r>
              <a:rPr lang="en-US" altLang="zh-CN" sz="2400" dirty="0"/>
              <a:t>f, e, b, c, d, a</a:t>
            </a:r>
            <a:r>
              <a:rPr lang="zh-CN" altLang="en-US" sz="2400" dirty="0"/>
              <a:t>着色</a:t>
            </a:r>
            <a:endParaRPr lang="en-US" altLang="zh-CN" sz="2400" dirty="0"/>
          </a:p>
          <a:p>
            <a:endParaRPr lang="en-US" altLang="zh-CN" sz="2400" dirty="0"/>
          </a:p>
          <a:p>
            <a:r>
              <a:rPr lang="en-US" altLang="zh-CN" sz="2400" dirty="0"/>
              <a:t>a</a:t>
            </a:r>
            <a:r>
              <a:rPr lang="zh-CN" altLang="en-US" sz="2400" dirty="0"/>
              <a:t>与</a:t>
            </a:r>
            <a:r>
              <a:rPr lang="en-US" altLang="zh-CN" sz="2400" dirty="0" err="1"/>
              <a:t>c,f</a:t>
            </a:r>
            <a:r>
              <a:rPr lang="zh-CN" altLang="en-US" sz="2400" dirty="0"/>
              <a:t>为邻，不能与</a:t>
            </a:r>
            <a:r>
              <a:rPr lang="en-US" altLang="zh-CN" sz="2400" dirty="0" err="1"/>
              <a:t>c,f</a:t>
            </a:r>
            <a:r>
              <a:rPr lang="zh-CN" altLang="en-US" sz="2400" dirty="0"/>
              <a:t>同色</a:t>
            </a:r>
            <a:r>
              <a:rPr lang="en-US" altLang="zh-CN" sz="2400" dirty="0"/>
              <a:t>,</a:t>
            </a:r>
            <a:r>
              <a:rPr lang="zh-CN" altLang="en-US" sz="2400" dirty="0"/>
              <a:t>但可与</a:t>
            </a:r>
            <a:r>
              <a:rPr lang="en-US" altLang="zh-CN" sz="2400" dirty="0" err="1"/>
              <a:t>e,d,b</a:t>
            </a:r>
            <a:r>
              <a:rPr lang="zh-CN" altLang="en-US" sz="2400" dirty="0"/>
              <a:t>同色</a:t>
            </a:r>
            <a:endParaRPr lang="en-US" altLang="zh-CN" sz="2400" dirty="0"/>
          </a:p>
        </p:txBody>
      </p:sp>
      <p:grpSp>
        <p:nvGrpSpPr>
          <p:cNvPr id="23" name="组合 22">
            <a:extLst>
              <a:ext uri="{FF2B5EF4-FFF2-40B4-BE49-F238E27FC236}">
                <a16:creationId xmlns:a16="http://schemas.microsoft.com/office/drawing/2014/main" id="{6617AEE4-3793-4773-9207-DB3DF7143EFC}"/>
              </a:ext>
            </a:extLst>
          </p:cNvPr>
          <p:cNvGrpSpPr/>
          <p:nvPr/>
        </p:nvGrpSpPr>
        <p:grpSpPr>
          <a:xfrm>
            <a:off x="487822" y="2974328"/>
            <a:ext cx="4084385" cy="3514406"/>
            <a:chOff x="6387673" y="3166185"/>
            <a:chExt cx="4084385" cy="3514406"/>
          </a:xfrm>
        </p:grpSpPr>
        <p:sp>
          <p:nvSpPr>
            <p:cNvPr id="24" name="文本框 23">
              <a:extLst>
                <a:ext uri="{FF2B5EF4-FFF2-40B4-BE49-F238E27FC236}">
                  <a16:creationId xmlns:a16="http://schemas.microsoft.com/office/drawing/2014/main" id="{58706102-4B07-409D-B9E8-0896B38B1070}"/>
                </a:ext>
              </a:extLst>
            </p:cNvPr>
            <p:cNvSpPr txBox="1"/>
            <p:nvPr/>
          </p:nvSpPr>
          <p:spPr>
            <a:xfrm>
              <a:off x="8132722" y="3166185"/>
              <a:ext cx="354584" cy="461665"/>
            </a:xfrm>
            <a:prstGeom prst="rect">
              <a:avLst/>
            </a:prstGeom>
            <a:solidFill>
              <a:srgbClr val="FF0000"/>
            </a:solidFill>
          </p:spPr>
          <p:txBody>
            <a:bodyPr wrap="none" rtlCol="0">
              <a:spAutoFit/>
            </a:bodyPr>
            <a:lstStyle/>
            <a:p>
              <a:r>
                <a:rPr lang="en-US" altLang="zh-CN" sz="2400" dirty="0">
                  <a:solidFill>
                    <a:schemeClr val="bg1"/>
                  </a:solidFill>
                  <a:latin typeface="+mn-ea"/>
                </a:rPr>
                <a:t>a</a:t>
              </a:r>
              <a:endParaRPr lang="zh-CN" altLang="en-US" sz="2400" dirty="0">
                <a:solidFill>
                  <a:schemeClr val="bg1"/>
                </a:solidFill>
                <a:latin typeface="+mn-ea"/>
              </a:endParaRPr>
            </a:p>
          </p:txBody>
        </p:sp>
        <p:sp>
          <p:nvSpPr>
            <p:cNvPr id="25" name="文本框 24">
              <a:extLst>
                <a:ext uri="{FF2B5EF4-FFF2-40B4-BE49-F238E27FC236}">
                  <a16:creationId xmlns:a16="http://schemas.microsoft.com/office/drawing/2014/main" id="{1AAD9770-C5B5-40FE-9EF3-BA089CED5FAE}"/>
                </a:ext>
              </a:extLst>
            </p:cNvPr>
            <p:cNvSpPr txBox="1"/>
            <p:nvPr/>
          </p:nvSpPr>
          <p:spPr>
            <a:xfrm>
              <a:off x="9474550" y="420770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26" name="文本框 25">
              <a:extLst>
                <a:ext uri="{FF2B5EF4-FFF2-40B4-BE49-F238E27FC236}">
                  <a16:creationId xmlns:a16="http://schemas.microsoft.com/office/drawing/2014/main" id="{FD70BA06-7D61-4484-8A34-B63006013F4E}"/>
                </a:ext>
              </a:extLst>
            </p:cNvPr>
            <p:cNvSpPr txBox="1"/>
            <p:nvPr/>
          </p:nvSpPr>
          <p:spPr>
            <a:xfrm>
              <a:off x="9276341" y="5662863"/>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27" name="文本框 26">
              <a:extLst>
                <a:ext uri="{FF2B5EF4-FFF2-40B4-BE49-F238E27FC236}">
                  <a16:creationId xmlns:a16="http://schemas.microsoft.com/office/drawing/2014/main" id="{296C73DB-9517-4949-84C6-F4BF8F9FF068}"/>
                </a:ext>
              </a:extLst>
            </p:cNvPr>
            <p:cNvSpPr txBox="1"/>
            <p:nvPr/>
          </p:nvSpPr>
          <p:spPr>
            <a:xfrm>
              <a:off x="7750886" y="578149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d</a:t>
              </a:r>
              <a:endParaRPr lang="zh-CN" altLang="en-US" sz="2400" dirty="0">
                <a:solidFill>
                  <a:schemeClr val="bg1"/>
                </a:solidFill>
                <a:latin typeface="+mn-ea"/>
              </a:endParaRPr>
            </a:p>
          </p:txBody>
        </p:sp>
        <p:sp>
          <p:nvSpPr>
            <p:cNvPr id="28" name="文本框 27">
              <a:extLst>
                <a:ext uri="{FF2B5EF4-FFF2-40B4-BE49-F238E27FC236}">
                  <a16:creationId xmlns:a16="http://schemas.microsoft.com/office/drawing/2014/main" id="{85BF2A86-B95E-43C5-A863-FDDB2A888734}"/>
                </a:ext>
              </a:extLst>
            </p:cNvPr>
            <p:cNvSpPr txBox="1"/>
            <p:nvPr/>
          </p:nvSpPr>
          <p:spPr>
            <a:xfrm>
              <a:off x="6797345" y="5088994"/>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29" name="文本框 28">
              <a:extLst>
                <a:ext uri="{FF2B5EF4-FFF2-40B4-BE49-F238E27FC236}">
                  <a16:creationId xmlns:a16="http://schemas.microsoft.com/office/drawing/2014/main" id="{BD5CAA17-5D11-424B-B5D5-665C355DE06A}"/>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30" name="直接连接符 29">
              <a:extLst>
                <a:ext uri="{FF2B5EF4-FFF2-40B4-BE49-F238E27FC236}">
                  <a16:creationId xmlns:a16="http://schemas.microsoft.com/office/drawing/2014/main" id="{94E9AEDC-0B2E-4C33-BB44-4EC94BA328FB}"/>
                </a:ext>
              </a:extLst>
            </p:cNvPr>
            <p:cNvCxnSpPr>
              <a:cxnSpLocks/>
              <a:stCxn id="24" idx="2"/>
              <a:endCxn id="26"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0F9DFED-ADBD-4CE2-814E-6FA8063DBD05}"/>
                </a:ext>
              </a:extLst>
            </p:cNvPr>
            <p:cNvCxnSpPr>
              <a:cxnSpLocks/>
              <a:stCxn id="24" idx="2"/>
              <a:endCxn id="29"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DD0F9AB-5787-4D45-B98F-0FFCFA3B8D3F}"/>
                </a:ext>
              </a:extLst>
            </p:cNvPr>
            <p:cNvCxnSpPr>
              <a:cxnSpLocks/>
              <a:stCxn id="26" idx="1"/>
              <a:endCxn id="29"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955967E-6C8C-4B15-B2A6-7802231A6702}"/>
                </a:ext>
              </a:extLst>
            </p:cNvPr>
            <p:cNvCxnSpPr>
              <a:cxnSpLocks/>
              <a:stCxn id="26" idx="1"/>
              <a:endCxn id="27"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C305FA2-A530-4FB8-90D9-89629EC5120F}"/>
                </a:ext>
              </a:extLst>
            </p:cNvPr>
            <p:cNvCxnSpPr>
              <a:cxnSpLocks/>
              <a:endCxn id="27"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3FF3320-3ED8-4648-94A8-B733CF845511}"/>
                </a:ext>
              </a:extLst>
            </p:cNvPr>
            <p:cNvCxnSpPr>
              <a:cxnSpLocks/>
              <a:stCxn id="28" idx="3"/>
              <a:endCxn id="26"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CF35129-4E3E-42CA-8E92-2B3A1099E448}"/>
                </a:ext>
              </a:extLst>
            </p:cNvPr>
            <p:cNvCxnSpPr>
              <a:cxnSpLocks/>
              <a:stCxn id="28" idx="3"/>
              <a:endCxn id="27"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C76690F-6656-48E8-A3D9-E6D959122415}"/>
                </a:ext>
              </a:extLst>
            </p:cNvPr>
            <p:cNvCxnSpPr>
              <a:cxnSpLocks/>
              <a:stCxn id="28" idx="3"/>
              <a:endCxn id="29"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2642E0F-1E27-4E79-B26B-522989C091D1}"/>
                </a:ext>
              </a:extLst>
            </p:cNvPr>
            <p:cNvCxnSpPr>
              <a:cxnSpLocks/>
              <a:stCxn id="28" idx="3"/>
              <a:endCxn id="25"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D84D8EC-CF78-4545-A569-5E5F4DD9F372}"/>
                </a:ext>
              </a:extLst>
            </p:cNvPr>
            <p:cNvCxnSpPr>
              <a:cxnSpLocks/>
              <a:stCxn id="26" idx="1"/>
              <a:endCxn id="25"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7694D1A-8F94-4B5A-97F7-06138F98B4EB}"/>
                </a:ext>
              </a:extLst>
            </p:cNvPr>
            <p:cNvCxnSpPr>
              <a:cxnSpLocks/>
              <a:stCxn id="29" idx="3"/>
              <a:endCxn id="25"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D047149-CD8C-4723-9CC3-8EAE1DAC612F}"/>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42" name="文本框 41">
              <a:extLst>
                <a:ext uri="{FF2B5EF4-FFF2-40B4-BE49-F238E27FC236}">
                  <a16:creationId xmlns:a16="http://schemas.microsoft.com/office/drawing/2014/main" id="{51EFF5BD-809F-497F-8289-DE8FBCBFD639}"/>
                </a:ext>
              </a:extLst>
            </p:cNvPr>
            <p:cNvSpPr txBox="1"/>
            <p:nvPr/>
          </p:nvSpPr>
          <p:spPr>
            <a:xfrm>
              <a:off x="6410144" y="5534709"/>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43" name="文本框 42">
              <a:extLst>
                <a:ext uri="{FF2B5EF4-FFF2-40B4-BE49-F238E27FC236}">
                  <a16:creationId xmlns:a16="http://schemas.microsoft.com/office/drawing/2014/main" id="{A865BAAB-3E3F-45A0-9BE3-0357082AFEBC}"/>
                </a:ext>
              </a:extLst>
            </p:cNvPr>
            <p:cNvSpPr txBox="1"/>
            <p:nvPr/>
          </p:nvSpPr>
          <p:spPr>
            <a:xfrm>
              <a:off x="7254790" y="6218926"/>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44" name="文本框 43">
              <a:extLst>
                <a:ext uri="{FF2B5EF4-FFF2-40B4-BE49-F238E27FC236}">
                  <a16:creationId xmlns:a16="http://schemas.microsoft.com/office/drawing/2014/main" id="{A2D5DE42-B8C5-4292-A197-6CBA97DE727B}"/>
                </a:ext>
              </a:extLst>
            </p:cNvPr>
            <p:cNvSpPr txBox="1"/>
            <p:nvPr/>
          </p:nvSpPr>
          <p:spPr>
            <a:xfrm>
              <a:off x="9046951" y="6201118"/>
              <a:ext cx="458780" cy="461665"/>
            </a:xfrm>
            <a:prstGeom prst="rect">
              <a:avLst/>
            </a:prstGeom>
            <a:noFill/>
          </p:spPr>
          <p:txBody>
            <a:bodyPr wrap="none" rtlCol="0">
              <a:spAutoFit/>
            </a:bodyPr>
            <a:lstStyle/>
            <a:p>
              <a:r>
                <a:rPr lang="en-US" altLang="zh-CN" sz="2400" dirty="0">
                  <a:solidFill>
                    <a:srgbClr val="00B050"/>
                  </a:solidFill>
                </a:rPr>
                <a:t>r4</a:t>
              </a:r>
              <a:endParaRPr lang="zh-CN" altLang="en-US" sz="2400" dirty="0">
                <a:solidFill>
                  <a:srgbClr val="00B050"/>
                </a:solidFill>
              </a:endParaRPr>
            </a:p>
          </p:txBody>
        </p:sp>
        <p:sp>
          <p:nvSpPr>
            <p:cNvPr id="45" name="文本框 44">
              <a:extLst>
                <a:ext uri="{FF2B5EF4-FFF2-40B4-BE49-F238E27FC236}">
                  <a16:creationId xmlns:a16="http://schemas.microsoft.com/office/drawing/2014/main" id="{0EF6EAF8-30AD-4311-9643-8B579CABDD15}"/>
                </a:ext>
              </a:extLst>
            </p:cNvPr>
            <p:cNvSpPr txBox="1"/>
            <p:nvPr/>
          </p:nvSpPr>
          <p:spPr>
            <a:xfrm>
              <a:off x="10013278" y="4124598"/>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46" name="文本框 45">
              <a:extLst>
                <a:ext uri="{FF2B5EF4-FFF2-40B4-BE49-F238E27FC236}">
                  <a16:creationId xmlns:a16="http://schemas.microsoft.com/office/drawing/2014/main" id="{31A3ABEA-D00C-45C5-A270-61BAE67180E3}"/>
                </a:ext>
              </a:extLst>
            </p:cNvPr>
            <p:cNvSpPr txBox="1"/>
            <p:nvPr/>
          </p:nvSpPr>
          <p:spPr>
            <a:xfrm>
              <a:off x="8588171" y="3166185"/>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grpSp>
    </p:spTree>
    <p:extLst>
      <p:ext uri="{BB962C8B-B14F-4D97-AF65-F5344CB8AC3E}">
        <p14:creationId xmlns:p14="http://schemas.microsoft.com/office/powerpoint/2010/main" val="25869405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r>
              <a:rPr lang="en-US" altLang="zh-CN" dirty="0">
                <a:solidFill>
                  <a:srgbClr val="FF0000"/>
                </a:solidFill>
              </a:rPr>
              <a:t>Try to find a 3-color RIG</a:t>
            </a: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167</a:t>
            </a:fld>
            <a:endParaRPr lang="en-US" dirty="0"/>
          </a:p>
        </p:txBody>
      </p:sp>
      <p:sp>
        <p:nvSpPr>
          <p:cNvPr id="5" name="文本框 4">
            <a:extLst>
              <a:ext uri="{FF2B5EF4-FFF2-40B4-BE49-F238E27FC236}">
                <a16:creationId xmlns:a16="http://schemas.microsoft.com/office/drawing/2014/main" id="{C0B667DF-37CC-4997-8047-12598A2C028E}"/>
              </a:ext>
            </a:extLst>
          </p:cNvPr>
          <p:cNvSpPr txBox="1"/>
          <p:nvPr/>
        </p:nvSpPr>
        <p:spPr>
          <a:xfrm>
            <a:off x="2357564" y="3246397"/>
            <a:ext cx="354584" cy="461665"/>
          </a:xfrm>
          <a:prstGeom prst="rect">
            <a:avLst/>
          </a:prstGeom>
          <a:noFill/>
        </p:spPr>
        <p:txBody>
          <a:bodyPr wrap="none" rtlCol="0">
            <a:spAutoFit/>
          </a:bodyPr>
          <a:lstStyle/>
          <a:p>
            <a:r>
              <a:rPr lang="en-US" altLang="zh-CN" sz="2400" dirty="0">
                <a:latin typeface="+mn-ea"/>
              </a:rPr>
              <a:t>a</a:t>
            </a:r>
            <a:endParaRPr lang="zh-CN" altLang="en-US" sz="2400" dirty="0">
              <a:latin typeface="+mn-ea"/>
            </a:endParaRPr>
          </a:p>
        </p:txBody>
      </p:sp>
      <p:sp>
        <p:nvSpPr>
          <p:cNvPr id="6" name="文本框 5">
            <a:extLst>
              <a:ext uri="{FF2B5EF4-FFF2-40B4-BE49-F238E27FC236}">
                <a16:creationId xmlns:a16="http://schemas.microsoft.com/office/drawing/2014/main" id="{DE30AE50-41E8-41B6-B104-A38097C82F09}"/>
              </a:ext>
            </a:extLst>
          </p:cNvPr>
          <p:cNvSpPr txBox="1"/>
          <p:nvPr/>
        </p:nvSpPr>
        <p:spPr>
          <a:xfrm>
            <a:off x="3699392" y="4287915"/>
            <a:ext cx="381836" cy="461665"/>
          </a:xfrm>
          <a:prstGeom prst="rect">
            <a:avLst/>
          </a:prstGeom>
          <a:noFill/>
        </p:spPr>
        <p:txBody>
          <a:bodyPr wrap="none" rtlCol="0">
            <a:spAutoFit/>
          </a:bodyPr>
          <a:lstStyle/>
          <a:p>
            <a:r>
              <a:rPr lang="en-US" altLang="zh-CN" sz="2400" dirty="0">
                <a:latin typeface="+mn-ea"/>
              </a:rPr>
              <a:t>b</a:t>
            </a:r>
            <a:endParaRPr lang="zh-CN" altLang="en-US" sz="2400" dirty="0">
              <a:latin typeface="+mn-ea"/>
            </a:endParaRPr>
          </a:p>
        </p:txBody>
      </p:sp>
      <p:sp>
        <p:nvSpPr>
          <p:cNvPr id="7" name="文本框 6">
            <a:extLst>
              <a:ext uri="{FF2B5EF4-FFF2-40B4-BE49-F238E27FC236}">
                <a16:creationId xmlns:a16="http://schemas.microsoft.com/office/drawing/2014/main" id="{AA803C64-2866-4D72-B5EE-3DD7F988E4D6}"/>
              </a:ext>
            </a:extLst>
          </p:cNvPr>
          <p:cNvSpPr txBox="1"/>
          <p:nvPr/>
        </p:nvSpPr>
        <p:spPr>
          <a:xfrm>
            <a:off x="3501183" y="5743075"/>
            <a:ext cx="338554" cy="461665"/>
          </a:xfrm>
          <a:prstGeom prst="rect">
            <a:avLst/>
          </a:prstGeom>
          <a:noFill/>
        </p:spPr>
        <p:txBody>
          <a:bodyPr wrap="none" rtlCol="0">
            <a:spAutoFit/>
          </a:bodyPr>
          <a:lstStyle/>
          <a:p>
            <a:r>
              <a:rPr lang="en-US" altLang="zh-CN" sz="2400" dirty="0">
                <a:latin typeface="+mn-ea"/>
              </a:rPr>
              <a:t>c</a:t>
            </a:r>
            <a:endParaRPr lang="zh-CN" altLang="en-US" sz="2400" dirty="0">
              <a:latin typeface="+mn-ea"/>
            </a:endParaRPr>
          </a:p>
        </p:txBody>
      </p:sp>
      <p:sp>
        <p:nvSpPr>
          <p:cNvPr id="8" name="文本框 7">
            <a:extLst>
              <a:ext uri="{FF2B5EF4-FFF2-40B4-BE49-F238E27FC236}">
                <a16:creationId xmlns:a16="http://schemas.microsoft.com/office/drawing/2014/main" id="{C559F5EB-DE8F-4064-81B0-0DC5B95E99C1}"/>
              </a:ext>
            </a:extLst>
          </p:cNvPr>
          <p:cNvSpPr txBox="1"/>
          <p:nvPr/>
        </p:nvSpPr>
        <p:spPr>
          <a:xfrm>
            <a:off x="1975728" y="5861705"/>
            <a:ext cx="381836" cy="461665"/>
          </a:xfrm>
          <a:prstGeom prst="rect">
            <a:avLst/>
          </a:prstGeom>
          <a:noFill/>
        </p:spPr>
        <p:txBody>
          <a:bodyPr wrap="none" rtlCol="0">
            <a:spAutoFit/>
          </a:bodyPr>
          <a:lstStyle/>
          <a:p>
            <a:r>
              <a:rPr lang="en-US" altLang="zh-CN" sz="2400" dirty="0">
                <a:latin typeface="+mn-ea"/>
              </a:rPr>
              <a:t>d</a:t>
            </a:r>
            <a:endParaRPr lang="zh-CN" altLang="en-US" sz="2400" dirty="0">
              <a:latin typeface="+mn-ea"/>
            </a:endParaRPr>
          </a:p>
        </p:txBody>
      </p:sp>
      <p:sp>
        <p:nvSpPr>
          <p:cNvPr id="9" name="文本框 8">
            <a:extLst>
              <a:ext uri="{FF2B5EF4-FFF2-40B4-BE49-F238E27FC236}">
                <a16:creationId xmlns:a16="http://schemas.microsoft.com/office/drawing/2014/main" id="{B9159B6D-5176-4A65-B3A6-FE7627F997D2}"/>
              </a:ext>
            </a:extLst>
          </p:cNvPr>
          <p:cNvSpPr txBox="1"/>
          <p:nvPr/>
        </p:nvSpPr>
        <p:spPr>
          <a:xfrm>
            <a:off x="1022187" y="5169206"/>
            <a:ext cx="359394" cy="461665"/>
          </a:xfrm>
          <a:prstGeom prst="rect">
            <a:avLst/>
          </a:prstGeom>
          <a:noFill/>
        </p:spPr>
        <p:txBody>
          <a:bodyPr wrap="none" rtlCol="0">
            <a:spAutoFit/>
          </a:bodyPr>
          <a:lstStyle/>
          <a:p>
            <a:r>
              <a:rPr lang="en-US" altLang="zh-CN" sz="2400" dirty="0">
                <a:latin typeface="+mn-ea"/>
              </a:rPr>
              <a:t>e</a:t>
            </a:r>
            <a:endParaRPr lang="zh-CN" altLang="en-US" sz="2400" dirty="0">
              <a:latin typeface="+mn-ea"/>
            </a:endParaRPr>
          </a:p>
        </p:txBody>
      </p:sp>
      <p:sp>
        <p:nvSpPr>
          <p:cNvPr id="10" name="文本框 9">
            <a:extLst>
              <a:ext uri="{FF2B5EF4-FFF2-40B4-BE49-F238E27FC236}">
                <a16:creationId xmlns:a16="http://schemas.microsoft.com/office/drawing/2014/main" id="{58846927-750D-4FD8-88AA-40FB2EE8287F}"/>
              </a:ext>
            </a:extLst>
          </p:cNvPr>
          <p:cNvSpPr txBox="1"/>
          <p:nvPr/>
        </p:nvSpPr>
        <p:spPr>
          <a:xfrm>
            <a:off x="1170399" y="4033292"/>
            <a:ext cx="292068" cy="461665"/>
          </a:xfrm>
          <a:prstGeom prst="rect">
            <a:avLst/>
          </a:prstGeom>
          <a:noFill/>
        </p:spPr>
        <p:txBody>
          <a:bodyPr wrap="none" rtlCol="0">
            <a:spAutoFit/>
          </a:bodyPr>
          <a:lstStyle/>
          <a:p>
            <a:r>
              <a:rPr lang="en-US" altLang="zh-CN" sz="2400" dirty="0">
                <a:latin typeface="+mn-ea"/>
              </a:rPr>
              <a:t>f</a:t>
            </a:r>
            <a:endParaRPr lang="zh-CN" altLang="en-US" sz="2400" dirty="0">
              <a:latin typeface="+mn-ea"/>
            </a:endParaRPr>
          </a:p>
        </p:txBody>
      </p:sp>
      <p:cxnSp>
        <p:nvCxnSpPr>
          <p:cNvPr id="11" name="直接连接符 10">
            <a:extLst>
              <a:ext uri="{FF2B5EF4-FFF2-40B4-BE49-F238E27FC236}">
                <a16:creationId xmlns:a16="http://schemas.microsoft.com/office/drawing/2014/main" id="{C07CE991-8450-4A54-BB54-D42A3C85F91E}"/>
              </a:ext>
            </a:extLst>
          </p:cNvPr>
          <p:cNvCxnSpPr>
            <a:cxnSpLocks/>
            <a:stCxn id="5" idx="2"/>
            <a:endCxn id="7" idx="1"/>
          </p:cNvCxnSpPr>
          <p:nvPr/>
        </p:nvCxnSpPr>
        <p:spPr>
          <a:xfrm>
            <a:off x="2534856" y="3708062"/>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E23CA85-9B6B-4CF5-A85D-E0CB1DF73101}"/>
              </a:ext>
            </a:extLst>
          </p:cNvPr>
          <p:cNvCxnSpPr>
            <a:cxnSpLocks/>
            <a:stCxn id="5" idx="2"/>
            <a:endCxn id="10" idx="3"/>
          </p:cNvCxnSpPr>
          <p:nvPr/>
        </p:nvCxnSpPr>
        <p:spPr>
          <a:xfrm flipH="1">
            <a:off x="1462467" y="3708062"/>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CEB107E-29B2-47BA-9C79-F324793D3889}"/>
              </a:ext>
            </a:extLst>
          </p:cNvPr>
          <p:cNvCxnSpPr>
            <a:cxnSpLocks/>
            <a:stCxn id="7" idx="1"/>
            <a:endCxn id="10" idx="3"/>
          </p:cNvCxnSpPr>
          <p:nvPr/>
        </p:nvCxnSpPr>
        <p:spPr>
          <a:xfrm flipH="1" flipV="1">
            <a:off x="1462467" y="4264125"/>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6F694F0-4DA3-4D7A-90D2-2A2613B8BCBA}"/>
              </a:ext>
            </a:extLst>
          </p:cNvPr>
          <p:cNvCxnSpPr>
            <a:cxnSpLocks/>
            <a:stCxn id="7" idx="1"/>
            <a:endCxn id="8" idx="0"/>
          </p:cNvCxnSpPr>
          <p:nvPr/>
        </p:nvCxnSpPr>
        <p:spPr>
          <a:xfrm flipH="1" flipV="1">
            <a:off x="2166646" y="5861705"/>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5AD5133-60A3-4C9D-BDFE-1AFBE5B7A09B}"/>
              </a:ext>
            </a:extLst>
          </p:cNvPr>
          <p:cNvCxnSpPr>
            <a:cxnSpLocks/>
            <a:endCxn id="8" idx="0"/>
          </p:cNvCxnSpPr>
          <p:nvPr/>
        </p:nvCxnSpPr>
        <p:spPr>
          <a:xfrm>
            <a:off x="1461976" y="4316448"/>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D155B7-306D-4339-880D-D7C83937B4C4}"/>
              </a:ext>
            </a:extLst>
          </p:cNvPr>
          <p:cNvCxnSpPr>
            <a:cxnSpLocks/>
            <a:stCxn id="9" idx="3"/>
            <a:endCxn id="7" idx="1"/>
          </p:cNvCxnSpPr>
          <p:nvPr/>
        </p:nvCxnSpPr>
        <p:spPr>
          <a:xfrm>
            <a:off x="1381581" y="5400039"/>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DCAAEC2-4D59-4A8E-AB5B-7052FD8B6027}"/>
              </a:ext>
            </a:extLst>
          </p:cNvPr>
          <p:cNvCxnSpPr>
            <a:cxnSpLocks/>
            <a:stCxn id="9" idx="3"/>
            <a:endCxn id="8" idx="0"/>
          </p:cNvCxnSpPr>
          <p:nvPr/>
        </p:nvCxnSpPr>
        <p:spPr>
          <a:xfrm>
            <a:off x="1381581" y="5400039"/>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C151A33-A6FC-4A75-B68C-5C57BDDF80F0}"/>
              </a:ext>
            </a:extLst>
          </p:cNvPr>
          <p:cNvCxnSpPr>
            <a:cxnSpLocks/>
            <a:stCxn id="9" idx="3"/>
            <a:endCxn id="10" idx="3"/>
          </p:cNvCxnSpPr>
          <p:nvPr/>
        </p:nvCxnSpPr>
        <p:spPr>
          <a:xfrm flipV="1">
            <a:off x="1381581" y="4264125"/>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D1A55B2-9116-4B81-8C0B-864F1A5BE0CD}"/>
              </a:ext>
            </a:extLst>
          </p:cNvPr>
          <p:cNvCxnSpPr>
            <a:cxnSpLocks/>
            <a:stCxn id="9" idx="3"/>
            <a:endCxn id="6" idx="1"/>
          </p:cNvCxnSpPr>
          <p:nvPr/>
        </p:nvCxnSpPr>
        <p:spPr>
          <a:xfrm flipV="1">
            <a:off x="1381581" y="4518748"/>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2581257-E570-4F0E-B1E1-359724310519}"/>
              </a:ext>
            </a:extLst>
          </p:cNvPr>
          <p:cNvCxnSpPr>
            <a:cxnSpLocks/>
            <a:stCxn id="7" idx="1"/>
            <a:endCxn id="6" idx="1"/>
          </p:cNvCxnSpPr>
          <p:nvPr/>
        </p:nvCxnSpPr>
        <p:spPr>
          <a:xfrm flipV="1">
            <a:off x="3501183" y="4518748"/>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CDD3FCE-7CDD-4DEB-AC06-E289B81A6E55}"/>
              </a:ext>
            </a:extLst>
          </p:cNvPr>
          <p:cNvCxnSpPr>
            <a:cxnSpLocks/>
            <a:stCxn id="10" idx="3"/>
            <a:endCxn id="6" idx="1"/>
          </p:cNvCxnSpPr>
          <p:nvPr/>
        </p:nvCxnSpPr>
        <p:spPr>
          <a:xfrm>
            <a:off x="1462467" y="4264125"/>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7526281" cy="2308324"/>
          </a:xfrm>
          <a:prstGeom prst="rect">
            <a:avLst/>
          </a:prstGeom>
          <a:noFill/>
        </p:spPr>
        <p:txBody>
          <a:bodyPr wrap="square" rtlCol="0">
            <a:spAutoFit/>
          </a:bodyPr>
          <a:lstStyle/>
          <a:p>
            <a:r>
              <a:rPr lang="zh-CN" altLang="en-US" sz="2400" dirty="0"/>
              <a:t>尝试</a:t>
            </a:r>
            <a:r>
              <a:rPr lang="en-US" altLang="zh-CN" sz="2400" dirty="0"/>
              <a:t>k</a:t>
            </a:r>
            <a:r>
              <a:rPr lang="zh-CN" altLang="en-US" sz="2400" dirty="0"/>
              <a:t> </a:t>
            </a:r>
            <a:r>
              <a:rPr lang="en-US" altLang="zh-CN" sz="2400" dirty="0"/>
              <a:t>=</a:t>
            </a:r>
            <a:r>
              <a:rPr lang="zh-CN" altLang="en-US" sz="2400" dirty="0"/>
              <a:t> </a:t>
            </a:r>
            <a:r>
              <a:rPr lang="en-US" altLang="zh-CN" sz="2400" dirty="0"/>
              <a:t>3</a:t>
            </a:r>
            <a:r>
              <a:rPr lang="zh-CN" altLang="en-US" sz="2400" dirty="0"/>
              <a:t>的着色</a:t>
            </a:r>
            <a:endParaRPr lang="en-US" altLang="zh-CN" sz="2400" dirty="0"/>
          </a:p>
          <a:p>
            <a:r>
              <a:rPr lang="zh-CN" altLang="en-US" sz="2400" dirty="0"/>
              <a:t>只有结点</a:t>
            </a:r>
            <a:r>
              <a:rPr lang="en-US" altLang="zh-CN" sz="2400" dirty="0"/>
              <a:t>a</a:t>
            </a:r>
            <a:r>
              <a:rPr lang="zh-CN" altLang="en-US" sz="2400" dirty="0"/>
              <a:t>的度</a:t>
            </a:r>
            <a:r>
              <a:rPr lang="en-US" altLang="zh-CN" sz="2400" dirty="0"/>
              <a:t>&lt;3</a:t>
            </a:r>
          </a:p>
          <a:p>
            <a:r>
              <a:rPr lang="zh-CN" altLang="en-US" sz="2400" dirty="0"/>
              <a:t>删除</a:t>
            </a:r>
            <a:r>
              <a:rPr lang="en-US" altLang="zh-CN" sz="2400" dirty="0"/>
              <a:t>a</a:t>
            </a:r>
            <a:r>
              <a:rPr lang="zh-CN" altLang="en-US" sz="2400" dirty="0"/>
              <a:t>后，再无度数</a:t>
            </a:r>
            <a:r>
              <a:rPr lang="en-US" altLang="zh-CN" sz="2400" dirty="0"/>
              <a:t>&lt;3</a:t>
            </a:r>
            <a:r>
              <a:rPr lang="zh-CN" altLang="en-US" sz="2400" dirty="0"/>
              <a:t>的结点</a:t>
            </a:r>
            <a:r>
              <a:rPr lang="en-US" altLang="zh-CN" sz="2400" dirty="0"/>
              <a:t>, get stuck</a:t>
            </a:r>
          </a:p>
          <a:p>
            <a:r>
              <a:rPr lang="en-US" altLang="zh-CN" sz="2400" dirty="0"/>
              <a:t>Pick a node as a </a:t>
            </a:r>
            <a:r>
              <a:rPr lang="en-US" altLang="zh-CN" sz="2400" dirty="0">
                <a:solidFill>
                  <a:srgbClr val="0000FF"/>
                </a:solidFill>
              </a:rPr>
              <a:t>possible candidate </a:t>
            </a:r>
            <a:r>
              <a:rPr lang="en-US" altLang="zh-CN" sz="2400" dirty="0"/>
              <a:t>for </a:t>
            </a:r>
            <a:r>
              <a:rPr lang="en-US" altLang="zh-CN" sz="2400" dirty="0">
                <a:solidFill>
                  <a:srgbClr val="0000FF"/>
                </a:solidFill>
              </a:rPr>
              <a:t>spilling</a:t>
            </a:r>
          </a:p>
          <a:p>
            <a:r>
              <a:rPr lang="en-US" altLang="zh-CN" sz="2400" dirty="0"/>
              <a:t>A spilled temporary “lives” in memory</a:t>
            </a:r>
          </a:p>
          <a:p>
            <a:r>
              <a:rPr lang="en-US" altLang="zh-CN" sz="2400" dirty="0"/>
              <a:t>Assume that </a:t>
            </a:r>
            <a:r>
              <a:rPr lang="en-US" altLang="zh-CN" sz="2400" dirty="0">
                <a:solidFill>
                  <a:srgbClr val="FF0000"/>
                </a:solidFill>
              </a:rPr>
              <a:t>f </a:t>
            </a:r>
            <a:r>
              <a:rPr lang="en-US" altLang="zh-CN" sz="2400" dirty="0"/>
              <a:t>is picked as candidate</a:t>
            </a:r>
            <a:endParaRPr lang="zh-CN" altLang="en-US" sz="2400" dirty="0"/>
          </a:p>
        </p:txBody>
      </p:sp>
    </p:spTree>
    <p:extLst>
      <p:ext uri="{BB962C8B-B14F-4D97-AF65-F5344CB8AC3E}">
        <p14:creationId xmlns:p14="http://schemas.microsoft.com/office/powerpoint/2010/main" val="131407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r>
              <a:rPr lang="en-US" altLang="zh-CN" dirty="0">
                <a:solidFill>
                  <a:srgbClr val="FF0000"/>
                </a:solidFill>
              </a:rPr>
              <a:t> Try to find a 3-color RIG</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168</a:t>
            </a:fld>
            <a:endParaRPr lang="en-US" dirty="0"/>
          </a:p>
        </p:txBody>
      </p:sp>
      <p:grpSp>
        <p:nvGrpSpPr>
          <p:cNvPr id="23" name="组合 22">
            <a:extLst>
              <a:ext uri="{FF2B5EF4-FFF2-40B4-BE49-F238E27FC236}">
                <a16:creationId xmlns:a16="http://schemas.microsoft.com/office/drawing/2014/main" id="{ECB14F24-8F83-4A36-B0F4-ACE10A0455D8}"/>
              </a:ext>
            </a:extLst>
          </p:cNvPr>
          <p:cNvGrpSpPr/>
          <p:nvPr/>
        </p:nvGrpSpPr>
        <p:grpSpPr>
          <a:xfrm>
            <a:off x="1022187" y="4287915"/>
            <a:ext cx="3059041" cy="2035455"/>
            <a:chOff x="1022187" y="4287915"/>
            <a:chExt cx="3059041" cy="2035455"/>
          </a:xfrm>
        </p:grpSpPr>
        <p:sp>
          <p:nvSpPr>
            <p:cNvPr id="6" name="文本框 5">
              <a:extLst>
                <a:ext uri="{FF2B5EF4-FFF2-40B4-BE49-F238E27FC236}">
                  <a16:creationId xmlns:a16="http://schemas.microsoft.com/office/drawing/2014/main" id="{DE30AE50-41E8-41B6-B104-A38097C82F09}"/>
                </a:ext>
              </a:extLst>
            </p:cNvPr>
            <p:cNvSpPr txBox="1"/>
            <p:nvPr/>
          </p:nvSpPr>
          <p:spPr>
            <a:xfrm>
              <a:off x="3699392" y="4287915"/>
              <a:ext cx="381836" cy="461665"/>
            </a:xfrm>
            <a:prstGeom prst="rect">
              <a:avLst/>
            </a:prstGeom>
            <a:noFill/>
          </p:spPr>
          <p:txBody>
            <a:bodyPr wrap="none" rtlCol="0">
              <a:spAutoFit/>
            </a:bodyPr>
            <a:lstStyle/>
            <a:p>
              <a:r>
                <a:rPr lang="en-US" altLang="zh-CN" sz="2400" dirty="0">
                  <a:latin typeface="+mn-ea"/>
                </a:rPr>
                <a:t>b</a:t>
              </a:r>
              <a:endParaRPr lang="zh-CN" altLang="en-US" sz="2400" dirty="0">
                <a:latin typeface="+mn-ea"/>
              </a:endParaRPr>
            </a:p>
          </p:txBody>
        </p:sp>
        <p:sp>
          <p:nvSpPr>
            <p:cNvPr id="7" name="文本框 6">
              <a:extLst>
                <a:ext uri="{FF2B5EF4-FFF2-40B4-BE49-F238E27FC236}">
                  <a16:creationId xmlns:a16="http://schemas.microsoft.com/office/drawing/2014/main" id="{AA803C64-2866-4D72-B5EE-3DD7F988E4D6}"/>
                </a:ext>
              </a:extLst>
            </p:cNvPr>
            <p:cNvSpPr txBox="1"/>
            <p:nvPr/>
          </p:nvSpPr>
          <p:spPr>
            <a:xfrm>
              <a:off x="3501183" y="5743075"/>
              <a:ext cx="338554" cy="461665"/>
            </a:xfrm>
            <a:prstGeom prst="rect">
              <a:avLst/>
            </a:prstGeom>
            <a:noFill/>
          </p:spPr>
          <p:txBody>
            <a:bodyPr wrap="none" rtlCol="0">
              <a:spAutoFit/>
            </a:bodyPr>
            <a:lstStyle/>
            <a:p>
              <a:r>
                <a:rPr lang="en-US" altLang="zh-CN" sz="2400" dirty="0">
                  <a:latin typeface="+mn-ea"/>
                </a:rPr>
                <a:t>c</a:t>
              </a:r>
              <a:endParaRPr lang="zh-CN" altLang="en-US" sz="2400" dirty="0">
                <a:latin typeface="+mn-ea"/>
              </a:endParaRPr>
            </a:p>
          </p:txBody>
        </p:sp>
        <p:sp>
          <p:nvSpPr>
            <p:cNvPr id="8" name="文本框 7">
              <a:extLst>
                <a:ext uri="{FF2B5EF4-FFF2-40B4-BE49-F238E27FC236}">
                  <a16:creationId xmlns:a16="http://schemas.microsoft.com/office/drawing/2014/main" id="{C559F5EB-DE8F-4064-81B0-0DC5B95E99C1}"/>
                </a:ext>
              </a:extLst>
            </p:cNvPr>
            <p:cNvSpPr txBox="1"/>
            <p:nvPr/>
          </p:nvSpPr>
          <p:spPr>
            <a:xfrm>
              <a:off x="1975728" y="5861705"/>
              <a:ext cx="381836" cy="461665"/>
            </a:xfrm>
            <a:prstGeom prst="rect">
              <a:avLst/>
            </a:prstGeom>
            <a:noFill/>
          </p:spPr>
          <p:txBody>
            <a:bodyPr wrap="none" rtlCol="0">
              <a:spAutoFit/>
            </a:bodyPr>
            <a:lstStyle/>
            <a:p>
              <a:r>
                <a:rPr lang="en-US" altLang="zh-CN" sz="2400" dirty="0">
                  <a:latin typeface="+mn-ea"/>
                </a:rPr>
                <a:t>d</a:t>
              </a:r>
              <a:endParaRPr lang="zh-CN" altLang="en-US" sz="2400" dirty="0">
                <a:latin typeface="+mn-ea"/>
              </a:endParaRPr>
            </a:p>
          </p:txBody>
        </p:sp>
        <p:sp>
          <p:nvSpPr>
            <p:cNvPr id="9" name="文本框 8">
              <a:extLst>
                <a:ext uri="{FF2B5EF4-FFF2-40B4-BE49-F238E27FC236}">
                  <a16:creationId xmlns:a16="http://schemas.microsoft.com/office/drawing/2014/main" id="{B9159B6D-5176-4A65-B3A6-FE7627F997D2}"/>
                </a:ext>
              </a:extLst>
            </p:cNvPr>
            <p:cNvSpPr txBox="1"/>
            <p:nvPr/>
          </p:nvSpPr>
          <p:spPr>
            <a:xfrm>
              <a:off x="1022187" y="5169206"/>
              <a:ext cx="359394" cy="461665"/>
            </a:xfrm>
            <a:prstGeom prst="rect">
              <a:avLst/>
            </a:prstGeom>
            <a:noFill/>
          </p:spPr>
          <p:txBody>
            <a:bodyPr wrap="none" rtlCol="0">
              <a:spAutoFit/>
            </a:bodyPr>
            <a:lstStyle/>
            <a:p>
              <a:r>
                <a:rPr lang="en-US" altLang="zh-CN" sz="2400" dirty="0">
                  <a:latin typeface="+mn-ea"/>
                </a:rPr>
                <a:t>e</a:t>
              </a:r>
              <a:endParaRPr lang="zh-CN" altLang="en-US" sz="2400" dirty="0">
                <a:latin typeface="+mn-ea"/>
              </a:endParaRPr>
            </a:p>
          </p:txBody>
        </p:sp>
        <p:cxnSp>
          <p:nvCxnSpPr>
            <p:cNvPr id="14" name="直接连接符 13">
              <a:extLst>
                <a:ext uri="{FF2B5EF4-FFF2-40B4-BE49-F238E27FC236}">
                  <a16:creationId xmlns:a16="http://schemas.microsoft.com/office/drawing/2014/main" id="{B6F694F0-4DA3-4D7A-90D2-2A2613B8BCBA}"/>
                </a:ext>
              </a:extLst>
            </p:cNvPr>
            <p:cNvCxnSpPr>
              <a:cxnSpLocks/>
              <a:stCxn id="7" idx="1"/>
              <a:endCxn id="8" idx="0"/>
            </p:cNvCxnSpPr>
            <p:nvPr/>
          </p:nvCxnSpPr>
          <p:spPr>
            <a:xfrm flipH="1" flipV="1">
              <a:off x="2166646" y="5861705"/>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D155B7-306D-4339-880D-D7C83937B4C4}"/>
                </a:ext>
              </a:extLst>
            </p:cNvPr>
            <p:cNvCxnSpPr>
              <a:cxnSpLocks/>
              <a:stCxn id="9" idx="3"/>
              <a:endCxn id="7" idx="1"/>
            </p:cNvCxnSpPr>
            <p:nvPr/>
          </p:nvCxnSpPr>
          <p:spPr>
            <a:xfrm>
              <a:off x="1381581" y="5400039"/>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DCAAEC2-4D59-4A8E-AB5B-7052FD8B6027}"/>
                </a:ext>
              </a:extLst>
            </p:cNvPr>
            <p:cNvCxnSpPr>
              <a:cxnSpLocks/>
              <a:stCxn id="9" idx="3"/>
              <a:endCxn id="8" idx="0"/>
            </p:cNvCxnSpPr>
            <p:nvPr/>
          </p:nvCxnSpPr>
          <p:spPr>
            <a:xfrm>
              <a:off x="1381581" y="5400039"/>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D1A55B2-9116-4B81-8C0B-864F1A5BE0CD}"/>
                </a:ext>
              </a:extLst>
            </p:cNvPr>
            <p:cNvCxnSpPr>
              <a:cxnSpLocks/>
              <a:stCxn id="9" idx="3"/>
              <a:endCxn id="6" idx="1"/>
            </p:cNvCxnSpPr>
            <p:nvPr/>
          </p:nvCxnSpPr>
          <p:spPr>
            <a:xfrm flipV="1">
              <a:off x="1381581" y="4518748"/>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2581257-E570-4F0E-B1E1-359724310519}"/>
                </a:ext>
              </a:extLst>
            </p:cNvPr>
            <p:cNvCxnSpPr>
              <a:cxnSpLocks/>
              <a:stCxn id="7" idx="1"/>
              <a:endCxn id="6" idx="1"/>
            </p:cNvCxnSpPr>
            <p:nvPr/>
          </p:nvCxnSpPr>
          <p:spPr>
            <a:xfrm flipV="1">
              <a:off x="3501183" y="4518748"/>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7526281" cy="1200329"/>
          </a:xfrm>
          <a:prstGeom prst="rect">
            <a:avLst/>
          </a:prstGeom>
          <a:noFill/>
        </p:spPr>
        <p:txBody>
          <a:bodyPr wrap="square" rtlCol="0">
            <a:spAutoFit/>
          </a:bodyPr>
          <a:lstStyle/>
          <a:p>
            <a:r>
              <a:rPr lang="zh-CN" altLang="en-US" sz="2400" dirty="0"/>
              <a:t>删除结点</a:t>
            </a:r>
            <a:r>
              <a:rPr lang="en-US" altLang="zh-CN" sz="2400" dirty="0"/>
              <a:t>f</a:t>
            </a:r>
            <a:r>
              <a:rPr lang="zh-CN" altLang="en-US" sz="2400" dirty="0"/>
              <a:t>后，得以继续进行 </a:t>
            </a:r>
            <a:endParaRPr lang="en-US" altLang="zh-CN" sz="2400" dirty="0"/>
          </a:p>
          <a:p>
            <a:r>
              <a:rPr lang="zh-CN" altLang="en-US" sz="2400" dirty="0"/>
              <a:t>设按</a:t>
            </a:r>
            <a:r>
              <a:rPr lang="en-US" altLang="zh-CN" sz="2400" dirty="0"/>
              <a:t>b, d, e, c</a:t>
            </a:r>
            <a:r>
              <a:rPr lang="zh-CN" altLang="en-US" sz="2400" dirty="0"/>
              <a:t>的顺序删除结点入栈：</a:t>
            </a:r>
            <a:endParaRPr lang="en-US" altLang="zh-CN" sz="2400" dirty="0"/>
          </a:p>
          <a:p>
            <a:r>
              <a:rPr lang="en-US" altLang="zh-CN" sz="2400" dirty="0"/>
              <a:t>Stack = { a, b, d, e, c}</a:t>
            </a:r>
            <a:endParaRPr lang="en-US" altLang="zh-CN" dirty="0"/>
          </a:p>
        </p:txBody>
      </p:sp>
    </p:spTree>
    <p:extLst>
      <p:ext uri="{BB962C8B-B14F-4D97-AF65-F5344CB8AC3E}">
        <p14:creationId xmlns:p14="http://schemas.microsoft.com/office/powerpoint/2010/main" val="19586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4797100" cy="5637024"/>
          </a:xfrm>
        </p:spPr>
        <p:txBody>
          <a:bodyPr>
            <a:normAutofit fontScale="92500" lnSpcReduction="10000"/>
          </a:bodyPr>
          <a:lstStyle/>
          <a:p>
            <a:r>
              <a:rPr lang="zh-CN" altLang="en-US" dirty="0"/>
              <a:t>思路</a:t>
            </a:r>
            <a:r>
              <a:rPr lang="en-US" altLang="zh-CN" dirty="0"/>
              <a:t>6: </a:t>
            </a:r>
            <a:r>
              <a:rPr lang="zh-CN" altLang="en-US" dirty="0"/>
              <a:t>针对循环</a:t>
            </a:r>
            <a:r>
              <a:rPr lang="en-US" altLang="zh-CN" dirty="0"/>
              <a:t>,</a:t>
            </a:r>
            <a:r>
              <a:rPr lang="zh-CN" altLang="en-US" dirty="0"/>
              <a:t>重点优化</a:t>
            </a:r>
            <a:r>
              <a:rPr lang="en-US" altLang="zh-CN" dirty="0"/>
              <a:t>(</a:t>
            </a:r>
            <a:r>
              <a:rPr lang="zh-CN" altLang="en-US" dirty="0"/>
              <a:t>续</a:t>
            </a:r>
            <a:r>
              <a:rPr lang="en-US" altLang="zh-CN" dirty="0"/>
              <a:t>)</a:t>
            </a:r>
          </a:p>
          <a:p>
            <a:pPr lvl="1"/>
            <a:r>
              <a:rPr lang="zh-CN" altLang="en-US" dirty="0"/>
              <a:t>循环展开</a:t>
            </a:r>
            <a:r>
              <a:rPr lang="en-US" altLang="zh-CN" dirty="0"/>
              <a:t>(Loop Unrolling)</a:t>
            </a:r>
          </a:p>
          <a:p>
            <a:pPr marL="457200" lvl="1" indent="0">
              <a:buNone/>
            </a:pPr>
            <a:r>
              <a:rPr lang="nn-NO" altLang="zh-CN" dirty="0">
                <a:solidFill>
                  <a:schemeClr val="tx1"/>
                </a:solidFill>
              </a:rPr>
              <a:t>for (int i = 0; i&lt; 100; i++){</a:t>
            </a:r>
          </a:p>
          <a:p>
            <a:pPr marL="457200" lvl="1" indent="0">
              <a:buNone/>
            </a:pPr>
            <a:r>
              <a:rPr lang="nn-NO" altLang="zh-CN" dirty="0">
                <a:solidFill>
                  <a:schemeClr val="tx1"/>
                </a:solidFill>
              </a:rPr>
              <a:t>     </a:t>
            </a:r>
            <a:r>
              <a:rPr lang="en-US" altLang="zh-CN" dirty="0">
                <a:solidFill>
                  <a:schemeClr val="tx1"/>
                </a:solidFill>
              </a:rPr>
              <a:t>sum</a:t>
            </a:r>
            <a:r>
              <a:rPr lang="nn-NO" altLang="zh-CN" dirty="0">
                <a:solidFill>
                  <a:schemeClr val="tx1"/>
                </a:solidFill>
              </a:rPr>
              <a:t> = sum + i;</a:t>
            </a:r>
          </a:p>
          <a:p>
            <a:pPr marL="457200" lvl="1" indent="0">
              <a:buNone/>
            </a:pPr>
            <a:r>
              <a:rPr lang="nn-NO" altLang="zh-CN" dirty="0">
                <a:solidFill>
                  <a:schemeClr val="tx1"/>
                </a:solidFill>
              </a:rPr>
              <a:t>}</a:t>
            </a:r>
          </a:p>
          <a:p>
            <a:pPr marL="457200" lvl="1" indent="0">
              <a:buNone/>
            </a:pPr>
            <a:endParaRPr lang="nn-NO" altLang="zh-CN" dirty="0">
              <a:solidFill>
                <a:schemeClr val="tx1"/>
              </a:solidFill>
            </a:endParaRPr>
          </a:p>
          <a:p>
            <a:pPr marL="457200" lvl="1" indent="0">
              <a:buNone/>
            </a:pPr>
            <a:r>
              <a:rPr lang="nn-NO" altLang="zh-CN" dirty="0">
                <a:solidFill>
                  <a:schemeClr val="tx1"/>
                </a:solidFill>
              </a:rPr>
              <a:t>for (int i = 0; i&lt; 100; i+=4){</a:t>
            </a:r>
          </a:p>
          <a:p>
            <a:pPr marL="457200" lvl="1" indent="0">
              <a:buNone/>
            </a:pPr>
            <a:r>
              <a:rPr lang="nn-NO" altLang="zh-CN" dirty="0">
                <a:solidFill>
                  <a:schemeClr val="tx1"/>
                </a:solidFill>
              </a:rPr>
              <a:t>     sum = sum + i;   </a:t>
            </a:r>
          </a:p>
          <a:p>
            <a:pPr marL="457200" lvl="1" indent="0">
              <a:buNone/>
            </a:pPr>
            <a:r>
              <a:rPr lang="nn-NO" altLang="zh-CN" dirty="0">
                <a:solidFill>
                  <a:schemeClr val="tx1"/>
                </a:solidFill>
              </a:rPr>
              <a:t>     sum = sum + i + 1;    </a:t>
            </a:r>
          </a:p>
          <a:p>
            <a:pPr marL="457200" lvl="1" indent="0">
              <a:buNone/>
            </a:pPr>
            <a:r>
              <a:rPr lang="nn-NO" altLang="zh-CN" dirty="0">
                <a:solidFill>
                  <a:schemeClr val="tx1"/>
                </a:solidFill>
              </a:rPr>
              <a:t>     sum = sum + i + 2;</a:t>
            </a:r>
          </a:p>
          <a:p>
            <a:pPr marL="457200" lvl="1" indent="0">
              <a:buNone/>
            </a:pPr>
            <a:r>
              <a:rPr lang="nn-NO" altLang="zh-CN" dirty="0">
                <a:solidFill>
                  <a:schemeClr val="tx1"/>
                </a:solidFill>
              </a:rPr>
              <a:t>     sum = sum + i + 3;    </a:t>
            </a:r>
          </a:p>
          <a:p>
            <a:pPr marL="457200" lvl="1" indent="0">
              <a:buNone/>
            </a:pPr>
            <a:r>
              <a:rPr lang="nn-NO" altLang="zh-CN" dirty="0">
                <a:solidFill>
                  <a:schemeClr val="tx1"/>
                </a:solidFill>
              </a:rPr>
              <a:t>}</a:t>
            </a:r>
            <a:endParaRPr lang="en-US" altLang="zh-CN" dirty="0">
              <a:solidFill>
                <a:schemeClr val="tx1"/>
              </a:solidFill>
            </a:endParaRPr>
          </a:p>
          <a:p>
            <a:pPr marL="457200" lvl="1" indent="0">
              <a:buNone/>
            </a:pPr>
            <a:endParaRPr lang="en-US" altLang="zh-CN" dirty="0"/>
          </a:p>
          <a:p>
            <a:pPr marL="457200" lvl="1" indent="0">
              <a:buNone/>
            </a:pPr>
            <a:r>
              <a:rPr lang="en-US" altLang="zh-CN" dirty="0">
                <a:solidFill>
                  <a:srgbClr val="0000FF"/>
                </a:solidFill>
              </a:rPr>
              <a:t>sum = sum + </a:t>
            </a:r>
            <a:r>
              <a:rPr lang="en-US" altLang="zh-CN" dirty="0" err="1">
                <a:solidFill>
                  <a:srgbClr val="0000FF"/>
                </a:solidFill>
              </a:rPr>
              <a:t>i</a:t>
            </a:r>
            <a:r>
              <a:rPr lang="en-US" altLang="zh-CN" dirty="0">
                <a:solidFill>
                  <a:srgbClr val="0000FF"/>
                </a:solidFill>
              </a:rPr>
              <a:t>*4 + 6;</a:t>
            </a:r>
            <a:endParaRPr lang="zh-CN" altLang="en-US" dirty="0">
              <a:solidFill>
                <a:srgbClr val="0000FF"/>
              </a:solidFill>
            </a:endParaRPr>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16</a:t>
            </a:fld>
            <a:endParaRPr lang="en-US" dirty="0"/>
          </a:p>
        </p:txBody>
      </p:sp>
      <p:sp>
        <p:nvSpPr>
          <p:cNvPr id="5" name="内容占位符 2">
            <a:extLst>
              <a:ext uri="{FF2B5EF4-FFF2-40B4-BE49-F238E27FC236}">
                <a16:creationId xmlns:a16="http://schemas.microsoft.com/office/drawing/2014/main" id="{C5787179-B242-48C5-BBB3-8A625B2B5D84}"/>
              </a:ext>
            </a:extLst>
          </p:cNvPr>
          <p:cNvSpPr txBox="1">
            <a:spLocks/>
          </p:cNvSpPr>
          <p:nvPr/>
        </p:nvSpPr>
        <p:spPr>
          <a:xfrm>
            <a:off x="5388246" y="1815768"/>
            <a:ext cx="4797100" cy="4517922"/>
          </a:xfrm>
          <a:prstGeom prst="rect">
            <a:avLst/>
          </a:prstGeom>
        </p:spPr>
        <p:txBody>
          <a:bodyPr vert="horz" lIns="91440" tIns="45720" rIns="91440" bIns="45720" rtlCol="0">
            <a:normAutofit/>
          </a:bodyPr>
          <a:lstStyle>
            <a:lvl1pPr marL="342900" indent="-342900" algn="just"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Wingdings" panose="05000000000000000000" pitchFamily="2" charset="2"/>
              <a:buNone/>
            </a:pPr>
            <a:r>
              <a:rPr lang="nn-NO" altLang="zh-CN" dirty="0">
                <a:solidFill>
                  <a:schemeClr val="tx1"/>
                </a:solidFill>
              </a:rPr>
              <a:t>for (int i = 0; i&lt; 100; i++){</a:t>
            </a:r>
          </a:p>
          <a:p>
            <a:pPr marL="457200" lvl="1" indent="0">
              <a:buFont typeface="Wingdings" panose="05000000000000000000" pitchFamily="2" charset="2"/>
              <a:buNone/>
            </a:pPr>
            <a:r>
              <a:rPr lang="nn-NO" altLang="zh-CN" dirty="0">
                <a:solidFill>
                  <a:schemeClr val="tx1"/>
                </a:solidFill>
              </a:rPr>
              <a:t>     </a:t>
            </a:r>
            <a:r>
              <a:rPr lang="en-US" altLang="zh-CN" dirty="0">
                <a:solidFill>
                  <a:schemeClr val="tx1"/>
                </a:solidFill>
              </a:rPr>
              <a:t>c[</a:t>
            </a:r>
            <a:r>
              <a:rPr lang="en-US" altLang="zh-CN" dirty="0" err="1">
                <a:solidFill>
                  <a:schemeClr val="tx1"/>
                </a:solidFill>
              </a:rPr>
              <a:t>i</a:t>
            </a:r>
            <a:r>
              <a:rPr lang="en-US" altLang="zh-CN" dirty="0">
                <a:solidFill>
                  <a:schemeClr val="tx1"/>
                </a:solidFill>
              </a:rPr>
              <a:t>]</a:t>
            </a:r>
            <a:r>
              <a:rPr lang="nn-NO" altLang="zh-CN" dirty="0">
                <a:solidFill>
                  <a:schemeClr val="tx1"/>
                </a:solidFill>
              </a:rPr>
              <a:t> = a[i] + b[i];</a:t>
            </a:r>
          </a:p>
          <a:p>
            <a:pPr marL="457200" lvl="1" indent="0">
              <a:buFont typeface="Wingdings" panose="05000000000000000000" pitchFamily="2" charset="2"/>
              <a:buNone/>
            </a:pPr>
            <a:r>
              <a:rPr lang="nn-NO" altLang="zh-CN" dirty="0">
                <a:solidFill>
                  <a:schemeClr val="tx1"/>
                </a:solidFill>
              </a:rPr>
              <a:t>}</a:t>
            </a:r>
          </a:p>
          <a:p>
            <a:pPr marL="457200" lvl="1" indent="0">
              <a:buFont typeface="Wingdings" panose="05000000000000000000" pitchFamily="2" charset="2"/>
              <a:buNone/>
            </a:pPr>
            <a:endParaRPr lang="nn-NO" altLang="zh-CN" dirty="0">
              <a:solidFill>
                <a:schemeClr val="tx1"/>
              </a:solidFill>
            </a:endParaRPr>
          </a:p>
          <a:p>
            <a:pPr marL="457200" lvl="1" indent="0">
              <a:buFont typeface="Wingdings" panose="05000000000000000000" pitchFamily="2" charset="2"/>
              <a:buNone/>
            </a:pPr>
            <a:r>
              <a:rPr lang="nn-NO" altLang="zh-CN" dirty="0">
                <a:solidFill>
                  <a:schemeClr val="tx1"/>
                </a:solidFill>
              </a:rPr>
              <a:t>for (int i = 0; i&lt; 100; i+=4){</a:t>
            </a:r>
          </a:p>
          <a:p>
            <a:pPr marL="457200" lvl="1" indent="0">
              <a:buFont typeface="Wingdings" panose="05000000000000000000" pitchFamily="2" charset="2"/>
              <a:buNone/>
            </a:pPr>
            <a:r>
              <a:rPr lang="nn-NO" altLang="zh-CN" dirty="0">
                <a:solidFill>
                  <a:schemeClr val="tx1"/>
                </a:solidFill>
              </a:rPr>
              <a:t>     c[i] = a[i] + b[i];   </a:t>
            </a:r>
          </a:p>
          <a:p>
            <a:pPr marL="457200" lvl="1" indent="0">
              <a:buFont typeface="Wingdings" panose="05000000000000000000" pitchFamily="2" charset="2"/>
              <a:buNone/>
            </a:pPr>
            <a:r>
              <a:rPr lang="nn-NO" altLang="zh-CN" dirty="0">
                <a:solidFill>
                  <a:schemeClr val="tx1"/>
                </a:solidFill>
              </a:rPr>
              <a:t>     c[i</a:t>
            </a:r>
            <a:r>
              <a:rPr lang="en-US" altLang="zh-CN" dirty="0">
                <a:solidFill>
                  <a:schemeClr val="tx1"/>
                </a:solidFill>
              </a:rPr>
              <a:t>+1</a:t>
            </a:r>
            <a:r>
              <a:rPr lang="nn-NO" altLang="zh-CN" dirty="0">
                <a:solidFill>
                  <a:schemeClr val="tx1"/>
                </a:solidFill>
              </a:rPr>
              <a:t>] = a[i</a:t>
            </a:r>
            <a:r>
              <a:rPr lang="en-US" altLang="zh-CN" dirty="0">
                <a:solidFill>
                  <a:schemeClr val="tx1"/>
                </a:solidFill>
              </a:rPr>
              <a:t>+1</a:t>
            </a:r>
            <a:r>
              <a:rPr lang="nn-NO" altLang="zh-CN" dirty="0">
                <a:solidFill>
                  <a:schemeClr val="tx1"/>
                </a:solidFill>
              </a:rPr>
              <a:t>] + b[i</a:t>
            </a:r>
            <a:r>
              <a:rPr lang="en-US" altLang="zh-CN" dirty="0">
                <a:solidFill>
                  <a:schemeClr val="tx1"/>
                </a:solidFill>
              </a:rPr>
              <a:t>+1</a:t>
            </a:r>
            <a:r>
              <a:rPr lang="nn-NO" altLang="zh-CN" dirty="0">
                <a:solidFill>
                  <a:schemeClr val="tx1"/>
                </a:solidFill>
              </a:rPr>
              <a:t>];      </a:t>
            </a:r>
          </a:p>
          <a:p>
            <a:pPr marL="457200" lvl="1" indent="0">
              <a:buFont typeface="Wingdings" panose="05000000000000000000" pitchFamily="2" charset="2"/>
              <a:buNone/>
            </a:pPr>
            <a:r>
              <a:rPr lang="nn-NO" altLang="zh-CN" dirty="0">
                <a:solidFill>
                  <a:schemeClr val="tx1"/>
                </a:solidFill>
              </a:rPr>
              <a:t>     c[i</a:t>
            </a:r>
            <a:r>
              <a:rPr lang="en-US" altLang="zh-CN" dirty="0">
                <a:solidFill>
                  <a:schemeClr val="tx1"/>
                </a:solidFill>
              </a:rPr>
              <a:t>+2</a:t>
            </a:r>
            <a:r>
              <a:rPr lang="nn-NO" altLang="zh-CN" dirty="0">
                <a:solidFill>
                  <a:schemeClr val="tx1"/>
                </a:solidFill>
              </a:rPr>
              <a:t>] = a[i</a:t>
            </a:r>
            <a:r>
              <a:rPr lang="en-US" altLang="zh-CN" dirty="0">
                <a:solidFill>
                  <a:schemeClr val="tx1"/>
                </a:solidFill>
              </a:rPr>
              <a:t>+2</a:t>
            </a:r>
            <a:r>
              <a:rPr lang="nn-NO" altLang="zh-CN" dirty="0">
                <a:solidFill>
                  <a:schemeClr val="tx1"/>
                </a:solidFill>
              </a:rPr>
              <a:t>] + b[i</a:t>
            </a:r>
            <a:r>
              <a:rPr lang="en-US" altLang="zh-CN" dirty="0">
                <a:solidFill>
                  <a:schemeClr val="tx1"/>
                </a:solidFill>
              </a:rPr>
              <a:t>+2</a:t>
            </a:r>
            <a:r>
              <a:rPr lang="nn-NO" altLang="zh-CN" dirty="0">
                <a:solidFill>
                  <a:schemeClr val="tx1"/>
                </a:solidFill>
              </a:rPr>
              <a:t>];  </a:t>
            </a:r>
          </a:p>
          <a:p>
            <a:pPr marL="457200" lvl="1" indent="0">
              <a:buFont typeface="Wingdings" panose="05000000000000000000" pitchFamily="2" charset="2"/>
              <a:buNone/>
            </a:pPr>
            <a:r>
              <a:rPr lang="nn-NO" altLang="zh-CN" dirty="0">
                <a:solidFill>
                  <a:schemeClr val="tx1"/>
                </a:solidFill>
              </a:rPr>
              <a:t>     c[i</a:t>
            </a:r>
            <a:r>
              <a:rPr lang="en-US" altLang="zh-CN" dirty="0">
                <a:solidFill>
                  <a:schemeClr val="tx1"/>
                </a:solidFill>
              </a:rPr>
              <a:t>+3</a:t>
            </a:r>
            <a:r>
              <a:rPr lang="nn-NO" altLang="zh-CN" dirty="0">
                <a:solidFill>
                  <a:schemeClr val="tx1"/>
                </a:solidFill>
              </a:rPr>
              <a:t>] = a[i</a:t>
            </a:r>
            <a:r>
              <a:rPr lang="en-US" altLang="zh-CN" dirty="0">
                <a:solidFill>
                  <a:schemeClr val="tx1"/>
                </a:solidFill>
              </a:rPr>
              <a:t>+3</a:t>
            </a:r>
            <a:r>
              <a:rPr lang="nn-NO" altLang="zh-CN" dirty="0">
                <a:solidFill>
                  <a:schemeClr val="tx1"/>
                </a:solidFill>
              </a:rPr>
              <a:t>] + b[i</a:t>
            </a:r>
            <a:r>
              <a:rPr lang="en-US" altLang="zh-CN" dirty="0">
                <a:solidFill>
                  <a:schemeClr val="tx1"/>
                </a:solidFill>
              </a:rPr>
              <a:t>+3</a:t>
            </a:r>
            <a:r>
              <a:rPr lang="nn-NO" altLang="zh-CN" dirty="0">
                <a:solidFill>
                  <a:schemeClr val="tx1"/>
                </a:solidFill>
              </a:rPr>
              <a:t>];       </a:t>
            </a:r>
          </a:p>
          <a:p>
            <a:pPr marL="457200" lvl="1" indent="0">
              <a:buFont typeface="Wingdings" panose="05000000000000000000" pitchFamily="2" charset="2"/>
              <a:buNone/>
            </a:pPr>
            <a:r>
              <a:rPr lang="nn-NO" altLang="zh-CN" dirty="0">
                <a:solidFill>
                  <a:schemeClr val="tx1"/>
                </a:solidFill>
              </a:rPr>
              <a:t>}</a:t>
            </a:r>
            <a:endParaRPr lang="en-US" altLang="zh-CN" dirty="0">
              <a:solidFill>
                <a:schemeClr val="tx1"/>
              </a:solidFill>
            </a:endParaRPr>
          </a:p>
          <a:p>
            <a:pPr marL="457200" lvl="1" indent="0">
              <a:buFont typeface="Wingdings" panose="05000000000000000000" pitchFamily="2" charset="2"/>
              <a:buNone/>
            </a:pPr>
            <a:endParaRPr lang="en-US" altLang="zh-CN" dirty="0"/>
          </a:p>
        </p:txBody>
      </p:sp>
    </p:spTree>
    <p:extLst>
      <p:ext uri="{BB962C8B-B14F-4D97-AF65-F5344CB8AC3E}">
        <p14:creationId xmlns:p14="http://schemas.microsoft.com/office/powerpoint/2010/main" val="143196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r>
              <a:rPr lang="en-US" altLang="zh-CN" dirty="0">
                <a:solidFill>
                  <a:srgbClr val="FF0000"/>
                </a:solidFill>
              </a:rPr>
              <a:t> Try to find a 3-color RIG</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169</a:t>
            </a:fld>
            <a:endParaRPr lang="en-US" dirty="0"/>
          </a:p>
        </p:txBody>
      </p:sp>
      <p:sp>
        <p:nvSpPr>
          <p:cNvPr id="22" name="文本框 21">
            <a:extLst>
              <a:ext uri="{FF2B5EF4-FFF2-40B4-BE49-F238E27FC236}">
                <a16:creationId xmlns:a16="http://schemas.microsoft.com/office/drawing/2014/main" id="{92FED36E-ECA5-4E12-830B-58E5FFC3EF47}"/>
              </a:ext>
            </a:extLst>
          </p:cNvPr>
          <p:cNvSpPr txBox="1"/>
          <p:nvPr/>
        </p:nvSpPr>
        <p:spPr>
          <a:xfrm>
            <a:off x="4718318" y="3082834"/>
            <a:ext cx="7389036" cy="3281091"/>
          </a:xfrm>
          <a:prstGeom prst="rect">
            <a:avLst/>
          </a:prstGeom>
          <a:noFill/>
        </p:spPr>
        <p:txBody>
          <a:bodyPr wrap="square" rtlCol="0">
            <a:spAutoFit/>
          </a:bodyPr>
          <a:lstStyle/>
          <a:p>
            <a:pPr>
              <a:lnSpc>
                <a:spcPts val="3600"/>
              </a:lnSpc>
            </a:pPr>
            <a:r>
              <a:rPr lang="en-US" altLang="zh-CN" sz="2400" dirty="0"/>
              <a:t>Stack = { a, b, d, e, c}</a:t>
            </a:r>
          </a:p>
          <a:p>
            <a:pPr>
              <a:lnSpc>
                <a:spcPts val="3600"/>
              </a:lnSpc>
            </a:pPr>
            <a:r>
              <a:rPr lang="zh-CN" altLang="en-US" sz="2400" dirty="0"/>
              <a:t>依次为</a:t>
            </a:r>
            <a:r>
              <a:rPr lang="en-US" altLang="zh-CN" sz="2400" dirty="0"/>
              <a:t>c, e, d, b, a</a:t>
            </a:r>
            <a:r>
              <a:rPr lang="zh-CN" altLang="en-US" sz="2400" dirty="0"/>
              <a:t>着色</a:t>
            </a:r>
            <a:endParaRPr lang="en-US" altLang="zh-CN" sz="2400" dirty="0"/>
          </a:p>
          <a:p>
            <a:pPr>
              <a:lnSpc>
                <a:spcPts val="3600"/>
              </a:lnSpc>
            </a:pPr>
            <a:r>
              <a:rPr lang="zh-CN" altLang="en-US" sz="2400" dirty="0"/>
              <a:t>在</a:t>
            </a:r>
            <a:r>
              <a:rPr lang="en-US" altLang="zh-CN" sz="2400" dirty="0"/>
              <a:t>k=3</a:t>
            </a:r>
            <a:r>
              <a:rPr lang="zh-CN" altLang="en-US" sz="2400" dirty="0"/>
              <a:t>的前提下，结点</a:t>
            </a:r>
            <a:r>
              <a:rPr lang="en-US" altLang="zh-CN" sz="2400" dirty="0"/>
              <a:t>f</a:t>
            </a:r>
            <a:r>
              <a:rPr lang="zh-CN" altLang="en-US" sz="2400" dirty="0"/>
              <a:t>无法着色。遂成</a:t>
            </a:r>
            <a:r>
              <a:rPr lang="en-US" altLang="zh-CN" sz="2400" dirty="0">
                <a:solidFill>
                  <a:srgbClr val="FF0000"/>
                </a:solidFill>
              </a:rPr>
              <a:t>actual spill</a:t>
            </a:r>
            <a:endParaRPr lang="en-US" altLang="zh-CN" sz="2400" dirty="0"/>
          </a:p>
          <a:p>
            <a:pPr>
              <a:lnSpc>
                <a:spcPts val="3600"/>
              </a:lnSpc>
            </a:pPr>
            <a:r>
              <a:rPr lang="en-US" altLang="zh-CN" sz="2400" dirty="0">
                <a:solidFill>
                  <a:srgbClr val="FF0000"/>
                </a:solidFill>
              </a:rPr>
              <a:t>f</a:t>
            </a:r>
            <a:r>
              <a:rPr lang="zh-CN" altLang="en-US" sz="2400" dirty="0"/>
              <a:t>留在内存</a:t>
            </a:r>
            <a:r>
              <a:rPr lang="en-US" altLang="zh-CN" sz="2400" dirty="0"/>
              <a:t>(</a:t>
            </a:r>
            <a:r>
              <a:rPr lang="zh-CN" altLang="en-US" sz="2400" dirty="0"/>
              <a:t>当前栈帧上</a:t>
            </a:r>
            <a:r>
              <a:rPr lang="en-US" altLang="zh-CN" sz="2400" dirty="0"/>
              <a:t>), </a:t>
            </a:r>
            <a:r>
              <a:rPr lang="zh-CN" altLang="en-US" sz="2400" dirty="0"/>
              <a:t>设其地址为</a:t>
            </a:r>
            <a:r>
              <a:rPr lang="en-US" altLang="zh-CN" sz="2400" dirty="0"/>
              <a:t>fa.</a:t>
            </a:r>
          </a:p>
          <a:p>
            <a:pPr>
              <a:lnSpc>
                <a:spcPts val="3600"/>
              </a:lnSpc>
            </a:pPr>
            <a:r>
              <a:rPr lang="zh-CN" altLang="en-US" sz="2400" dirty="0"/>
              <a:t>每次引用</a:t>
            </a:r>
            <a:r>
              <a:rPr lang="en-US" altLang="zh-CN" sz="2400" dirty="0"/>
              <a:t>f</a:t>
            </a:r>
            <a:r>
              <a:rPr lang="zh-CN" altLang="en-US" sz="2400" dirty="0"/>
              <a:t>前，插入： </a:t>
            </a:r>
            <a:r>
              <a:rPr lang="en-US" altLang="zh-CN" sz="2400" dirty="0">
                <a:solidFill>
                  <a:srgbClr val="FF0000"/>
                </a:solidFill>
              </a:rPr>
              <a:t>f</a:t>
            </a:r>
            <a:r>
              <a:rPr lang="zh-CN" altLang="en-US" sz="2400" dirty="0">
                <a:solidFill>
                  <a:srgbClr val="FF0000"/>
                </a:solidFill>
              </a:rPr>
              <a:t> </a:t>
            </a:r>
            <a:r>
              <a:rPr lang="en-US" altLang="zh-CN" sz="2400" dirty="0">
                <a:solidFill>
                  <a:srgbClr val="FF0000"/>
                </a:solidFill>
              </a:rPr>
              <a:t> := load fa  </a:t>
            </a:r>
            <a:r>
              <a:rPr lang="en-US" altLang="zh-CN" sz="2400" dirty="0"/>
              <a:t>(</a:t>
            </a:r>
            <a:r>
              <a:rPr lang="zh-CN" altLang="en-US" sz="2400" dirty="0"/>
              <a:t>从内存装入</a:t>
            </a:r>
            <a:r>
              <a:rPr lang="en-US" altLang="zh-CN" sz="2400" dirty="0"/>
              <a:t>)</a:t>
            </a:r>
          </a:p>
          <a:p>
            <a:pPr>
              <a:lnSpc>
                <a:spcPts val="3600"/>
              </a:lnSpc>
            </a:pPr>
            <a:r>
              <a:rPr lang="zh-CN" altLang="en-US" sz="2400" dirty="0"/>
              <a:t>每当</a:t>
            </a:r>
            <a:r>
              <a:rPr lang="en-US" altLang="zh-CN" sz="2400" dirty="0"/>
              <a:t>f</a:t>
            </a:r>
            <a:r>
              <a:rPr lang="zh-CN" altLang="en-US" sz="2400" dirty="0"/>
              <a:t>被定值后</a:t>
            </a:r>
            <a:r>
              <a:rPr lang="en-US" altLang="zh-CN" sz="2400" dirty="0"/>
              <a:t>, </a:t>
            </a:r>
            <a:r>
              <a:rPr lang="zh-CN" altLang="en-US" sz="2400" dirty="0"/>
              <a:t>插入</a:t>
            </a:r>
            <a:r>
              <a:rPr lang="en-US" altLang="zh-CN" sz="2400" dirty="0"/>
              <a:t>;  </a:t>
            </a:r>
            <a:r>
              <a:rPr lang="en-US" altLang="zh-CN" sz="2400" dirty="0">
                <a:solidFill>
                  <a:srgbClr val="FF0000"/>
                </a:solidFill>
              </a:rPr>
              <a:t>store f, fa     </a:t>
            </a:r>
            <a:r>
              <a:rPr lang="en-US" altLang="zh-CN" sz="2400" dirty="0"/>
              <a:t>(</a:t>
            </a:r>
            <a:r>
              <a:rPr lang="zh-CN" altLang="en-US" sz="2400" dirty="0"/>
              <a:t>存储至内存</a:t>
            </a:r>
            <a:r>
              <a:rPr lang="en-US" altLang="zh-CN" sz="2400" dirty="0"/>
              <a:t>)</a:t>
            </a:r>
          </a:p>
          <a:p>
            <a:pPr>
              <a:lnSpc>
                <a:spcPts val="3600"/>
              </a:lnSpc>
            </a:pPr>
            <a:r>
              <a:rPr lang="zh-CN" altLang="en-US" sz="2400" dirty="0"/>
              <a:t>修改后，使得</a:t>
            </a:r>
            <a:r>
              <a:rPr lang="en-US" altLang="zh-CN" sz="2400" dirty="0"/>
              <a:t>f</a:t>
            </a:r>
            <a:r>
              <a:rPr lang="zh-CN" altLang="en-US" sz="2400" dirty="0"/>
              <a:t>的</a:t>
            </a:r>
            <a:r>
              <a:rPr lang="en-US" altLang="zh-CN" sz="2400" dirty="0"/>
              <a:t>live range</a:t>
            </a:r>
            <a:r>
              <a:rPr lang="zh-CN" altLang="en-US" sz="2400" dirty="0"/>
              <a:t>变小，</a:t>
            </a:r>
            <a:r>
              <a:rPr lang="en-US" altLang="zh-CN" sz="2400" dirty="0"/>
              <a:t>RIG</a:t>
            </a:r>
            <a:r>
              <a:rPr lang="zh-CN" altLang="en-US" sz="2400" dirty="0"/>
              <a:t>成为</a:t>
            </a:r>
            <a:r>
              <a:rPr lang="en-US" altLang="zh-CN" sz="2400" dirty="0"/>
              <a:t>3-colorable</a:t>
            </a:r>
            <a:endParaRPr lang="en-US" altLang="zh-CN" dirty="0"/>
          </a:p>
        </p:txBody>
      </p:sp>
      <p:grpSp>
        <p:nvGrpSpPr>
          <p:cNvPr id="5" name="组合 4">
            <a:extLst>
              <a:ext uri="{FF2B5EF4-FFF2-40B4-BE49-F238E27FC236}">
                <a16:creationId xmlns:a16="http://schemas.microsoft.com/office/drawing/2014/main" id="{527E070E-4E5C-4DF4-844E-8478AA3961FD}"/>
              </a:ext>
            </a:extLst>
          </p:cNvPr>
          <p:cNvGrpSpPr/>
          <p:nvPr/>
        </p:nvGrpSpPr>
        <p:grpSpPr>
          <a:xfrm>
            <a:off x="510293" y="2974328"/>
            <a:ext cx="3938586" cy="3514406"/>
            <a:chOff x="510293" y="2974328"/>
            <a:chExt cx="3938586" cy="3514406"/>
          </a:xfrm>
        </p:grpSpPr>
        <p:sp>
          <p:nvSpPr>
            <p:cNvPr id="18" name="文本框 17">
              <a:extLst>
                <a:ext uri="{FF2B5EF4-FFF2-40B4-BE49-F238E27FC236}">
                  <a16:creationId xmlns:a16="http://schemas.microsoft.com/office/drawing/2014/main" id="{76B039F1-3B23-458F-8662-BE2DE31376F0}"/>
                </a:ext>
              </a:extLst>
            </p:cNvPr>
            <p:cNvSpPr txBox="1"/>
            <p:nvPr/>
          </p:nvSpPr>
          <p:spPr>
            <a:xfrm>
              <a:off x="2232871" y="2974328"/>
              <a:ext cx="354584" cy="461665"/>
            </a:xfrm>
            <a:prstGeom prst="rect">
              <a:avLst/>
            </a:prstGeom>
            <a:solidFill>
              <a:srgbClr val="FF0000"/>
            </a:solidFill>
          </p:spPr>
          <p:txBody>
            <a:bodyPr wrap="none" rtlCol="0">
              <a:spAutoFit/>
            </a:bodyPr>
            <a:lstStyle/>
            <a:p>
              <a:r>
                <a:rPr lang="en-US" altLang="zh-CN" sz="2400" dirty="0">
                  <a:solidFill>
                    <a:schemeClr val="bg1"/>
                  </a:solidFill>
                  <a:latin typeface="+mn-ea"/>
                </a:rPr>
                <a:t>a</a:t>
              </a:r>
              <a:endParaRPr lang="zh-CN" altLang="en-US" sz="2400" dirty="0">
                <a:solidFill>
                  <a:schemeClr val="bg1"/>
                </a:solidFill>
                <a:latin typeface="+mn-ea"/>
              </a:endParaRPr>
            </a:p>
          </p:txBody>
        </p:sp>
        <p:sp>
          <p:nvSpPr>
            <p:cNvPr id="21" name="文本框 20">
              <a:extLst>
                <a:ext uri="{FF2B5EF4-FFF2-40B4-BE49-F238E27FC236}">
                  <a16:creationId xmlns:a16="http://schemas.microsoft.com/office/drawing/2014/main" id="{DD4D58FD-5E52-481D-930D-036917418A22}"/>
                </a:ext>
              </a:extLst>
            </p:cNvPr>
            <p:cNvSpPr txBox="1"/>
            <p:nvPr/>
          </p:nvSpPr>
          <p:spPr>
            <a:xfrm>
              <a:off x="3574699" y="4015846"/>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23" name="文本框 22">
              <a:extLst>
                <a:ext uri="{FF2B5EF4-FFF2-40B4-BE49-F238E27FC236}">
                  <a16:creationId xmlns:a16="http://schemas.microsoft.com/office/drawing/2014/main" id="{B867BF3C-0CDF-4AFA-B5F7-AFDB3A2CBE8B}"/>
                </a:ext>
              </a:extLst>
            </p:cNvPr>
            <p:cNvSpPr txBox="1"/>
            <p:nvPr/>
          </p:nvSpPr>
          <p:spPr>
            <a:xfrm>
              <a:off x="3376490" y="5471006"/>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24" name="文本框 23">
              <a:extLst>
                <a:ext uri="{FF2B5EF4-FFF2-40B4-BE49-F238E27FC236}">
                  <a16:creationId xmlns:a16="http://schemas.microsoft.com/office/drawing/2014/main" id="{84DA8C0E-F47E-45EC-978B-D8A810377086}"/>
                </a:ext>
              </a:extLst>
            </p:cNvPr>
            <p:cNvSpPr txBox="1"/>
            <p:nvPr/>
          </p:nvSpPr>
          <p:spPr>
            <a:xfrm>
              <a:off x="1851035" y="5589636"/>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d</a:t>
              </a:r>
              <a:endParaRPr lang="zh-CN" altLang="en-US" sz="2400" dirty="0">
                <a:solidFill>
                  <a:schemeClr val="bg1"/>
                </a:solidFill>
                <a:latin typeface="+mn-ea"/>
              </a:endParaRPr>
            </a:p>
          </p:txBody>
        </p:sp>
        <p:sp>
          <p:nvSpPr>
            <p:cNvPr id="25" name="文本框 24">
              <a:extLst>
                <a:ext uri="{FF2B5EF4-FFF2-40B4-BE49-F238E27FC236}">
                  <a16:creationId xmlns:a16="http://schemas.microsoft.com/office/drawing/2014/main" id="{A6E074BD-12AD-480D-9B82-34844FA8D0DD}"/>
                </a:ext>
              </a:extLst>
            </p:cNvPr>
            <p:cNvSpPr txBox="1"/>
            <p:nvPr/>
          </p:nvSpPr>
          <p:spPr>
            <a:xfrm>
              <a:off x="897494" y="4897137"/>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26" name="文本框 25">
              <a:extLst>
                <a:ext uri="{FF2B5EF4-FFF2-40B4-BE49-F238E27FC236}">
                  <a16:creationId xmlns:a16="http://schemas.microsoft.com/office/drawing/2014/main" id="{7E8C6A32-E4F0-4164-895E-73A278A8D61A}"/>
                </a:ext>
              </a:extLst>
            </p:cNvPr>
            <p:cNvSpPr txBox="1"/>
            <p:nvPr/>
          </p:nvSpPr>
          <p:spPr>
            <a:xfrm>
              <a:off x="1045706" y="3761223"/>
              <a:ext cx="292068" cy="461665"/>
            </a:xfrm>
            <a:prstGeom prst="rect">
              <a:avLst/>
            </a:prstGeom>
            <a:solidFill>
              <a:schemeClr val="bg1"/>
            </a:solidFill>
          </p:spPr>
          <p:txBody>
            <a:bodyPr wrap="none" rtlCol="0">
              <a:spAutoFit/>
            </a:bodyPr>
            <a:lstStyle/>
            <a:p>
              <a:r>
                <a:rPr lang="en-US" altLang="zh-CN" sz="2400" dirty="0">
                  <a:latin typeface="+mn-ea"/>
                </a:rPr>
                <a:t>f</a:t>
              </a:r>
              <a:endParaRPr lang="zh-CN" altLang="en-US" sz="2400" dirty="0">
                <a:latin typeface="+mn-ea"/>
              </a:endParaRPr>
            </a:p>
          </p:txBody>
        </p:sp>
        <p:cxnSp>
          <p:nvCxnSpPr>
            <p:cNvPr id="27" name="直接连接符 26">
              <a:extLst>
                <a:ext uri="{FF2B5EF4-FFF2-40B4-BE49-F238E27FC236}">
                  <a16:creationId xmlns:a16="http://schemas.microsoft.com/office/drawing/2014/main" id="{4D8317F7-E45B-4248-A2B2-C4AAFEACE4FC}"/>
                </a:ext>
              </a:extLst>
            </p:cNvPr>
            <p:cNvCxnSpPr>
              <a:cxnSpLocks/>
              <a:stCxn id="18" idx="2"/>
              <a:endCxn id="23" idx="1"/>
            </p:cNvCxnSpPr>
            <p:nvPr/>
          </p:nvCxnSpPr>
          <p:spPr>
            <a:xfrm>
              <a:off x="2410163" y="3435993"/>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E78AAAA-0F3F-4B49-B421-3E7F80A3F127}"/>
                </a:ext>
              </a:extLst>
            </p:cNvPr>
            <p:cNvCxnSpPr>
              <a:cxnSpLocks/>
              <a:stCxn id="18" idx="2"/>
              <a:endCxn id="26" idx="3"/>
            </p:cNvCxnSpPr>
            <p:nvPr/>
          </p:nvCxnSpPr>
          <p:spPr>
            <a:xfrm flipH="1">
              <a:off x="1337774" y="3435993"/>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16BD7A0-FADC-4779-A721-E5EE7631A100}"/>
                </a:ext>
              </a:extLst>
            </p:cNvPr>
            <p:cNvCxnSpPr>
              <a:cxnSpLocks/>
              <a:stCxn id="23" idx="1"/>
              <a:endCxn id="26" idx="3"/>
            </p:cNvCxnSpPr>
            <p:nvPr/>
          </p:nvCxnSpPr>
          <p:spPr>
            <a:xfrm flipH="1" flipV="1">
              <a:off x="1337774" y="3992056"/>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DF08A3-C941-4FB6-A30A-D56DB45980DF}"/>
                </a:ext>
              </a:extLst>
            </p:cNvPr>
            <p:cNvCxnSpPr>
              <a:cxnSpLocks/>
              <a:stCxn id="23" idx="1"/>
              <a:endCxn id="24" idx="0"/>
            </p:cNvCxnSpPr>
            <p:nvPr/>
          </p:nvCxnSpPr>
          <p:spPr>
            <a:xfrm flipH="1" flipV="1">
              <a:off x="2041953" y="5589636"/>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80899E3-8B4B-42B0-8439-A79017A4AC2B}"/>
                </a:ext>
              </a:extLst>
            </p:cNvPr>
            <p:cNvCxnSpPr>
              <a:cxnSpLocks/>
              <a:endCxn id="24" idx="0"/>
            </p:cNvCxnSpPr>
            <p:nvPr/>
          </p:nvCxnSpPr>
          <p:spPr>
            <a:xfrm>
              <a:off x="1337283" y="4044379"/>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8405D56-B472-4EBE-9FD4-76B9B0913978}"/>
                </a:ext>
              </a:extLst>
            </p:cNvPr>
            <p:cNvCxnSpPr>
              <a:cxnSpLocks/>
              <a:stCxn id="25" idx="3"/>
              <a:endCxn id="23" idx="1"/>
            </p:cNvCxnSpPr>
            <p:nvPr/>
          </p:nvCxnSpPr>
          <p:spPr>
            <a:xfrm>
              <a:off x="1256888" y="5127970"/>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96D8102-4FB6-44A5-A9B0-586FBB3AB051}"/>
                </a:ext>
              </a:extLst>
            </p:cNvPr>
            <p:cNvCxnSpPr>
              <a:cxnSpLocks/>
              <a:stCxn id="25" idx="3"/>
              <a:endCxn id="24" idx="0"/>
            </p:cNvCxnSpPr>
            <p:nvPr/>
          </p:nvCxnSpPr>
          <p:spPr>
            <a:xfrm>
              <a:off x="1256888" y="5127970"/>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12561556-16C3-4852-B208-CECCFF44D096}"/>
                </a:ext>
              </a:extLst>
            </p:cNvPr>
            <p:cNvCxnSpPr>
              <a:cxnSpLocks/>
              <a:stCxn id="25" idx="3"/>
              <a:endCxn id="26" idx="3"/>
            </p:cNvCxnSpPr>
            <p:nvPr/>
          </p:nvCxnSpPr>
          <p:spPr>
            <a:xfrm flipV="1">
              <a:off x="1256888" y="3992056"/>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5CC2855-7228-4353-94D5-BE2D6B4A7BE6}"/>
                </a:ext>
              </a:extLst>
            </p:cNvPr>
            <p:cNvCxnSpPr>
              <a:cxnSpLocks/>
              <a:stCxn id="25" idx="3"/>
              <a:endCxn id="21" idx="1"/>
            </p:cNvCxnSpPr>
            <p:nvPr/>
          </p:nvCxnSpPr>
          <p:spPr>
            <a:xfrm flipV="1">
              <a:off x="1256888" y="4246679"/>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FDF9E4F-71BE-4B3A-9D39-5C2E40EABC80}"/>
                </a:ext>
              </a:extLst>
            </p:cNvPr>
            <p:cNvCxnSpPr>
              <a:cxnSpLocks/>
              <a:stCxn id="23" idx="1"/>
              <a:endCxn id="21" idx="1"/>
            </p:cNvCxnSpPr>
            <p:nvPr/>
          </p:nvCxnSpPr>
          <p:spPr>
            <a:xfrm flipV="1">
              <a:off x="3376490" y="4246679"/>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8413D0C-17D5-49C3-BA2C-D47139B17BAE}"/>
                </a:ext>
              </a:extLst>
            </p:cNvPr>
            <p:cNvCxnSpPr>
              <a:cxnSpLocks/>
              <a:stCxn id="26" idx="3"/>
              <a:endCxn id="21" idx="1"/>
            </p:cNvCxnSpPr>
            <p:nvPr/>
          </p:nvCxnSpPr>
          <p:spPr>
            <a:xfrm>
              <a:off x="1337774" y="3992056"/>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5BC3F11B-772B-4B71-A723-BE87C7FAE2CA}"/>
                </a:ext>
              </a:extLst>
            </p:cNvPr>
            <p:cNvSpPr txBox="1"/>
            <p:nvPr/>
          </p:nvSpPr>
          <p:spPr>
            <a:xfrm>
              <a:off x="1114258" y="3315508"/>
              <a:ext cx="322524" cy="461665"/>
            </a:xfrm>
            <a:prstGeom prst="rect">
              <a:avLst/>
            </a:prstGeom>
            <a:noFill/>
          </p:spPr>
          <p:txBody>
            <a:bodyPr wrap="none" rtlCol="0">
              <a:spAutoFit/>
            </a:bodyPr>
            <a:lstStyle/>
            <a:p>
              <a:r>
                <a:rPr lang="en-US" altLang="zh-CN" sz="2400" dirty="0"/>
                <a:t>?</a:t>
              </a:r>
              <a:endParaRPr lang="zh-CN" altLang="en-US" sz="2400" dirty="0"/>
            </a:p>
          </p:txBody>
        </p:sp>
        <p:sp>
          <p:nvSpPr>
            <p:cNvPr id="39" name="文本框 38">
              <a:extLst>
                <a:ext uri="{FF2B5EF4-FFF2-40B4-BE49-F238E27FC236}">
                  <a16:creationId xmlns:a16="http://schemas.microsoft.com/office/drawing/2014/main" id="{A720299C-6FF7-4FA0-A894-CEEE17EB3D1C}"/>
                </a:ext>
              </a:extLst>
            </p:cNvPr>
            <p:cNvSpPr txBox="1"/>
            <p:nvPr/>
          </p:nvSpPr>
          <p:spPr>
            <a:xfrm>
              <a:off x="510293" y="5342852"/>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40" name="文本框 39">
              <a:extLst>
                <a:ext uri="{FF2B5EF4-FFF2-40B4-BE49-F238E27FC236}">
                  <a16:creationId xmlns:a16="http://schemas.microsoft.com/office/drawing/2014/main" id="{D5793575-7587-400D-B494-233DDAF03C97}"/>
                </a:ext>
              </a:extLst>
            </p:cNvPr>
            <p:cNvSpPr txBox="1"/>
            <p:nvPr/>
          </p:nvSpPr>
          <p:spPr>
            <a:xfrm>
              <a:off x="1354939" y="6027069"/>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41" name="文本框 40">
              <a:extLst>
                <a:ext uri="{FF2B5EF4-FFF2-40B4-BE49-F238E27FC236}">
                  <a16:creationId xmlns:a16="http://schemas.microsoft.com/office/drawing/2014/main" id="{5DC56FA6-5BB9-4F4F-A4DB-987010C61467}"/>
                </a:ext>
              </a:extLst>
            </p:cNvPr>
            <p:cNvSpPr txBox="1"/>
            <p:nvPr/>
          </p:nvSpPr>
          <p:spPr>
            <a:xfrm>
              <a:off x="3812725" y="5270751"/>
              <a:ext cx="458780" cy="461665"/>
            </a:xfrm>
            <a:prstGeom prst="rect">
              <a:avLst/>
            </a:prstGeom>
            <a:noFill/>
          </p:spPr>
          <p:txBody>
            <a:bodyPr wrap="none" rtlCol="0">
              <a:spAutoFit/>
            </a:bodyPr>
            <a:lstStyle/>
            <a:p>
              <a:r>
                <a:rPr lang="en-US" altLang="zh-CN" sz="2400" dirty="0">
                  <a:solidFill>
                    <a:srgbClr val="00B050"/>
                  </a:solidFill>
                </a:rPr>
                <a:t>r1</a:t>
              </a:r>
              <a:endParaRPr lang="zh-CN" altLang="en-US" sz="2400" dirty="0">
                <a:solidFill>
                  <a:srgbClr val="00B050"/>
                </a:solidFill>
              </a:endParaRPr>
            </a:p>
          </p:txBody>
        </p:sp>
        <p:sp>
          <p:nvSpPr>
            <p:cNvPr id="42" name="文本框 41">
              <a:extLst>
                <a:ext uri="{FF2B5EF4-FFF2-40B4-BE49-F238E27FC236}">
                  <a16:creationId xmlns:a16="http://schemas.microsoft.com/office/drawing/2014/main" id="{7326DC6C-C1F8-4BFC-B82A-AD175D179D30}"/>
                </a:ext>
              </a:extLst>
            </p:cNvPr>
            <p:cNvSpPr txBox="1"/>
            <p:nvPr/>
          </p:nvSpPr>
          <p:spPr>
            <a:xfrm>
              <a:off x="3990099" y="3992055"/>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43" name="文本框 42">
              <a:extLst>
                <a:ext uri="{FF2B5EF4-FFF2-40B4-BE49-F238E27FC236}">
                  <a16:creationId xmlns:a16="http://schemas.microsoft.com/office/drawing/2014/main" id="{4C748F26-EFAA-4FF5-A4C4-137C0884A576}"/>
                </a:ext>
              </a:extLst>
            </p:cNvPr>
            <p:cNvSpPr txBox="1"/>
            <p:nvPr/>
          </p:nvSpPr>
          <p:spPr>
            <a:xfrm>
              <a:off x="2688320" y="2974328"/>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grpSp>
    </p:spTree>
    <p:extLst>
      <p:ext uri="{BB962C8B-B14F-4D97-AF65-F5344CB8AC3E}">
        <p14:creationId xmlns:p14="http://schemas.microsoft.com/office/powerpoint/2010/main" val="846318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1156792"/>
          </a:xfrm>
        </p:spPr>
        <p:txBody>
          <a:bodyPr>
            <a:normAutofit lnSpcReduction="10000"/>
          </a:bodyPr>
          <a:lstStyle/>
          <a:p>
            <a:r>
              <a:rPr lang="zh-CN" altLang="en-US" dirty="0">
                <a:solidFill>
                  <a:srgbClr val="002060"/>
                </a:solidFill>
              </a:rPr>
              <a:t>着色实践：</a:t>
            </a:r>
            <a:r>
              <a:rPr lang="en-US" altLang="zh-CN" dirty="0">
                <a:solidFill>
                  <a:srgbClr val="FF0000"/>
                </a:solidFill>
              </a:rPr>
              <a:t> Try to find a 3-color RIG</a:t>
            </a:r>
          </a:p>
          <a:p>
            <a:r>
              <a:rPr lang="zh-CN" altLang="en-US" dirty="0"/>
              <a:t>重作活跃变量分析</a:t>
            </a:r>
            <a:endParaRPr lang="en-US" altLang="zh-CN" dirty="0"/>
          </a:p>
          <a:p>
            <a:pPr marL="0" indent="0">
              <a:buNone/>
            </a:pPr>
            <a:endParaRPr lang="zh-CN" altLang="en-US"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170</a:t>
            </a:fld>
            <a:endParaRPr lang="en-US" dirty="0"/>
          </a:p>
        </p:txBody>
      </p:sp>
      <p:grpSp>
        <p:nvGrpSpPr>
          <p:cNvPr id="79" name="组合 78">
            <a:extLst>
              <a:ext uri="{FF2B5EF4-FFF2-40B4-BE49-F238E27FC236}">
                <a16:creationId xmlns:a16="http://schemas.microsoft.com/office/drawing/2014/main" id="{4B9AD069-FAF0-4A3E-A761-DCFD3EB9C4E5}"/>
              </a:ext>
            </a:extLst>
          </p:cNvPr>
          <p:cNvGrpSpPr/>
          <p:nvPr/>
        </p:nvGrpSpPr>
        <p:grpSpPr>
          <a:xfrm>
            <a:off x="2146194" y="2047522"/>
            <a:ext cx="6869466" cy="4581120"/>
            <a:chOff x="1680976" y="1598346"/>
            <a:chExt cx="6869466" cy="4581120"/>
          </a:xfrm>
        </p:grpSpPr>
        <p:sp>
          <p:nvSpPr>
            <p:cNvPr id="45" name="object 18">
              <a:extLst>
                <a:ext uri="{FF2B5EF4-FFF2-40B4-BE49-F238E27FC236}">
                  <a16:creationId xmlns:a16="http://schemas.microsoft.com/office/drawing/2014/main" id="{9F2DFB16-89AA-488F-B4FF-84CA7DEAF248}"/>
                </a:ext>
              </a:extLst>
            </p:cNvPr>
            <p:cNvSpPr txBox="1"/>
            <p:nvPr/>
          </p:nvSpPr>
          <p:spPr>
            <a:xfrm>
              <a:off x="4093971" y="1598346"/>
              <a:ext cx="1712884" cy="1356269"/>
            </a:xfrm>
            <a:prstGeom prst="rect">
              <a:avLst/>
            </a:prstGeom>
            <a:ln>
              <a:solidFill>
                <a:schemeClr val="tx1"/>
              </a:solidFill>
            </a:ln>
          </p:spPr>
          <p:txBody>
            <a:bodyPr vert="horz" wrap="square" lIns="0" tIns="12700" rIns="0" bIns="0" rtlCol="0">
              <a:spAutoFit/>
            </a:bodyPr>
            <a:lstStyle/>
            <a:p>
              <a:pPr marL="12700" marR="8255">
                <a:lnSpc>
                  <a:spcPct val="1082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a := b +</a:t>
              </a:r>
              <a:r>
                <a:rPr sz="2000" spc="-100" dirty="0">
                  <a:solidFill>
                    <a:srgbClr val="3333CC"/>
                  </a:solidFill>
                  <a:latin typeface="+mn-ea"/>
                  <a:cs typeface="Comic Sans MS"/>
                </a:rPr>
                <a:t> </a:t>
              </a:r>
              <a:r>
                <a:rPr sz="2000" dirty="0">
                  <a:solidFill>
                    <a:srgbClr val="3333CC"/>
                  </a:solidFill>
                  <a:latin typeface="+mn-ea"/>
                  <a:cs typeface="Comic Sans MS"/>
                </a:rPr>
                <a:t>c  </a:t>
              </a:r>
              <a:endParaRPr lang="en-US" sz="2000" dirty="0">
                <a:solidFill>
                  <a:srgbClr val="3333CC"/>
                </a:solidFill>
                <a:latin typeface="+mn-ea"/>
                <a:cs typeface="Comic Sans MS"/>
              </a:endParaRPr>
            </a:p>
            <a:p>
              <a:pPr marL="12700" marR="8255">
                <a:lnSpc>
                  <a:spcPct val="1082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d :=</a:t>
              </a:r>
              <a:r>
                <a:rPr sz="2000" spc="-35" dirty="0">
                  <a:solidFill>
                    <a:srgbClr val="3333CC"/>
                  </a:solidFill>
                  <a:latin typeface="+mn-ea"/>
                  <a:cs typeface="Comic Sans MS"/>
                </a:rPr>
                <a:t> </a:t>
              </a:r>
              <a:r>
                <a:rPr sz="2000" dirty="0">
                  <a:solidFill>
                    <a:srgbClr val="3333CC"/>
                  </a:solidFill>
                  <a:latin typeface="+mn-ea"/>
                  <a:cs typeface="Comic Sans MS"/>
                </a:rPr>
                <a:t>-a</a:t>
              </a:r>
              <a:endParaRPr lang="en-US" sz="2000" dirty="0">
                <a:solidFill>
                  <a:srgbClr val="3333CC"/>
                </a:solidFill>
                <a:latin typeface="+mn-ea"/>
                <a:cs typeface="Comic Sans MS"/>
              </a:endParaRPr>
            </a:p>
            <a:p>
              <a:pPr marL="12700" marR="8255">
                <a:lnSpc>
                  <a:spcPct val="108200"/>
                </a:lnSpc>
                <a:spcBef>
                  <a:spcPts val="100"/>
                </a:spcBef>
              </a:pPr>
              <a:r>
                <a:rPr lang="en-US" sz="2000" dirty="0">
                  <a:solidFill>
                    <a:srgbClr val="FF0000"/>
                  </a:solidFill>
                  <a:latin typeface="+mn-ea"/>
                  <a:cs typeface="Comic Sans MS"/>
                </a:rPr>
                <a:t> f := load fa</a:t>
              </a:r>
              <a:endParaRPr sz="2000" dirty="0">
                <a:solidFill>
                  <a:srgbClr val="FF0000"/>
                </a:solidFill>
                <a:latin typeface="+mn-ea"/>
                <a:cs typeface="Comic Sans MS"/>
              </a:endParaRPr>
            </a:p>
            <a:p>
              <a:pPr marL="12700">
                <a:lnSpc>
                  <a:spcPct val="100000"/>
                </a:lnSpc>
                <a:spcBef>
                  <a:spcPts val="105"/>
                </a:spcBef>
              </a:pPr>
              <a:r>
                <a:rPr lang="en-US" sz="2000" dirty="0">
                  <a:solidFill>
                    <a:srgbClr val="3333CC"/>
                  </a:solidFill>
                  <a:latin typeface="+mn-ea"/>
                  <a:cs typeface="Comic Sans MS"/>
                </a:rPr>
                <a:t> </a:t>
              </a:r>
              <a:r>
                <a:rPr sz="2000" dirty="0">
                  <a:solidFill>
                    <a:srgbClr val="3333CC"/>
                  </a:solidFill>
                  <a:latin typeface="+mn-ea"/>
                  <a:cs typeface="Comic Sans MS"/>
                </a:rPr>
                <a:t>e := d +</a:t>
              </a:r>
              <a:r>
                <a:rPr sz="2000" spc="-95" dirty="0">
                  <a:solidFill>
                    <a:srgbClr val="3333CC"/>
                  </a:solidFill>
                  <a:latin typeface="+mn-ea"/>
                  <a:cs typeface="Comic Sans MS"/>
                </a:rPr>
                <a:t> </a:t>
              </a:r>
              <a:r>
                <a:rPr sz="2000" dirty="0">
                  <a:solidFill>
                    <a:srgbClr val="3333CC"/>
                  </a:solidFill>
                  <a:latin typeface="+mn-ea"/>
                  <a:cs typeface="Comic Sans MS"/>
                </a:rPr>
                <a:t>f</a:t>
              </a:r>
              <a:endParaRPr sz="2000" dirty="0">
                <a:latin typeface="+mn-ea"/>
                <a:cs typeface="Comic Sans MS"/>
              </a:endParaRPr>
            </a:p>
          </p:txBody>
        </p:sp>
        <p:sp>
          <p:nvSpPr>
            <p:cNvPr id="46" name="object 19">
              <a:extLst>
                <a:ext uri="{FF2B5EF4-FFF2-40B4-BE49-F238E27FC236}">
                  <a16:creationId xmlns:a16="http://schemas.microsoft.com/office/drawing/2014/main" id="{06ED87C7-410B-4ADD-95CF-230FE3684EEA}"/>
                </a:ext>
              </a:extLst>
            </p:cNvPr>
            <p:cNvSpPr txBox="1"/>
            <p:nvPr/>
          </p:nvSpPr>
          <p:spPr>
            <a:xfrm>
              <a:off x="2655136" y="3943191"/>
              <a:ext cx="1700606" cy="662361"/>
            </a:xfrm>
            <a:prstGeom prst="rect">
              <a:avLst/>
            </a:prstGeom>
            <a:ln w="5239">
              <a:solidFill>
                <a:schemeClr val="tx1"/>
              </a:solidFill>
            </a:ln>
          </p:spPr>
          <p:txBody>
            <a:bodyPr vert="horz" wrap="square" lIns="0" tIns="20955" rIns="0" bIns="0" rtlCol="0">
              <a:spAutoFit/>
            </a:bodyPr>
            <a:lstStyle/>
            <a:p>
              <a:pPr marL="52705">
                <a:lnSpc>
                  <a:spcPct val="100000"/>
                </a:lnSpc>
                <a:spcBef>
                  <a:spcPts val="165"/>
                </a:spcBef>
              </a:pPr>
              <a:r>
                <a:rPr lang="en-US" sz="2000" dirty="0">
                  <a:solidFill>
                    <a:srgbClr val="3333CC"/>
                  </a:solidFill>
                  <a:latin typeface="+mn-ea"/>
                  <a:cs typeface="Comic Sans MS"/>
                </a:rPr>
                <a:t> </a:t>
              </a:r>
              <a:r>
                <a:rPr sz="2000" dirty="0">
                  <a:solidFill>
                    <a:srgbClr val="3333CC"/>
                  </a:solidFill>
                  <a:latin typeface="+mn-ea"/>
                  <a:cs typeface="Comic Sans MS"/>
                </a:rPr>
                <a:t>f </a:t>
              </a:r>
              <a:r>
                <a:rPr sz="2000" spc="-5" dirty="0">
                  <a:solidFill>
                    <a:srgbClr val="3333CC"/>
                  </a:solidFill>
                  <a:latin typeface="+mn-ea"/>
                  <a:cs typeface="Comic Sans MS"/>
                </a:rPr>
                <a:t>:= </a:t>
              </a:r>
              <a:r>
                <a:rPr sz="2000" dirty="0">
                  <a:solidFill>
                    <a:srgbClr val="3333CC"/>
                  </a:solidFill>
                  <a:latin typeface="+mn-ea"/>
                  <a:cs typeface="Comic Sans MS"/>
                </a:rPr>
                <a:t>2 *</a:t>
              </a:r>
              <a:r>
                <a:rPr sz="2000" spc="-30" dirty="0">
                  <a:solidFill>
                    <a:srgbClr val="3333CC"/>
                  </a:solidFill>
                  <a:latin typeface="+mn-ea"/>
                  <a:cs typeface="Comic Sans MS"/>
                </a:rPr>
                <a:t> </a:t>
              </a:r>
              <a:r>
                <a:rPr sz="2000" dirty="0">
                  <a:solidFill>
                    <a:srgbClr val="3333CC"/>
                  </a:solidFill>
                  <a:latin typeface="+mn-ea"/>
                  <a:cs typeface="Comic Sans MS"/>
                </a:rPr>
                <a:t>e</a:t>
              </a:r>
              <a:endParaRPr lang="en-US" sz="2000" dirty="0">
                <a:solidFill>
                  <a:srgbClr val="3333CC"/>
                </a:solidFill>
                <a:latin typeface="+mn-ea"/>
                <a:cs typeface="Comic Sans MS"/>
              </a:endParaRPr>
            </a:p>
            <a:p>
              <a:pPr marL="52705">
                <a:lnSpc>
                  <a:spcPct val="100000"/>
                </a:lnSpc>
                <a:spcBef>
                  <a:spcPts val="165"/>
                </a:spcBef>
              </a:pPr>
              <a:r>
                <a:rPr lang="en-US" sz="2000" dirty="0">
                  <a:solidFill>
                    <a:srgbClr val="3333CC"/>
                  </a:solidFill>
                  <a:latin typeface="+mn-ea"/>
                  <a:cs typeface="Comic Sans MS"/>
                </a:rPr>
                <a:t> store f, fa</a:t>
              </a:r>
              <a:endParaRPr sz="2000" dirty="0">
                <a:latin typeface="+mn-ea"/>
                <a:cs typeface="Comic Sans MS"/>
              </a:endParaRPr>
            </a:p>
          </p:txBody>
        </p:sp>
        <p:sp>
          <p:nvSpPr>
            <p:cNvPr id="47" name="object 21">
              <a:extLst>
                <a:ext uri="{FF2B5EF4-FFF2-40B4-BE49-F238E27FC236}">
                  <a16:creationId xmlns:a16="http://schemas.microsoft.com/office/drawing/2014/main" id="{162907F4-B5DE-47B0-BB27-64716D639620}"/>
                </a:ext>
              </a:extLst>
            </p:cNvPr>
            <p:cNvSpPr txBox="1"/>
            <p:nvPr/>
          </p:nvSpPr>
          <p:spPr>
            <a:xfrm>
              <a:off x="5136567" y="3709845"/>
              <a:ext cx="1738002" cy="765338"/>
            </a:xfrm>
            <a:prstGeom prst="rect">
              <a:avLst/>
            </a:prstGeom>
            <a:ln>
              <a:solidFill>
                <a:schemeClr val="tx1"/>
              </a:solidFill>
            </a:ln>
          </p:spPr>
          <p:txBody>
            <a:bodyPr vert="horz" wrap="square" lIns="0" tIns="12700" rIns="0" bIns="0" rtlCol="0">
              <a:spAutoFit/>
            </a:bodyPr>
            <a:lstStyle/>
            <a:p>
              <a:pPr marL="12700" marR="5080">
                <a:lnSpc>
                  <a:spcPct val="126099"/>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b := d +</a:t>
              </a:r>
              <a:r>
                <a:rPr sz="2000" spc="-100" dirty="0">
                  <a:solidFill>
                    <a:srgbClr val="3333CC"/>
                  </a:solidFill>
                  <a:latin typeface="+mn-ea"/>
                  <a:cs typeface="Comic Sans MS"/>
                </a:rPr>
                <a:t> </a:t>
              </a:r>
              <a:r>
                <a:rPr sz="2000" dirty="0">
                  <a:solidFill>
                    <a:srgbClr val="3333CC"/>
                  </a:solidFill>
                  <a:latin typeface="+mn-ea"/>
                  <a:cs typeface="Comic Sans MS"/>
                </a:rPr>
                <a:t>e  </a:t>
              </a:r>
              <a:endParaRPr lang="en-US" sz="2000" dirty="0">
                <a:solidFill>
                  <a:srgbClr val="3333CC"/>
                </a:solidFill>
                <a:latin typeface="+mn-ea"/>
                <a:cs typeface="Comic Sans MS"/>
              </a:endParaRPr>
            </a:p>
            <a:p>
              <a:pPr marL="12700" marR="5080">
                <a:lnSpc>
                  <a:spcPct val="126099"/>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e := e -</a:t>
              </a:r>
              <a:r>
                <a:rPr sz="2000" spc="-75" dirty="0">
                  <a:solidFill>
                    <a:srgbClr val="3333CC"/>
                  </a:solidFill>
                  <a:latin typeface="+mn-ea"/>
                  <a:cs typeface="Comic Sans MS"/>
                </a:rPr>
                <a:t> </a:t>
              </a:r>
              <a:r>
                <a:rPr sz="2000" dirty="0">
                  <a:solidFill>
                    <a:srgbClr val="3333CC"/>
                  </a:solidFill>
                  <a:latin typeface="+mn-ea"/>
                  <a:cs typeface="Comic Sans MS"/>
                </a:rPr>
                <a:t>1</a:t>
              </a:r>
              <a:endParaRPr sz="2000" dirty="0">
                <a:latin typeface="+mn-ea"/>
                <a:cs typeface="Comic Sans MS"/>
              </a:endParaRPr>
            </a:p>
          </p:txBody>
        </p:sp>
        <p:sp>
          <p:nvSpPr>
            <p:cNvPr id="48" name="object 23">
              <a:extLst>
                <a:ext uri="{FF2B5EF4-FFF2-40B4-BE49-F238E27FC236}">
                  <a16:creationId xmlns:a16="http://schemas.microsoft.com/office/drawing/2014/main" id="{B2CEE723-1614-4385-8B49-7EA208276E72}"/>
                </a:ext>
              </a:extLst>
            </p:cNvPr>
            <p:cNvSpPr txBox="1"/>
            <p:nvPr/>
          </p:nvSpPr>
          <p:spPr>
            <a:xfrm>
              <a:off x="4618372" y="5019976"/>
              <a:ext cx="1570974" cy="641201"/>
            </a:xfrm>
            <a:prstGeom prst="rect">
              <a:avLst/>
            </a:prstGeom>
            <a:ln>
              <a:solidFill>
                <a:schemeClr val="tx1"/>
              </a:solidFill>
            </a:ln>
          </p:spPr>
          <p:txBody>
            <a:bodyPr vert="horz" wrap="square" lIns="0" tIns="12700" rIns="0" bIns="0" rtlCol="0">
              <a:spAutoFit/>
            </a:bodyPr>
            <a:lstStyle/>
            <a:p>
              <a:pPr marL="12700">
                <a:lnSpc>
                  <a:spcPct val="100000"/>
                </a:lnSpc>
                <a:spcBef>
                  <a:spcPts val="100"/>
                </a:spcBef>
              </a:pPr>
              <a:r>
                <a:rPr lang="en-US" sz="2000" dirty="0">
                  <a:solidFill>
                    <a:srgbClr val="3333CC"/>
                  </a:solidFill>
                  <a:latin typeface="+mn-ea"/>
                  <a:cs typeface="Comic Sans MS"/>
                </a:rPr>
                <a:t> </a:t>
              </a:r>
              <a:r>
                <a:rPr lang="en-US" sz="2000" dirty="0">
                  <a:solidFill>
                    <a:srgbClr val="FF0000"/>
                  </a:solidFill>
                  <a:latin typeface="+mn-ea"/>
                  <a:cs typeface="Comic Sans MS"/>
                </a:rPr>
                <a:t>f := load fa</a:t>
              </a:r>
            </a:p>
            <a:p>
              <a:pPr marL="12700">
                <a:lnSpc>
                  <a:spcPct val="1000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b := f +</a:t>
              </a:r>
              <a:r>
                <a:rPr sz="2000" spc="-95" dirty="0">
                  <a:solidFill>
                    <a:srgbClr val="3333CC"/>
                  </a:solidFill>
                  <a:latin typeface="+mn-ea"/>
                  <a:cs typeface="Comic Sans MS"/>
                </a:rPr>
                <a:t> </a:t>
              </a:r>
              <a:r>
                <a:rPr sz="2000" dirty="0">
                  <a:solidFill>
                    <a:srgbClr val="3333CC"/>
                  </a:solidFill>
                  <a:latin typeface="+mn-ea"/>
                  <a:cs typeface="Comic Sans MS"/>
                </a:rPr>
                <a:t>c</a:t>
              </a:r>
              <a:endParaRPr sz="2000" dirty="0">
                <a:latin typeface="+mn-ea"/>
                <a:cs typeface="Comic Sans MS"/>
              </a:endParaRPr>
            </a:p>
          </p:txBody>
        </p:sp>
        <p:sp>
          <p:nvSpPr>
            <p:cNvPr id="49" name="object 31">
              <a:extLst>
                <a:ext uri="{FF2B5EF4-FFF2-40B4-BE49-F238E27FC236}">
                  <a16:creationId xmlns:a16="http://schemas.microsoft.com/office/drawing/2014/main" id="{9B67DF3F-CCA1-4726-AEF3-254491753C35}"/>
                </a:ext>
              </a:extLst>
            </p:cNvPr>
            <p:cNvSpPr txBox="1"/>
            <p:nvPr/>
          </p:nvSpPr>
          <p:spPr>
            <a:xfrm>
              <a:off x="3822309" y="5856301"/>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a:t>
              </a:r>
            </a:p>
          </p:txBody>
        </p:sp>
        <p:sp>
          <p:nvSpPr>
            <p:cNvPr id="50" name="object 32">
              <a:extLst>
                <a:ext uri="{FF2B5EF4-FFF2-40B4-BE49-F238E27FC236}">
                  <a16:creationId xmlns:a16="http://schemas.microsoft.com/office/drawing/2014/main" id="{95378DFD-DD5F-4AB7-9B09-70337BA09A26}"/>
                </a:ext>
              </a:extLst>
            </p:cNvPr>
            <p:cNvSpPr/>
            <p:nvPr/>
          </p:nvSpPr>
          <p:spPr>
            <a:xfrm>
              <a:off x="3961636" y="3303835"/>
              <a:ext cx="252095" cy="42545"/>
            </a:xfrm>
            <a:custGeom>
              <a:avLst/>
              <a:gdLst/>
              <a:ahLst/>
              <a:cxnLst/>
              <a:rect l="l" t="t" r="r" b="b"/>
              <a:pathLst>
                <a:path w="252095" h="42545">
                  <a:moveTo>
                    <a:pt x="216714" y="25988"/>
                  </a:moveTo>
                  <a:lnTo>
                    <a:pt x="216714" y="15509"/>
                  </a:lnTo>
                  <a:lnTo>
                    <a:pt x="0" y="15509"/>
                  </a:lnTo>
                  <a:lnTo>
                    <a:pt x="0" y="25988"/>
                  </a:lnTo>
                  <a:lnTo>
                    <a:pt x="216714" y="25988"/>
                  </a:lnTo>
                  <a:close/>
                </a:path>
                <a:path w="252095" h="42545">
                  <a:moveTo>
                    <a:pt x="251505" y="20958"/>
                  </a:moveTo>
                  <a:lnTo>
                    <a:pt x="209588" y="0"/>
                  </a:lnTo>
                  <a:lnTo>
                    <a:pt x="209588" y="15509"/>
                  </a:lnTo>
                  <a:lnTo>
                    <a:pt x="216714" y="15509"/>
                  </a:lnTo>
                  <a:lnTo>
                    <a:pt x="216714" y="38354"/>
                  </a:lnTo>
                  <a:lnTo>
                    <a:pt x="251505" y="20958"/>
                  </a:lnTo>
                  <a:close/>
                </a:path>
                <a:path w="252095" h="42545">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1" name="object 33">
              <a:extLst>
                <a:ext uri="{FF2B5EF4-FFF2-40B4-BE49-F238E27FC236}">
                  <a16:creationId xmlns:a16="http://schemas.microsoft.com/office/drawing/2014/main" id="{DAA9017C-6D81-4EE3-A242-1B57164534D8}"/>
                </a:ext>
              </a:extLst>
            </p:cNvPr>
            <p:cNvSpPr/>
            <p:nvPr/>
          </p:nvSpPr>
          <p:spPr>
            <a:xfrm>
              <a:off x="3342366" y="4835408"/>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2" name="object 34">
              <a:extLst>
                <a:ext uri="{FF2B5EF4-FFF2-40B4-BE49-F238E27FC236}">
                  <a16:creationId xmlns:a16="http://schemas.microsoft.com/office/drawing/2014/main" id="{AE300A7F-F25F-4C3B-8984-51148EA02F0A}"/>
                </a:ext>
              </a:extLst>
            </p:cNvPr>
            <p:cNvSpPr txBox="1"/>
            <p:nvPr/>
          </p:nvSpPr>
          <p:spPr>
            <a:xfrm>
              <a:off x="6390863" y="4512243"/>
              <a:ext cx="1008858"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{b,e}</a:t>
              </a:r>
            </a:p>
          </p:txBody>
        </p:sp>
        <p:sp>
          <p:nvSpPr>
            <p:cNvPr id="53" name="object 35">
              <a:extLst>
                <a:ext uri="{FF2B5EF4-FFF2-40B4-BE49-F238E27FC236}">
                  <a16:creationId xmlns:a16="http://schemas.microsoft.com/office/drawing/2014/main" id="{1601B44C-3621-4E58-9167-4EAF52D341FD}"/>
                </a:ext>
              </a:extLst>
            </p:cNvPr>
            <p:cNvSpPr/>
            <p:nvPr/>
          </p:nvSpPr>
          <p:spPr>
            <a:xfrm>
              <a:off x="6084254" y="4681655"/>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54" name="object 36">
              <a:extLst>
                <a:ext uri="{FF2B5EF4-FFF2-40B4-BE49-F238E27FC236}">
                  <a16:creationId xmlns:a16="http://schemas.microsoft.com/office/drawing/2014/main" id="{0A649931-8DDD-463B-A908-D6CB9626D664}"/>
                </a:ext>
              </a:extLst>
            </p:cNvPr>
            <p:cNvSpPr txBox="1"/>
            <p:nvPr/>
          </p:nvSpPr>
          <p:spPr>
            <a:xfrm>
              <a:off x="2880436" y="4716579"/>
              <a:ext cx="450574" cy="320601"/>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a:t>
              </a:r>
            </a:p>
          </p:txBody>
        </p:sp>
        <p:sp>
          <p:nvSpPr>
            <p:cNvPr id="55" name="object 37">
              <a:extLst>
                <a:ext uri="{FF2B5EF4-FFF2-40B4-BE49-F238E27FC236}">
                  <a16:creationId xmlns:a16="http://schemas.microsoft.com/office/drawing/2014/main" id="{D9CF4717-7B4E-4D64-9679-76E0DC0B3622}"/>
                </a:ext>
              </a:extLst>
            </p:cNvPr>
            <p:cNvSpPr/>
            <p:nvPr/>
          </p:nvSpPr>
          <p:spPr>
            <a:xfrm>
              <a:off x="4979419" y="4749555"/>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6" name="object 38">
              <a:extLst>
                <a:ext uri="{FF2B5EF4-FFF2-40B4-BE49-F238E27FC236}">
                  <a16:creationId xmlns:a16="http://schemas.microsoft.com/office/drawing/2014/main" id="{AB1F9F38-AD36-485A-A3A1-2FDB95A5C1F0}"/>
                </a:ext>
              </a:extLst>
            </p:cNvPr>
            <p:cNvSpPr txBox="1"/>
            <p:nvPr/>
          </p:nvSpPr>
          <p:spPr>
            <a:xfrm>
              <a:off x="4603799" y="4542626"/>
              <a:ext cx="352908" cy="320601"/>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a:t>
              </a:r>
            </a:p>
          </p:txBody>
        </p:sp>
        <p:sp>
          <p:nvSpPr>
            <p:cNvPr id="57" name="object 39">
              <a:extLst>
                <a:ext uri="{FF2B5EF4-FFF2-40B4-BE49-F238E27FC236}">
                  <a16:creationId xmlns:a16="http://schemas.microsoft.com/office/drawing/2014/main" id="{833B7887-0312-4358-B060-773D673F47DB}"/>
                </a:ext>
              </a:extLst>
            </p:cNvPr>
            <p:cNvSpPr/>
            <p:nvPr/>
          </p:nvSpPr>
          <p:spPr>
            <a:xfrm>
              <a:off x="4270189" y="6026000"/>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8" name="object 40">
              <a:extLst>
                <a:ext uri="{FF2B5EF4-FFF2-40B4-BE49-F238E27FC236}">
                  <a16:creationId xmlns:a16="http://schemas.microsoft.com/office/drawing/2014/main" id="{1E25B2AB-0926-413C-A220-FDC279A168B6}"/>
                </a:ext>
              </a:extLst>
            </p:cNvPr>
            <p:cNvSpPr txBox="1"/>
            <p:nvPr/>
          </p:nvSpPr>
          <p:spPr>
            <a:xfrm>
              <a:off x="7169011" y="3967723"/>
              <a:ext cx="10803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b,c,e</a:t>
              </a:r>
              <a:r>
                <a:rPr sz="2000" dirty="0">
                  <a:latin typeface="+mn-ea"/>
                  <a:cs typeface="Comic Sans MS"/>
                </a:rPr>
                <a:t>}</a:t>
              </a:r>
            </a:p>
          </p:txBody>
        </p:sp>
        <p:sp>
          <p:nvSpPr>
            <p:cNvPr id="59" name="object 41">
              <a:extLst>
                <a:ext uri="{FF2B5EF4-FFF2-40B4-BE49-F238E27FC236}">
                  <a16:creationId xmlns:a16="http://schemas.microsoft.com/office/drawing/2014/main" id="{6EFA9A55-EC44-457C-A00E-4B41D9863512}"/>
                </a:ext>
              </a:extLst>
            </p:cNvPr>
            <p:cNvSpPr/>
            <p:nvPr/>
          </p:nvSpPr>
          <p:spPr>
            <a:xfrm>
              <a:off x="6917760" y="4117260"/>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60" name="object 42">
              <a:extLst>
                <a:ext uri="{FF2B5EF4-FFF2-40B4-BE49-F238E27FC236}">
                  <a16:creationId xmlns:a16="http://schemas.microsoft.com/office/drawing/2014/main" id="{B1523ED0-3884-4C01-ADC5-BAE181B77747}"/>
                </a:ext>
              </a:extLst>
            </p:cNvPr>
            <p:cNvSpPr txBox="1"/>
            <p:nvPr/>
          </p:nvSpPr>
          <p:spPr>
            <a:xfrm>
              <a:off x="5930312" y="3040602"/>
              <a:ext cx="12145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c,d,e</a:t>
              </a:r>
              <a:r>
                <a:rPr sz="2000" dirty="0">
                  <a:latin typeface="+mn-ea"/>
                  <a:cs typeface="Comic Sans MS"/>
                </a:rPr>
                <a:t>}</a:t>
              </a:r>
            </a:p>
          </p:txBody>
        </p:sp>
        <p:sp>
          <p:nvSpPr>
            <p:cNvPr id="61" name="object 43">
              <a:extLst>
                <a:ext uri="{FF2B5EF4-FFF2-40B4-BE49-F238E27FC236}">
                  <a16:creationId xmlns:a16="http://schemas.microsoft.com/office/drawing/2014/main" id="{FA30CAC3-EBCB-48D8-896A-9E0F2C386270}"/>
                </a:ext>
              </a:extLst>
            </p:cNvPr>
            <p:cNvSpPr/>
            <p:nvPr/>
          </p:nvSpPr>
          <p:spPr>
            <a:xfrm>
              <a:off x="5528368" y="3233793"/>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62" name="object 44">
              <a:extLst>
                <a:ext uri="{FF2B5EF4-FFF2-40B4-BE49-F238E27FC236}">
                  <a16:creationId xmlns:a16="http://schemas.microsoft.com/office/drawing/2014/main" id="{131EF14C-036E-4128-BD1D-801A640A01A5}"/>
                </a:ext>
              </a:extLst>
            </p:cNvPr>
            <p:cNvSpPr txBox="1"/>
            <p:nvPr/>
          </p:nvSpPr>
          <p:spPr>
            <a:xfrm>
              <a:off x="7899617" y="2517964"/>
              <a:ext cx="650825" cy="323165"/>
            </a:xfrm>
            <a:prstGeom prst="rect">
              <a:avLst/>
            </a:prstGeom>
          </p:spPr>
          <p:txBody>
            <a:bodyPr vert="horz" wrap="square" lIns="0" tIns="15240" rIns="0" bIns="0" rtlCol="0">
              <a:spAutoFit/>
            </a:bodyPr>
            <a:lstStyle/>
            <a:p>
              <a:pPr marL="12700">
                <a:lnSpc>
                  <a:spcPct val="100000"/>
                </a:lnSpc>
                <a:spcBef>
                  <a:spcPts val="120"/>
                </a:spcBef>
              </a:pPr>
              <a:r>
                <a:rPr sz="2000" spc="5" dirty="0">
                  <a:latin typeface="+mn-ea"/>
                  <a:cs typeface="Comic Sans MS"/>
                </a:rPr>
                <a:t>{</a:t>
              </a:r>
              <a:r>
                <a:rPr sz="2000" spc="5" dirty="0" err="1">
                  <a:latin typeface="+mn-ea"/>
                  <a:cs typeface="Comic Sans MS"/>
                </a:rPr>
                <a:t>b,c</a:t>
              </a:r>
              <a:r>
                <a:rPr sz="2000" spc="5" dirty="0">
                  <a:latin typeface="+mn-ea"/>
                  <a:cs typeface="Comic Sans MS"/>
                </a:rPr>
                <a:t>}</a:t>
              </a:r>
              <a:endParaRPr sz="2000" dirty="0">
                <a:latin typeface="+mn-ea"/>
                <a:cs typeface="Comic Sans MS"/>
              </a:endParaRPr>
            </a:p>
          </p:txBody>
        </p:sp>
        <p:sp>
          <p:nvSpPr>
            <p:cNvPr id="63" name="object 45">
              <a:extLst>
                <a:ext uri="{FF2B5EF4-FFF2-40B4-BE49-F238E27FC236}">
                  <a16:creationId xmlns:a16="http://schemas.microsoft.com/office/drawing/2014/main" id="{5528F39E-5211-4F43-B79A-B96364950CA7}"/>
                </a:ext>
              </a:extLst>
            </p:cNvPr>
            <p:cNvSpPr/>
            <p:nvPr/>
          </p:nvSpPr>
          <p:spPr>
            <a:xfrm>
              <a:off x="7420285" y="2672101"/>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64" name="object 46">
              <a:extLst>
                <a:ext uri="{FF2B5EF4-FFF2-40B4-BE49-F238E27FC236}">
                  <a16:creationId xmlns:a16="http://schemas.microsoft.com/office/drawing/2014/main" id="{16D6C0CB-8B5D-4C6A-96E7-246D5B9C8045}"/>
                </a:ext>
              </a:extLst>
            </p:cNvPr>
            <p:cNvSpPr/>
            <p:nvPr/>
          </p:nvSpPr>
          <p:spPr>
            <a:xfrm>
              <a:off x="3822309" y="2659558"/>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65" name="object 47">
              <a:extLst>
                <a:ext uri="{FF2B5EF4-FFF2-40B4-BE49-F238E27FC236}">
                  <a16:creationId xmlns:a16="http://schemas.microsoft.com/office/drawing/2014/main" id="{59153258-2994-4937-8424-7DB479B21E18}"/>
                </a:ext>
              </a:extLst>
            </p:cNvPr>
            <p:cNvSpPr txBox="1"/>
            <p:nvPr/>
          </p:nvSpPr>
          <p:spPr>
            <a:xfrm>
              <a:off x="2987833" y="1837618"/>
              <a:ext cx="996933" cy="1605568"/>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a,c</a:t>
              </a:r>
              <a:r>
                <a:rPr sz="2000" dirty="0">
                  <a:latin typeface="+mn-ea"/>
                  <a:cs typeface="Comic Sans MS"/>
                </a:rPr>
                <a:t>}</a:t>
              </a:r>
            </a:p>
            <a:p>
              <a:pPr marL="12700">
                <a:lnSpc>
                  <a:spcPct val="100000"/>
                </a:lnSpc>
                <a:spcBef>
                  <a:spcPts val="90"/>
                </a:spcBef>
              </a:pPr>
              <a:r>
                <a:rPr sz="2000" spc="5" dirty="0">
                  <a:latin typeface="+mn-ea"/>
                  <a:cs typeface="Comic Sans MS"/>
                </a:rPr>
                <a:t>{</a:t>
              </a:r>
              <a:r>
                <a:rPr sz="2000" spc="5" dirty="0" err="1">
                  <a:latin typeface="+mn-ea"/>
                  <a:cs typeface="Comic Sans MS"/>
                </a:rPr>
                <a:t>c,d</a:t>
              </a:r>
              <a:r>
                <a:rPr sz="2000" spc="5" dirty="0">
                  <a:latin typeface="+mn-ea"/>
                  <a:cs typeface="Comic Sans MS"/>
                </a:rPr>
                <a:t>}</a:t>
              </a:r>
              <a:endParaRPr lang="en-US" sz="2000" spc="5" dirty="0">
                <a:latin typeface="+mn-ea"/>
                <a:cs typeface="Comic Sans MS"/>
              </a:endParaRPr>
            </a:p>
            <a:p>
              <a:pPr marL="12700">
                <a:lnSpc>
                  <a:spcPct val="100000"/>
                </a:lnSpc>
                <a:spcBef>
                  <a:spcPts val="90"/>
                </a:spcBef>
              </a:pPr>
              <a:r>
                <a:rPr lang="en-US" sz="2000" dirty="0">
                  <a:latin typeface="+mn-ea"/>
                  <a:cs typeface="Comic Sans MS"/>
                </a:rPr>
                <a:t>{</a:t>
              </a:r>
              <a:r>
                <a:rPr lang="en-US" sz="2000" dirty="0" err="1">
                  <a:latin typeface="+mn-ea"/>
                  <a:cs typeface="Comic Sans MS"/>
                </a:rPr>
                <a:t>c,d,f</a:t>
              </a:r>
              <a:r>
                <a:rPr lang="en-US" sz="2000" dirty="0">
                  <a:latin typeface="+mn-ea"/>
                  <a:cs typeface="Comic Sans MS"/>
                </a:rPr>
                <a:t>}</a:t>
              </a:r>
            </a:p>
            <a:p>
              <a:pPr marL="12700">
                <a:lnSpc>
                  <a:spcPct val="100000"/>
                </a:lnSpc>
                <a:spcBef>
                  <a:spcPts val="90"/>
                </a:spcBef>
              </a:pPr>
              <a:endParaRPr lang="en-US" sz="2000" dirty="0">
                <a:latin typeface="+mn-ea"/>
                <a:cs typeface="Comic Sans MS"/>
              </a:endParaRPr>
            </a:p>
            <a:p>
              <a:pPr marL="12700">
                <a:lnSpc>
                  <a:spcPct val="100000"/>
                </a:lnSpc>
                <a:spcBef>
                  <a:spcPts val="90"/>
                </a:spcBef>
              </a:pPr>
              <a:r>
                <a:rPr lang="en-US" sz="2000" dirty="0">
                  <a:latin typeface="+mn-ea"/>
                  <a:cs typeface="Comic Sans MS"/>
                </a:rPr>
                <a:t>    </a:t>
              </a:r>
              <a:r>
                <a:rPr sz="2000" dirty="0">
                  <a:latin typeface="+mn-ea"/>
                  <a:cs typeface="Comic Sans MS"/>
                </a:rPr>
                <a:t>{c,e}</a:t>
              </a:r>
            </a:p>
          </p:txBody>
        </p:sp>
        <p:sp>
          <p:nvSpPr>
            <p:cNvPr id="66" name="object 48">
              <a:extLst>
                <a:ext uri="{FF2B5EF4-FFF2-40B4-BE49-F238E27FC236}">
                  <a16:creationId xmlns:a16="http://schemas.microsoft.com/office/drawing/2014/main" id="{434F787D-9345-45BA-83CB-BAD681593B28}"/>
                </a:ext>
              </a:extLst>
            </p:cNvPr>
            <p:cNvSpPr/>
            <p:nvPr/>
          </p:nvSpPr>
          <p:spPr>
            <a:xfrm>
              <a:off x="3805809" y="1957352"/>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cxnSp>
          <p:nvCxnSpPr>
            <p:cNvPr id="67" name="直接箭头连接符 66">
              <a:extLst>
                <a:ext uri="{FF2B5EF4-FFF2-40B4-BE49-F238E27FC236}">
                  <a16:creationId xmlns:a16="http://schemas.microsoft.com/office/drawing/2014/main" id="{75408160-AA5F-4712-8B6C-74E59E58C1CB}"/>
                </a:ext>
              </a:extLst>
            </p:cNvPr>
            <p:cNvCxnSpPr>
              <a:cxnSpLocks/>
              <a:stCxn id="45" idx="2"/>
              <a:endCxn id="46" idx="0"/>
            </p:cNvCxnSpPr>
            <p:nvPr/>
          </p:nvCxnSpPr>
          <p:spPr>
            <a:xfrm flipH="1">
              <a:off x="3505439" y="2954615"/>
              <a:ext cx="1444974" cy="988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7CE5F79C-AB73-4D68-81EB-B9FF6C27115C}"/>
                </a:ext>
              </a:extLst>
            </p:cNvPr>
            <p:cNvCxnSpPr>
              <a:cxnSpLocks/>
            </p:cNvCxnSpPr>
            <p:nvPr/>
          </p:nvCxnSpPr>
          <p:spPr>
            <a:xfrm>
              <a:off x="5069658" y="2952724"/>
              <a:ext cx="888515" cy="7735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FAB876A9-4B4D-4359-A3D3-6C0FB8A8CDBA}"/>
                </a:ext>
              </a:extLst>
            </p:cNvPr>
            <p:cNvCxnSpPr>
              <a:cxnSpLocks/>
              <a:stCxn id="46" idx="2"/>
            </p:cNvCxnSpPr>
            <p:nvPr/>
          </p:nvCxnSpPr>
          <p:spPr>
            <a:xfrm>
              <a:off x="3505439" y="4605552"/>
              <a:ext cx="1065180" cy="401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67473DD4-DD7F-47DA-A8A6-5EE228E4CC54}"/>
                </a:ext>
              </a:extLst>
            </p:cNvPr>
            <p:cNvCxnSpPr>
              <a:cxnSpLocks/>
            </p:cNvCxnSpPr>
            <p:nvPr/>
          </p:nvCxnSpPr>
          <p:spPr>
            <a:xfrm flipH="1">
              <a:off x="4993732" y="4491094"/>
              <a:ext cx="994098" cy="5162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A39A1624-456D-461E-8949-542A2738A6B7}"/>
                </a:ext>
              </a:extLst>
            </p:cNvPr>
            <p:cNvCxnSpPr>
              <a:cxnSpLocks/>
            </p:cNvCxnSpPr>
            <p:nvPr/>
          </p:nvCxnSpPr>
          <p:spPr>
            <a:xfrm flipH="1">
              <a:off x="4780252" y="5712236"/>
              <a:ext cx="1" cy="335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连接符: 曲线 71">
              <a:extLst>
                <a:ext uri="{FF2B5EF4-FFF2-40B4-BE49-F238E27FC236}">
                  <a16:creationId xmlns:a16="http://schemas.microsoft.com/office/drawing/2014/main" id="{427C11F0-2247-4E0C-B80A-77C919F1002F}"/>
                </a:ext>
              </a:extLst>
            </p:cNvPr>
            <p:cNvCxnSpPr>
              <a:cxnSpLocks/>
              <a:stCxn id="48" idx="3"/>
              <a:endCxn id="45" idx="3"/>
            </p:cNvCxnSpPr>
            <p:nvPr/>
          </p:nvCxnSpPr>
          <p:spPr>
            <a:xfrm flipH="1" flipV="1">
              <a:off x="5806855" y="2276481"/>
              <a:ext cx="382491" cy="3064096"/>
            </a:xfrm>
            <a:prstGeom prst="curvedConnector3">
              <a:avLst>
                <a:gd name="adj1" fmla="val -521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D8FF9728-5B9D-49A4-BFD8-81F323ADD011}"/>
                </a:ext>
              </a:extLst>
            </p:cNvPr>
            <p:cNvCxnSpPr>
              <a:cxnSpLocks/>
              <a:stCxn id="47" idx="2"/>
            </p:cNvCxnSpPr>
            <p:nvPr/>
          </p:nvCxnSpPr>
          <p:spPr>
            <a:xfrm>
              <a:off x="6005568" y="4475183"/>
              <a:ext cx="0" cy="260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bject 46">
              <a:extLst>
                <a:ext uri="{FF2B5EF4-FFF2-40B4-BE49-F238E27FC236}">
                  <a16:creationId xmlns:a16="http://schemas.microsoft.com/office/drawing/2014/main" id="{E041AC54-5E50-44C7-A59E-DB097F4205F3}"/>
                </a:ext>
              </a:extLst>
            </p:cNvPr>
            <p:cNvSpPr/>
            <p:nvPr/>
          </p:nvSpPr>
          <p:spPr>
            <a:xfrm>
              <a:off x="3814289" y="2298614"/>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75" name="object 31">
              <a:extLst>
                <a:ext uri="{FF2B5EF4-FFF2-40B4-BE49-F238E27FC236}">
                  <a16:creationId xmlns:a16="http://schemas.microsoft.com/office/drawing/2014/main" id="{DB4BA725-E0F1-40AE-A288-768F87EEDBE0}"/>
                </a:ext>
              </a:extLst>
            </p:cNvPr>
            <p:cNvSpPr txBox="1"/>
            <p:nvPr/>
          </p:nvSpPr>
          <p:spPr>
            <a:xfrm>
              <a:off x="3667313" y="5186288"/>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lang="en-US" sz="2000" dirty="0">
                  <a:latin typeface="+mn-ea"/>
                  <a:cs typeface="Comic Sans MS"/>
                </a:rPr>
                <a:t>c, f</a:t>
              </a:r>
              <a:r>
                <a:rPr sz="2000" dirty="0">
                  <a:latin typeface="+mn-ea"/>
                  <a:cs typeface="Comic Sans MS"/>
                </a:rPr>
                <a:t>}</a:t>
              </a:r>
            </a:p>
          </p:txBody>
        </p:sp>
        <p:sp>
          <p:nvSpPr>
            <p:cNvPr id="76" name="object 39">
              <a:extLst>
                <a:ext uri="{FF2B5EF4-FFF2-40B4-BE49-F238E27FC236}">
                  <a16:creationId xmlns:a16="http://schemas.microsoft.com/office/drawing/2014/main" id="{E05CA786-42C3-4FB4-B37C-90CA393739D4}"/>
                </a:ext>
              </a:extLst>
            </p:cNvPr>
            <p:cNvSpPr/>
            <p:nvPr/>
          </p:nvSpPr>
          <p:spPr>
            <a:xfrm>
              <a:off x="4362562" y="5311660"/>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77" name="object 31">
              <a:extLst>
                <a:ext uri="{FF2B5EF4-FFF2-40B4-BE49-F238E27FC236}">
                  <a16:creationId xmlns:a16="http://schemas.microsoft.com/office/drawing/2014/main" id="{AF08CE55-F306-4FE4-A682-8166BC092CA6}"/>
                </a:ext>
              </a:extLst>
            </p:cNvPr>
            <p:cNvSpPr txBox="1"/>
            <p:nvPr/>
          </p:nvSpPr>
          <p:spPr>
            <a:xfrm>
              <a:off x="1680976" y="4117260"/>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lang="en-US" sz="2000" dirty="0">
                  <a:latin typeface="+mn-ea"/>
                  <a:cs typeface="Comic Sans MS"/>
                </a:rPr>
                <a:t>c, f</a:t>
              </a:r>
              <a:r>
                <a:rPr sz="2000" dirty="0">
                  <a:latin typeface="+mn-ea"/>
                  <a:cs typeface="Comic Sans MS"/>
                </a:rPr>
                <a:t>}</a:t>
              </a:r>
            </a:p>
          </p:txBody>
        </p:sp>
        <p:sp>
          <p:nvSpPr>
            <p:cNvPr id="78" name="object 39">
              <a:extLst>
                <a:ext uri="{FF2B5EF4-FFF2-40B4-BE49-F238E27FC236}">
                  <a16:creationId xmlns:a16="http://schemas.microsoft.com/office/drawing/2014/main" id="{36C1BD3F-62F2-404A-AD86-8CDAE411C5F9}"/>
                </a:ext>
              </a:extLst>
            </p:cNvPr>
            <p:cNvSpPr/>
            <p:nvPr/>
          </p:nvSpPr>
          <p:spPr>
            <a:xfrm>
              <a:off x="2376225" y="4242632"/>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grpSp>
    </p:spTree>
    <p:extLst>
      <p:ext uri="{BB962C8B-B14F-4D97-AF65-F5344CB8AC3E}">
        <p14:creationId xmlns:p14="http://schemas.microsoft.com/office/powerpoint/2010/main" val="25192022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651821"/>
          </a:xfrm>
        </p:spPr>
        <p:txBody>
          <a:bodyPr/>
          <a:lstStyle/>
          <a:p>
            <a:r>
              <a:rPr lang="zh-CN" altLang="en-US" dirty="0">
                <a:solidFill>
                  <a:srgbClr val="002060"/>
                </a:solidFill>
              </a:rPr>
              <a:t>着色实践：</a:t>
            </a:r>
            <a:r>
              <a:rPr lang="en-US" altLang="zh-CN" dirty="0">
                <a:solidFill>
                  <a:srgbClr val="FF0000"/>
                </a:solidFill>
              </a:rPr>
              <a:t> Try to find a 3-color RIG</a:t>
            </a:r>
            <a:endParaRPr lang="en-US" altLang="zh-CN" dirty="0">
              <a:solidFill>
                <a:srgbClr val="002060"/>
              </a:solidFill>
            </a:endParaRPr>
          </a:p>
          <a:p>
            <a:pPr marL="0" indent="0">
              <a:buNone/>
            </a:pPr>
            <a:endParaRPr lang="zh-CN" altLang="en-US"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171</a:t>
            </a:fld>
            <a:endParaRPr lang="en-US" dirty="0"/>
          </a:p>
        </p:txBody>
      </p:sp>
      <p:grpSp>
        <p:nvGrpSpPr>
          <p:cNvPr id="79" name="组合 78">
            <a:extLst>
              <a:ext uri="{FF2B5EF4-FFF2-40B4-BE49-F238E27FC236}">
                <a16:creationId xmlns:a16="http://schemas.microsoft.com/office/drawing/2014/main" id="{4B9AD069-FAF0-4A3E-A761-DCFD3EB9C4E5}"/>
              </a:ext>
            </a:extLst>
          </p:cNvPr>
          <p:cNvGrpSpPr/>
          <p:nvPr/>
        </p:nvGrpSpPr>
        <p:grpSpPr>
          <a:xfrm>
            <a:off x="261938" y="1907614"/>
            <a:ext cx="6869466" cy="4581120"/>
            <a:chOff x="1680976" y="1598346"/>
            <a:chExt cx="6869466" cy="4581120"/>
          </a:xfrm>
        </p:grpSpPr>
        <p:sp>
          <p:nvSpPr>
            <p:cNvPr id="45" name="object 18">
              <a:extLst>
                <a:ext uri="{FF2B5EF4-FFF2-40B4-BE49-F238E27FC236}">
                  <a16:creationId xmlns:a16="http://schemas.microsoft.com/office/drawing/2014/main" id="{9F2DFB16-89AA-488F-B4FF-84CA7DEAF248}"/>
                </a:ext>
              </a:extLst>
            </p:cNvPr>
            <p:cNvSpPr txBox="1"/>
            <p:nvPr/>
          </p:nvSpPr>
          <p:spPr>
            <a:xfrm>
              <a:off x="4093971" y="1598346"/>
              <a:ext cx="1712884" cy="1356269"/>
            </a:xfrm>
            <a:prstGeom prst="rect">
              <a:avLst/>
            </a:prstGeom>
            <a:ln>
              <a:solidFill>
                <a:schemeClr val="tx1"/>
              </a:solidFill>
            </a:ln>
          </p:spPr>
          <p:txBody>
            <a:bodyPr vert="horz" wrap="square" lIns="0" tIns="12700" rIns="0" bIns="0" rtlCol="0">
              <a:spAutoFit/>
            </a:bodyPr>
            <a:lstStyle/>
            <a:p>
              <a:pPr marL="12700" marR="8255">
                <a:lnSpc>
                  <a:spcPct val="1082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a := b +</a:t>
              </a:r>
              <a:r>
                <a:rPr sz="2000" spc="-100" dirty="0">
                  <a:solidFill>
                    <a:srgbClr val="3333CC"/>
                  </a:solidFill>
                  <a:latin typeface="+mn-ea"/>
                  <a:cs typeface="Comic Sans MS"/>
                </a:rPr>
                <a:t> </a:t>
              </a:r>
              <a:r>
                <a:rPr sz="2000" dirty="0">
                  <a:solidFill>
                    <a:srgbClr val="3333CC"/>
                  </a:solidFill>
                  <a:latin typeface="+mn-ea"/>
                  <a:cs typeface="Comic Sans MS"/>
                </a:rPr>
                <a:t>c  </a:t>
              </a:r>
              <a:endParaRPr lang="en-US" sz="2000" dirty="0">
                <a:solidFill>
                  <a:srgbClr val="3333CC"/>
                </a:solidFill>
                <a:latin typeface="+mn-ea"/>
                <a:cs typeface="Comic Sans MS"/>
              </a:endParaRPr>
            </a:p>
            <a:p>
              <a:pPr marL="12700" marR="8255">
                <a:lnSpc>
                  <a:spcPct val="1082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d :=</a:t>
              </a:r>
              <a:r>
                <a:rPr sz="2000" spc="-35" dirty="0">
                  <a:solidFill>
                    <a:srgbClr val="3333CC"/>
                  </a:solidFill>
                  <a:latin typeface="+mn-ea"/>
                  <a:cs typeface="Comic Sans MS"/>
                </a:rPr>
                <a:t> </a:t>
              </a:r>
              <a:r>
                <a:rPr sz="2000" dirty="0">
                  <a:solidFill>
                    <a:srgbClr val="3333CC"/>
                  </a:solidFill>
                  <a:latin typeface="+mn-ea"/>
                  <a:cs typeface="Comic Sans MS"/>
                </a:rPr>
                <a:t>-a</a:t>
              </a:r>
              <a:endParaRPr lang="en-US" sz="2000" dirty="0">
                <a:solidFill>
                  <a:srgbClr val="3333CC"/>
                </a:solidFill>
                <a:latin typeface="+mn-ea"/>
                <a:cs typeface="Comic Sans MS"/>
              </a:endParaRPr>
            </a:p>
            <a:p>
              <a:pPr marL="12700" marR="8255">
                <a:lnSpc>
                  <a:spcPct val="108200"/>
                </a:lnSpc>
                <a:spcBef>
                  <a:spcPts val="100"/>
                </a:spcBef>
              </a:pPr>
              <a:r>
                <a:rPr lang="en-US" sz="2000" dirty="0">
                  <a:solidFill>
                    <a:srgbClr val="3333CC"/>
                  </a:solidFill>
                  <a:latin typeface="+mn-ea"/>
                  <a:cs typeface="Comic Sans MS"/>
                </a:rPr>
                <a:t> f := load fa</a:t>
              </a:r>
              <a:endParaRPr sz="2000" dirty="0">
                <a:latin typeface="+mn-ea"/>
                <a:cs typeface="Comic Sans MS"/>
              </a:endParaRPr>
            </a:p>
            <a:p>
              <a:pPr marL="12700">
                <a:lnSpc>
                  <a:spcPct val="100000"/>
                </a:lnSpc>
                <a:spcBef>
                  <a:spcPts val="105"/>
                </a:spcBef>
              </a:pPr>
              <a:r>
                <a:rPr lang="en-US" sz="2000" dirty="0">
                  <a:solidFill>
                    <a:srgbClr val="3333CC"/>
                  </a:solidFill>
                  <a:latin typeface="+mn-ea"/>
                  <a:cs typeface="Comic Sans MS"/>
                </a:rPr>
                <a:t> </a:t>
              </a:r>
              <a:r>
                <a:rPr sz="2000" dirty="0">
                  <a:solidFill>
                    <a:srgbClr val="3333CC"/>
                  </a:solidFill>
                  <a:latin typeface="+mn-ea"/>
                  <a:cs typeface="Comic Sans MS"/>
                </a:rPr>
                <a:t>e := d +</a:t>
              </a:r>
              <a:r>
                <a:rPr sz="2000" spc="-95" dirty="0">
                  <a:solidFill>
                    <a:srgbClr val="3333CC"/>
                  </a:solidFill>
                  <a:latin typeface="+mn-ea"/>
                  <a:cs typeface="Comic Sans MS"/>
                </a:rPr>
                <a:t> </a:t>
              </a:r>
              <a:r>
                <a:rPr sz="2000" dirty="0">
                  <a:solidFill>
                    <a:srgbClr val="3333CC"/>
                  </a:solidFill>
                  <a:latin typeface="+mn-ea"/>
                  <a:cs typeface="Comic Sans MS"/>
                </a:rPr>
                <a:t>f</a:t>
              </a:r>
              <a:endParaRPr sz="2000" dirty="0">
                <a:latin typeface="+mn-ea"/>
                <a:cs typeface="Comic Sans MS"/>
              </a:endParaRPr>
            </a:p>
          </p:txBody>
        </p:sp>
        <p:sp>
          <p:nvSpPr>
            <p:cNvPr id="46" name="object 19">
              <a:extLst>
                <a:ext uri="{FF2B5EF4-FFF2-40B4-BE49-F238E27FC236}">
                  <a16:creationId xmlns:a16="http://schemas.microsoft.com/office/drawing/2014/main" id="{06ED87C7-410B-4ADD-95CF-230FE3684EEA}"/>
                </a:ext>
              </a:extLst>
            </p:cNvPr>
            <p:cNvSpPr txBox="1"/>
            <p:nvPr/>
          </p:nvSpPr>
          <p:spPr>
            <a:xfrm>
              <a:off x="2655136" y="3943191"/>
              <a:ext cx="1700606" cy="662361"/>
            </a:xfrm>
            <a:prstGeom prst="rect">
              <a:avLst/>
            </a:prstGeom>
            <a:ln w="5239">
              <a:solidFill>
                <a:schemeClr val="tx1"/>
              </a:solidFill>
            </a:ln>
          </p:spPr>
          <p:txBody>
            <a:bodyPr vert="horz" wrap="square" lIns="0" tIns="20955" rIns="0" bIns="0" rtlCol="0">
              <a:spAutoFit/>
            </a:bodyPr>
            <a:lstStyle/>
            <a:p>
              <a:pPr marL="52705">
                <a:lnSpc>
                  <a:spcPct val="100000"/>
                </a:lnSpc>
                <a:spcBef>
                  <a:spcPts val="165"/>
                </a:spcBef>
              </a:pPr>
              <a:r>
                <a:rPr lang="en-US" sz="2000" dirty="0">
                  <a:solidFill>
                    <a:srgbClr val="3333CC"/>
                  </a:solidFill>
                  <a:latin typeface="+mn-ea"/>
                  <a:cs typeface="Comic Sans MS"/>
                </a:rPr>
                <a:t> </a:t>
              </a:r>
              <a:r>
                <a:rPr sz="2000" dirty="0">
                  <a:solidFill>
                    <a:srgbClr val="3333CC"/>
                  </a:solidFill>
                  <a:latin typeface="+mn-ea"/>
                  <a:cs typeface="Comic Sans MS"/>
                </a:rPr>
                <a:t>f </a:t>
              </a:r>
              <a:r>
                <a:rPr sz="2000" spc="-5" dirty="0">
                  <a:solidFill>
                    <a:srgbClr val="3333CC"/>
                  </a:solidFill>
                  <a:latin typeface="+mn-ea"/>
                  <a:cs typeface="Comic Sans MS"/>
                </a:rPr>
                <a:t>:= </a:t>
              </a:r>
              <a:r>
                <a:rPr sz="2000" dirty="0">
                  <a:solidFill>
                    <a:srgbClr val="3333CC"/>
                  </a:solidFill>
                  <a:latin typeface="+mn-ea"/>
                  <a:cs typeface="Comic Sans MS"/>
                </a:rPr>
                <a:t>2 *</a:t>
              </a:r>
              <a:r>
                <a:rPr sz="2000" spc="-30" dirty="0">
                  <a:solidFill>
                    <a:srgbClr val="3333CC"/>
                  </a:solidFill>
                  <a:latin typeface="+mn-ea"/>
                  <a:cs typeface="Comic Sans MS"/>
                </a:rPr>
                <a:t> </a:t>
              </a:r>
              <a:r>
                <a:rPr sz="2000" dirty="0">
                  <a:solidFill>
                    <a:srgbClr val="3333CC"/>
                  </a:solidFill>
                  <a:latin typeface="+mn-ea"/>
                  <a:cs typeface="Comic Sans MS"/>
                </a:rPr>
                <a:t>e</a:t>
              </a:r>
              <a:endParaRPr lang="en-US" sz="2000" dirty="0">
                <a:solidFill>
                  <a:srgbClr val="3333CC"/>
                </a:solidFill>
                <a:latin typeface="+mn-ea"/>
                <a:cs typeface="Comic Sans MS"/>
              </a:endParaRPr>
            </a:p>
            <a:p>
              <a:pPr marL="52705">
                <a:lnSpc>
                  <a:spcPct val="100000"/>
                </a:lnSpc>
                <a:spcBef>
                  <a:spcPts val="165"/>
                </a:spcBef>
              </a:pPr>
              <a:r>
                <a:rPr lang="en-US" sz="2000" dirty="0">
                  <a:solidFill>
                    <a:srgbClr val="3333CC"/>
                  </a:solidFill>
                  <a:latin typeface="+mn-ea"/>
                  <a:cs typeface="Comic Sans MS"/>
                </a:rPr>
                <a:t> store f, fa</a:t>
              </a:r>
              <a:endParaRPr sz="2000" dirty="0">
                <a:latin typeface="+mn-ea"/>
                <a:cs typeface="Comic Sans MS"/>
              </a:endParaRPr>
            </a:p>
          </p:txBody>
        </p:sp>
        <p:sp>
          <p:nvSpPr>
            <p:cNvPr id="47" name="object 21">
              <a:extLst>
                <a:ext uri="{FF2B5EF4-FFF2-40B4-BE49-F238E27FC236}">
                  <a16:creationId xmlns:a16="http://schemas.microsoft.com/office/drawing/2014/main" id="{162907F4-B5DE-47B0-BB27-64716D639620}"/>
                </a:ext>
              </a:extLst>
            </p:cNvPr>
            <p:cNvSpPr txBox="1"/>
            <p:nvPr/>
          </p:nvSpPr>
          <p:spPr>
            <a:xfrm>
              <a:off x="5136567" y="3709845"/>
              <a:ext cx="1738002" cy="765338"/>
            </a:xfrm>
            <a:prstGeom prst="rect">
              <a:avLst/>
            </a:prstGeom>
            <a:ln>
              <a:solidFill>
                <a:schemeClr val="tx1"/>
              </a:solidFill>
            </a:ln>
          </p:spPr>
          <p:txBody>
            <a:bodyPr vert="horz" wrap="square" lIns="0" tIns="12700" rIns="0" bIns="0" rtlCol="0">
              <a:spAutoFit/>
            </a:bodyPr>
            <a:lstStyle/>
            <a:p>
              <a:pPr marL="12700" marR="5080">
                <a:lnSpc>
                  <a:spcPct val="126099"/>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b := d +</a:t>
              </a:r>
              <a:r>
                <a:rPr sz="2000" spc="-100" dirty="0">
                  <a:solidFill>
                    <a:srgbClr val="3333CC"/>
                  </a:solidFill>
                  <a:latin typeface="+mn-ea"/>
                  <a:cs typeface="Comic Sans MS"/>
                </a:rPr>
                <a:t> </a:t>
              </a:r>
              <a:r>
                <a:rPr sz="2000" dirty="0">
                  <a:solidFill>
                    <a:srgbClr val="3333CC"/>
                  </a:solidFill>
                  <a:latin typeface="+mn-ea"/>
                  <a:cs typeface="Comic Sans MS"/>
                </a:rPr>
                <a:t>e  </a:t>
              </a:r>
              <a:endParaRPr lang="en-US" sz="2000" dirty="0">
                <a:solidFill>
                  <a:srgbClr val="3333CC"/>
                </a:solidFill>
                <a:latin typeface="+mn-ea"/>
                <a:cs typeface="Comic Sans MS"/>
              </a:endParaRPr>
            </a:p>
            <a:p>
              <a:pPr marL="12700" marR="5080">
                <a:lnSpc>
                  <a:spcPct val="126099"/>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e := e -</a:t>
              </a:r>
              <a:r>
                <a:rPr sz="2000" spc="-75" dirty="0">
                  <a:solidFill>
                    <a:srgbClr val="3333CC"/>
                  </a:solidFill>
                  <a:latin typeface="+mn-ea"/>
                  <a:cs typeface="Comic Sans MS"/>
                </a:rPr>
                <a:t> </a:t>
              </a:r>
              <a:r>
                <a:rPr sz="2000" dirty="0">
                  <a:solidFill>
                    <a:srgbClr val="3333CC"/>
                  </a:solidFill>
                  <a:latin typeface="+mn-ea"/>
                  <a:cs typeface="Comic Sans MS"/>
                </a:rPr>
                <a:t>1</a:t>
              </a:r>
              <a:endParaRPr sz="2000" dirty="0">
                <a:latin typeface="+mn-ea"/>
                <a:cs typeface="Comic Sans MS"/>
              </a:endParaRPr>
            </a:p>
          </p:txBody>
        </p:sp>
        <p:sp>
          <p:nvSpPr>
            <p:cNvPr id="48" name="object 23">
              <a:extLst>
                <a:ext uri="{FF2B5EF4-FFF2-40B4-BE49-F238E27FC236}">
                  <a16:creationId xmlns:a16="http://schemas.microsoft.com/office/drawing/2014/main" id="{B2CEE723-1614-4385-8B49-7EA208276E72}"/>
                </a:ext>
              </a:extLst>
            </p:cNvPr>
            <p:cNvSpPr txBox="1"/>
            <p:nvPr/>
          </p:nvSpPr>
          <p:spPr>
            <a:xfrm>
              <a:off x="4618372" y="5019976"/>
              <a:ext cx="1570974" cy="641201"/>
            </a:xfrm>
            <a:prstGeom prst="rect">
              <a:avLst/>
            </a:prstGeom>
            <a:ln>
              <a:solidFill>
                <a:schemeClr val="tx1"/>
              </a:solidFill>
            </a:ln>
          </p:spPr>
          <p:txBody>
            <a:bodyPr vert="horz" wrap="square" lIns="0" tIns="12700" rIns="0" bIns="0" rtlCol="0">
              <a:spAutoFit/>
            </a:bodyPr>
            <a:lstStyle/>
            <a:p>
              <a:pPr marL="12700">
                <a:lnSpc>
                  <a:spcPct val="100000"/>
                </a:lnSpc>
                <a:spcBef>
                  <a:spcPts val="100"/>
                </a:spcBef>
              </a:pPr>
              <a:r>
                <a:rPr lang="en-US" sz="2000" dirty="0">
                  <a:solidFill>
                    <a:srgbClr val="3333CC"/>
                  </a:solidFill>
                  <a:latin typeface="+mn-ea"/>
                  <a:cs typeface="Comic Sans MS"/>
                </a:rPr>
                <a:t> f := load fa</a:t>
              </a:r>
            </a:p>
            <a:p>
              <a:pPr marL="12700">
                <a:lnSpc>
                  <a:spcPct val="1000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b := f +</a:t>
              </a:r>
              <a:r>
                <a:rPr sz="2000" spc="-95" dirty="0">
                  <a:solidFill>
                    <a:srgbClr val="3333CC"/>
                  </a:solidFill>
                  <a:latin typeface="+mn-ea"/>
                  <a:cs typeface="Comic Sans MS"/>
                </a:rPr>
                <a:t> </a:t>
              </a:r>
              <a:r>
                <a:rPr sz="2000" dirty="0">
                  <a:solidFill>
                    <a:srgbClr val="3333CC"/>
                  </a:solidFill>
                  <a:latin typeface="+mn-ea"/>
                  <a:cs typeface="Comic Sans MS"/>
                </a:rPr>
                <a:t>c</a:t>
              </a:r>
              <a:endParaRPr sz="2000" dirty="0">
                <a:latin typeface="+mn-ea"/>
                <a:cs typeface="Comic Sans MS"/>
              </a:endParaRPr>
            </a:p>
          </p:txBody>
        </p:sp>
        <p:sp>
          <p:nvSpPr>
            <p:cNvPr id="49" name="object 31">
              <a:extLst>
                <a:ext uri="{FF2B5EF4-FFF2-40B4-BE49-F238E27FC236}">
                  <a16:creationId xmlns:a16="http://schemas.microsoft.com/office/drawing/2014/main" id="{9B67DF3F-CCA1-4726-AEF3-254491753C35}"/>
                </a:ext>
              </a:extLst>
            </p:cNvPr>
            <p:cNvSpPr txBox="1"/>
            <p:nvPr/>
          </p:nvSpPr>
          <p:spPr>
            <a:xfrm>
              <a:off x="3822309" y="5856301"/>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a:t>
              </a:r>
            </a:p>
          </p:txBody>
        </p:sp>
        <p:sp>
          <p:nvSpPr>
            <p:cNvPr id="50" name="object 32">
              <a:extLst>
                <a:ext uri="{FF2B5EF4-FFF2-40B4-BE49-F238E27FC236}">
                  <a16:creationId xmlns:a16="http://schemas.microsoft.com/office/drawing/2014/main" id="{95378DFD-DD5F-4AB7-9B09-70337BA09A26}"/>
                </a:ext>
              </a:extLst>
            </p:cNvPr>
            <p:cNvSpPr/>
            <p:nvPr/>
          </p:nvSpPr>
          <p:spPr>
            <a:xfrm>
              <a:off x="3961636" y="3303835"/>
              <a:ext cx="252095" cy="42545"/>
            </a:xfrm>
            <a:custGeom>
              <a:avLst/>
              <a:gdLst/>
              <a:ahLst/>
              <a:cxnLst/>
              <a:rect l="l" t="t" r="r" b="b"/>
              <a:pathLst>
                <a:path w="252095" h="42545">
                  <a:moveTo>
                    <a:pt x="216714" y="25988"/>
                  </a:moveTo>
                  <a:lnTo>
                    <a:pt x="216714" y="15509"/>
                  </a:lnTo>
                  <a:lnTo>
                    <a:pt x="0" y="15509"/>
                  </a:lnTo>
                  <a:lnTo>
                    <a:pt x="0" y="25988"/>
                  </a:lnTo>
                  <a:lnTo>
                    <a:pt x="216714" y="25988"/>
                  </a:lnTo>
                  <a:close/>
                </a:path>
                <a:path w="252095" h="42545">
                  <a:moveTo>
                    <a:pt x="251505" y="20958"/>
                  </a:moveTo>
                  <a:lnTo>
                    <a:pt x="209588" y="0"/>
                  </a:lnTo>
                  <a:lnTo>
                    <a:pt x="209588" y="15509"/>
                  </a:lnTo>
                  <a:lnTo>
                    <a:pt x="216714" y="15509"/>
                  </a:lnTo>
                  <a:lnTo>
                    <a:pt x="216714" y="38354"/>
                  </a:lnTo>
                  <a:lnTo>
                    <a:pt x="251505" y="20958"/>
                  </a:lnTo>
                  <a:close/>
                </a:path>
                <a:path w="252095" h="42545">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1" name="object 33">
              <a:extLst>
                <a:ext uri="{FF2B5EF4-FFF2-40B4-BE49-F238E27FC236}">
                  <a16:creationId xmlns:a16="http://schemas.microsoft.com/office/drawing/2014/main" id="{DAA9017C-6D81-4EE3-A242-1B57164534D8}"/>
                </a:ext>
              </a:extLst>
            </p:cNvPr>
            <p:cNvSpPr/>
            <p:nvPr/>
          </p:nvSpPr>
          <p:spPr>
            <a:xfrm>
              <a:off x="3342366" y="4835408"/>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2" name="object 34">
              <a:extLst>
                <a:ext uri="{FF2B5EF4-FFF2-40B4-BE49-F238E27FC236}">
                  <a16:creationId xmlns:a16="http://schemas.microsoft.com/office/drawing/2014/main" id="{AE300A7F-F25F-4C3B-8984-51148EA02F0A}"/>
                </a:ext>
              </a:extLst>
            </p:cNvPr>
            <p:cNvSpPr txBox="1"/>
            <p:nvPr/>
          </p:nvSpPr>
          <p:spPr>
            <a:xfrm>
              <a:off x="6390863" y="4512243"/>
              <a:ext cx="1008858"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{b,e}</a:t>
              </a:r>
            </a:p>
          </p:txBody>
        </p:sp>
        <p:sp>
          <p:nvSpPr>
            <p:cNvPr id="53" name="object 35">
              <a:extLst>
                <a:ext uri="{FF2B5EF4-FFF2-40B4-BE49-F238E27FC236}">
                  <a16:creationId xmlns:a16="http://schemas.microsoft.com/office/drawing/2014/main" id="{1601B44C-3621-4E58-9167-4EAF52D341FD}"/>
                </a:ext>
              </a:extLst>
            </p:cNvPr>
            <p:cNvSpPr/>
            <p:nvPr/>
          </p:nvSpPr>
          <p:spPr>
            <a:xfrm>
              <a:off x="6084254" y="4681655"/>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54" name="object 36">
              <a:extLst>
                <a:ext uri="{FF2B5EF4-FFF2-40B4-BE49-F238E27FC236}">
                  <a16:creationId xmlns:a16="http://schemas.microsoft.com/office/drawing/2014/main" id="{0A649931-8DDD-463B-A908-D6CB9626D664}"/>
                </a:ext>
              </a:extLst>
            </p:cNvPr>
            <p:cNvSpPr txBox="1"/>
            <p:nvPr/>
          </p:nvSpPr>
          <p:spPr>
            <a:xfrm>
              <a:off x="2880436" y="4716579"/>
              <a:ext cx="450574" cy="320601"/>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a:t>
              </a:r>
            </a:p>
          </p:txBody>
        </p:sp>
        <p:sp>
          <p:nvSpPr>
            <p:cNvPr id="55" name="object 37">
              <a:extLst>
                <a:ext uri="{FF2B5EF4-FFF2-40B4-BE49-F238E27FC236}">
                  <a16:creationId xmlns:a16="http://schemas.microsoft.com/office/drawing/2014/main" id="{D9CF4717-7B4E-4D64-9679-76E0DC0B3622}"/>
                </a:ext>
              </a:extLst>
            </p:cNvPr>
            <p:cNvSpPr/>
            <p:nvPr/>
          </p:nvSpPr>
          <p:spPr>
            <a:xfrm>
              <a:off x="4979419" y="4749555"/>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6" name="object 38">
              <a:extLst>
                <a:ext uri="{FF2B5EF4-FFF2-40B4-BE49-F238E27FC236}">
                  <a16:creationId xmlns:a16="http://schemas.microsoft.com/office/drawing/2014/main" id="{AB1F9F38-AD36-485A-A3A1-2FDB95A5C1F0}"/>
                </a:ext>
              </a:extLst>
            </p:cNvPr>
            <p:cNvSpPr txBox="1"/>
            <p:nvPr/>
          </p:nvSpPr>
          <p:spPr>
            <a:xfrm>
              <a:off x="4603799" y="4542626"/>
              <a:ext cx="352908" cy="320601"/>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a:t>
              </a:r>
            </a:p>
          </p:txBody>
        </p:sp>
        <p:sp>
          <p:nvSpPr>
            <p:cNvPr id="57" name="object 39">
              <a:extLst>
                <a:ext uri="{FF2B5EF4-FFF2-40B4-BE49-F238E27FC236}">
                  <a16:creationId xmlns:a16="http://schemas.microsoft.com/office/drawing/2014/main" id="{833B7887-0312-4358-B060-773D673F47DB}"/>
                </a:ext>
              </a:extLst>
            </p:cNvPr>
            <p:cNvSpPr/>
            <p:nvPr/>
          </p:nvSpPr>
          <p:spPr>
            <a:xfrm>
              <a:off x="4270189" y="6026000"/>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8" name="object 40">
              <a:extLst>
                <a:ext uri="{FF2B5EF4-FFF2-40B4-BE49-F238E27FC236}">
                  <a16:creationId xmlns:a16="http://schemas.microsoft.com/office/drawing/2014/main" id="{1E25B2AB-0926-413C-A220-FDC279A168B6}"/>
                </a:ext>
              </a:extLst>
            </p:cNvPr>
            <p:cNvSpPr txBox="1"/>
            <p:nvPr/>
          </p:nvSpPr>
          <p:spPr>
            <a:xfrm>
              <a:off x="7169011" y="3967723"/>
              <a:ext cx="10803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b,c,e</a:t>
              </a:r>
              <a:r>
                <a:rPr sz="2000" dirty="0">
                  <a:latin typeface="+mn-ea"/>
                  <a:cs typeface="Comic Sans MS"/>
                </a:rPr>
                <a:t>}</a:t>
              </a:r>
            </a:p>
          </p:txBody>
        </p:sp>
        <p:sp>
          <p:nvSpPr>
            <p:cNvPr id="59" name="object 41">
              <a:extLst>
                <a:ext uri="{FF2B5EF4-FFF2-40B4-BE49-F238E27FC236}">
                  <a16:creationId xmlns:a16="http://schemas.microsoft.com/office/drawing/2014/main" id="{6EFA9A55-EC44-457C-A00E-4B41D9863512}"/>
                </a:ext>
              </a:extLst>
            </p:cNvPr>
            <p:cNvSpPr/>
            <p:nvPr/>
          </p:nvSpPr>
          <p:spPr>
            <a:xfrm>
              <a:off x="6917760" y="4117260"/>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60" name="object 42">
              <a:extLst>
                <a:ext uri="{FF2B5EF4-FFF2-40B4-BE49-F238E27FC236}">
                  <a16:creationId xmlns:a16="http://schemas.microsoft.com/office/drawing/2014/main" id="{B1523ED0-3884-4C01-ADC5-BAE181B77747}"/>
                </a:ext>
              </a:extLst>
            </p:cNvPr>
            <p:cNvSpPr txBox="1"/>
            <p:nvPr/>
          </p:nvSpPr>
          <p:spPr>
            <a:xfrm>
              <a:off x="5930312" y="3040602"/>
              <a:ext cx="12145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c,d,e</a:t>
              </a:r>
              <a:r>
                <a:rPr sz="2000" dirty="0">
                  <a:latin typeface="+mn-ea"/>
                  <a:cs typeface="Comic Sans MS"/>
                </a:rPr>
                <a:t>}</a:t>
              </a:r>
            </a:p>
          </p:txBody>
        </p:sp>
        <p:sp>
          <p:nvSpPr>
            <p:cNvPr id="61" name="object 43">
              <a:extLst>
                <a:ext uri="{FF2B5EF4-FFF2-40B4-BE49-F238E27FC236}">
                  <a16:creationId xmlns:a16="http://schemas.microsoft.com/office/drawing/2014/main" id="{FA30CAC3-EBCB-48D8-896A-9E0F2C386270}"/>
                </a:ext>
              </a:extLst>
            </p:cNvPr>
            <p:cNvSpPr/>
            <p:nvPr/>
          </p:nvSpPr>
          <p:spPr>
            <a:xfrm>
              <a:off x="5528368" y="3233793"/>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62" name="object 44">
              <a:extLst>
                <a:ext uri="{FF2B5EF4-FFF2-40B4-BE49-F238E27FC236}">
                  <a16:creationId xmlns:a16="http://schemas.microsoft.com/office/drawing/2014/main" id="{131EF14C-036E-4128-BD1D-801A640A01A5}"/>
                </a:ext>
              </a:extLst>
            </p:cNvPr>
            <p:cNvSpPr txBox="1"/>
            <p:nvPr/>
          </p:nvSpPr>
          <p:spPr>
            <a:xfrm>
              <a:off x="7899617" y="2517964"/>
              <a:ext cx="650825" cy="323165"/>
            </a:xfrm>
            <a:prstGeom prst="rect">
              <a:avLst/>
            </a:prstGeom>
          </p:spPr>
          <p:txBody>
            <a:bodyPr vert="horz" wrap="square" lIns="0" tIns="15240" rIns="0" bIns="0" rtlCol="0">
              <a:spAutoFit/>
            </a:bodyPr>
            <a:lstStyle/>
            <a:p>
              <a:pPr marL="12700">
                <a:lnSpc>
                  <a:spcPct val="100000"/>
                </a:lnSpc>
                <a:spcBef>
                  <a:spcPts val="120"/>
                </a:spcBef>
              </a:pPr>
              <a:r>
                <a:rPr sz="2000" spc="5" dirty="0">
                  <a:latin typeface="+mn-ea"/>
                  <a:cs typeface="Comic Sans MS"/>
                </a:rPr>
                <a:t>{</a:t>
              </a:r>
              <a:r>
                <a:rPr sz="2000" spc="5" dirty="0" err="1">
                  <a:latin typeface="+mn-ea"/>
                  <a:cs typeface="Comic Sans MS"/>
                </a:rPr>
                <a:t>b,c</a:t>
              </a:r>
              <a:r>
                <a:rPr sz="2000" spc="5" dirty="0">
                  <a:latin typeface="+mn-ea"/>
                  <a:cs typeface="Comic Sans MS"/>
                </a:rPr>
                <a:t>}</a:t>
              </a:r>
              <a:endParaRPr sz="2000" dirty="0">
                <a:latin typeface="+mn-ea"/>
                <a:cs typeface="Comic Sans MS"/>
              </a:endParaRPr>
            </a:p>
          </p:txBody>
        </p:sp>
        <p:sp>
          <p:nvSpPr>
            <p:cNvPr id="63" name="object 45">
              <a:extLst>
                <a:ext uri="{FF2B5EF4-FFF2-40B4-BE49-F238E27FC236}">
                  <a16:creationId xmlns:a16="http://schemas.microsoft.com/office/drawing/2014/main" id="{5528F39E-5211-4F43-B79A-B96364950CA7}"/>
                </a:ext>
              </a:extLst>
            </p:cNvPr>
            <p:cNvSpPr/>
            <p:nvPr/>
          </p:nvSpPr>
          <p:spPr>
            <a:xfrm>
              <a:off x="7420285" y="2672101"/>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64" name="object 46">
              <a:extLst>
                <a:ext uri="{FF2B5EF4-FFF2-40B4-BE49-F238E27FC236}">
                  <a16:creationId xmlns:a16="http://schemas.microsoft.com/office/drawing/2014/main" id="{16D6C0CB-8B5D-4C6A-96E7-246D5B9C8045}"/>
                </a:ext>
              </a:extLst>
            </p:cNvPr>
            <p:cNvSpPr/>
            <p:nvPr/>
          </p:nvSpPr>
          <p:spPr>
            <a:xfrm>
              <a:off x="3822309" y="2659558"/>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65" name="object 47">
              <a:extLst>
                <a:ext uri="{FF2B5EF4-FFF2-40B4-BE49-F238E27FC236}">
                  <a16:creationId xmlns:a16="http://schemas.microsoft.com/office/drawing/2014/main" id="{59153258-2994-4937-8424-7DB479B21E18}"/>
                </a:ext>
              </a:extLst>
            </p:cNvPr>
            <p:cNvSpPr txBox="1"/>
            <p:nvPr/>
          </p:nvSpPr>
          <p:spPr>
            <a:xfrm>
              <a:off x="2987833" y="1837618"/>
              <a:ext cx="996933" cy="1605568"/>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a,c</a:t>
              </a:r>
              <a:r>
                <a:rPr sz="2000" dirty="0">
                  <a:latin typeface="+mn-ea"/>
                  <a:cs typeface="Comic Sans MS"/>
                </a:rPr>
                <a:t>}</a:t>
              </a:r>
            </a:p>
            <a:p>
              <a:pPr marL="12700">
                <a:lnSpc>
                  <a:spcPct val="100000"/>
                </a:lnSpc>
                <a:spcBef>
                  <a:spcPts val="90"/>
                </a:spcBef>
              </a:pPr>
              <a:r>
                <a:rPr sz="2000" spc="5" dirty="0">
                  <a:latin typeface="+mn-ea"/>
                  <a:cs typeface="Comic Sans MS"/>
                </a:rPr>
                <a:t>{</a:t>
              </a:r>
              <a:r>
                <a:rPr sz="2000" spc="5" dirty="0" err="1">
                  <a:latin typeface="+mn-ea"/>
                  <a:cs typeface="Comic Sans MS"/>
                </a:rPr>
                <a:t>c,d</a:t>
              </a:r>
              <a:r>
                <a:rPr sz="2000" spc="5" dirty="0">
                  <a:latin typeface="+mn-ea"/>
                  <a:cs typeface="Comic Sans MS"/>
                </a:rPr>
                <a:t>}</a:t>
              </a:r>
              <a:endParaRPr lang="en-US" sz="2000" spc="5" dirty="0">
                <a:latin typeface="+mn-ea"/>
                <a:cs typeface="Comic Sans MS"/>
              </a:endParaRPr>
            </a:p>
            <a:p>
              <a:pPr marL="12700">
                <a:lnSpc>
                  <a:spcPct val="100000"/>
                </a:lnSpc>
                <a:spcBef>
                  <a:spcPts val="90"/>
                </a:spcBef>
              </a:pPr>
              <a:r>
                <a:rPr lang="en-US" sz="2000" dirty="0">
                  <a:latin typeface="+mn-ea"/>
                  <a:cs typeface="Comic Sans MS"/>
                </a:rPr>
                <a:t>{</a:t>
              </a:r>
              <a:r>
                <a:rPr lang="en-US" sz="2000" dirty="0" err="1">
                  <a:latin typeface="+mn-ea"/>
                  <a:cs typeface="Comic Sans MS"/>
                </a:rPr>
                <a:t>c,d,f</a:t>
              </a:r>
              <a:r>
                <a:rPr lang="en-US" sz="2000" dirty="0">
                  <a:latin typeface="+mn-ea"/>
                  <a:cs typeface="Comic Sans MS"/>
                </a:rPr>
                <a:t>}</a:t>
              </a:r>
            </a:p>
            <a:p>
              <a:pPr marL="12700">
                <a:lnSpc>
                  <a:spcPct val="100000"/>
                </a:lnSpc>
                <a:spcBef>
                  <a:spcPts val="90"/>
                </a:spcBef>
              </a:pPr>
              <a:endParaRPr lang="en-US" sz="2000" dirty="0">
                <a:latin typeface="+mn-ea"/>
                <a:cs typeface="Comic Sans MS"/>
              </a:endParaRPr>
            </a:p>
            <a:p>
              <a:pPr marL="12700">
                <a:lnSpc>
                  <a:spcPct val="100000"/>
                </a:lnSpc>
                <a:spcBef>
                  <a:spcPts val="90"/>
                </a:spcBef>
              </a:pPr>
              <a:r>
                <a:rPr lang="en-US" sz="2000" dirty="0">
                  <a:latin typeface="+mn-ea"/>
                  <a:cs typeface="Comic Sans MS"/>
                </a:rPr>
                <a:t>    </a:t>
              </a:r>
              <a:r>
                <a:rPr sz="2000" dirty="0">
                  <a:latin typeface="+mn-ea"/>
                  <a:cs typeface="Comic Sans MS"/>
                </a:rPr>
                <a:t>{c,e}</a:t>
              </a:r>
            </a:p>
          </p:txBody>
        </p:sp>
        <p:sp>
          <p:nvSpPr>
            <p:cNvPr id="66" name="object 48">
              <a:extLst>
                <a:ext uri="{FF2B5EF4-FFF2-40B4-BE49-F238E27FC236}">
                  <a16:creationId xmlns:a16="http://schemas.microsoft.com/office/drawing/2014/main" id="{434F787D-9345-45BA-83CB-BAD681593B28}"/>
                </a:ext>
              </a:extLst>
            </p:cNvPr>
            <p:cNvSpPr/>
            <p:nvPr/>
          </p:nvSpPr>
          <p:spPr>
            <a:xfrm>
              <a:off x="3805809" y="1957352"/>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cxnSp>
          <p:nvCxnSpPr>
            <p:cNvPr id="67" name="直接箭头连接符 66">
              <a:extLst>
                <a:ext uri="{FF2B5EF4-FFF2-40B4-BE49-F238E27FC236}">
                  <a16:creationId xmlns:a16="http://schemas.microsoft.com/office/drawing/2014/main" id="{75408160-AA5F-4712-8B6C-74E59E58C1CB}"/>
                </a:ext>
              </a:extLst>
            </p:cNvPr>
            <p:cNvCxnSpPr>
              <a:cxnSpLocks/>
              <a:stCxn id="45" idx="2"/>
              <a:endCxn id="46" idx="0"/>
            </p:cNvCxnSpPr>
            <p:nvPr/>
          </p:nvCxnSpPr>
          <p:spPr>
            <a:xfrm flipH="1">
              <a:off x="3505439" y="2954615"/>
              <a:ext cx="1444974" cy="988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7CE5F79C-AB73-4D68-81EB-B9FF6C27115C}"/>
                </a:ext>
              </a:extLst>
            </p:cNvPr>
            <p:cNvCxnSpPr>
              <a:cxnSpLocks/>
            </p:cNvCxnSpPr>
            <p:nvPr/>
          </p:nvCxnSpPr>
          <p:spPr>
            <a:xfrm>
              <a:off x="5069658" y="2952724"/>
              <a:ext cx="888515" cy="7735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FAB876A9-4B4D-4359-A3D3-6C0FB8A8CDBA}"/>
                </a:ext>
              </a:extLst>
            </p:cNvPr>
            <p:cNvCxnSpPr>
              <a:cxnSpLocks/>
              <a:stCxn id="46" idx="2"/>
            </p:cNvCxnSpPr>
            <p:nvPr/>
          </p:nvCxnSpPr>
          <p:spPr>
            <a:xfrm>
              <a:off x="3505439" y="4605552"/>
              <a:ext cx="1065180" cy="401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67473DD4-DD7F-47DA-A8A6-5EE228E4CC54}"/>
                </a:ext>
              </a:extLst>
            </p:cNvPr>
            <p:cNvCxnSpPr>
              <a:cxnSpLocks/>
            </p:cNvCxnSpPr>
            <p:nvPr/>
          </p:nvCxnSpPr>
          <p:spPr>
            <a:xfrm flipH="1">
              <a:off x="4993732" y="4491094"/>
              <a:ext cx="994098" cy="5162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A39A1624-456D-461E-8949-542A2738A6B7}"/>
                </a:ext>
              </a:extLst>
            </p:cNvPr>
            <p:cNvCxnSpPr>
              <a:cxnSpLocks/>
            </p:cNvCxnSpPr>
            <p:nvPr/>
          </p:nvCxnSpPr>
          <p:spPr>
            <a:xfrm flipH="1">
              <a:off x="4780252" y="5712236"/>
              <a:ext cx="1" cy="335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连接符: 曲线 71">
              <a:extLst>
                <a:ext uri="{FF2B5EF4-FFF2-40B4-BE49-F238E27FC236}">
                  <a16:creationId xmlns:a16="http://schemas.microsoft.com/office/drawing/2014/main" id="{427C11F0-2247-4E0C-B80A-77C919F1002F}"/>
                </a:ext>
              </a:extLst>
            </p:cNvPr>
            <p:cNvCxnSpPr>
              <a:cxnSpLocks/>
              <a:stCxn id="48" idx="3"/>
              <a:endCxn id="45" idx="3"/>
            </p:cNvCxnSpPr>
            <p:nvPr/>
          </p:nvCxnSpPr>
          <p:spPr>
            <a:xfrm flipH="1" flipV="1">
              <a:off x="5806855" y="2276481"/>
              <a:ext cx="382491" cy="3064096"/>
            </a:xfrm>
            <a:prstGeom prst="curvedConnector3">
              <a:avLst>
                <a:gd name="adj1" fmla="val -521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D8FF9728-5B9D-49A4-BFD8-81F323ADD011}"/>
                </a:ext>
              </a:extLst>
            </p:cNvPr>
            <p:cNvCxnSpPr>
              <a:cxnSpLocks/>
              <a:stCxn id="47" idx="2"/>
            </p:cNvCxnSpPr>
            <p:nvPr/>
          </p:nvCxnSpPr>
          <p:spPr>
            <a:xfrm>
              <a:off x="6005568" y="4475183"/>
              <a:ext cx="0" cy="260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bject 46">
              <a:extLst>
                <a:ext uri="{FF2B5EF4-FFF2-40B4-BE49-F238E27FC236}">
                  <a16:creationId xmlns:a16="http://schemas.microsoft.com/office/drawing/2014/main" id="{E041AC54-5E50-44C7-A59E-DB097F4205F3}"/>
                </a:ext>
              </a:extLst>
            </p:cNvPr>
            <p:cNvSpPr/>
            <p:nvPr/>
          </p:nvSpPr>
          <p:spPr>
            <a:xfrm>
              <a:off x="3814289" y="2298614"/>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75" name="object 31">
              <a:extLst>
                <a:ext uri="{FF2B5EF4-FFF2-40B4-BE49-F238E27FC236}">
                  <a16:creationId xmlns:a16="http://schemas.microsoft.com/office/drawing/2014/main" id="{DB4BA725-E0F1-40AE-A288-768F87EEDBE0}"/>
                </a:ext>
              </a:extLst>
            </p:cNvPr>
            <p:cNvSpPr txBox="1"/>
            <p:nvPr/>
          </p:nvSpPr>
          <p:spPr>
            <a:xfrm>
              <a:off x="3667313" y="5186288"/>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lang="en-US" sz="2000" dirty="0">
                  <a:latin typeface="+mn-ea"/>
                  <a:cs typeface="Comic Sans MS"/>
                </a:rPr>
                <a:t>c, f</a:t>
              </a:r>
              <a:r>
                <a:rPr sz="2000" dirty="0">
                  <a:latin typeface="+mn-ea"/>
                  <a:cs typeface="Comic Sans MS"/>
                </a:rPr>
                <a:t>}</a:t>
              </a:r>
            </a:p>
          </p:txBody>
        </p:sp>
        <p:sp>
          <p:nvSpPr>
            <p:cNvPr id="76" name="object 39">
              <a:extLst>
                <a:ext uri="{FF2B5EF4-FFF2-40B4-BE49-F238E27FC236}">
                  <a16:creationId xmlns:a16="http://schemas.microsoft.com/office/drawing/2014/main" id="{E05CA786-42C3-4FB4-B37C-90CA393739D4}"/>
                </a:ext>
              </a:extLst>
            </p:cNvPr>
            <p:cNvSpPr/>
            <p:nvPr/>
          </p:nvSpPr>
          <p:spPr>
            <a:xfrm>
              <a:off x="4362562" y="5311660"/>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77" name="object 31">
              <a:extLst>
                <a:ext uri="{FF2B5EF4-FFF2-40B4-BE49-F238E27FC236}">
                  <a16:creationId xmlns:a16="http://schemas.microsoft.com/office/drawing/2014/main" id="{AF08CE55-F306-4FE4-A682-8166BC092CA6}"/>
                </a:ext>
              </a:extLst>
            </p:cNvPr>
            <p:cNvSpPr txBox="1"/>
            <p:nvPr/>
          </p:nvSpPr>
          <p:spPr>
            <a:xfrm>
              <a:off x="1680976" y="4117260"/>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lang="en-US" sz="2000" dirty="0">
                  <a:latin typeface="+mn-ea"/>
                  <a:cs typeface="Comic Sans MS"/>
                </a:rPr>
                <a:t>c, f</a:t>
              </a:r>
              <a:r>
                <a:rPr sz="2000" dirty="0">
                  <a:latin typeface="+mn-ea"/>
                  <a:cs typeface="Comic Sans MS"/>
                </a:rPr>
                <a:t>}</a:t>
              </a:r>
            </a:p>
          </p:txBody>
        </p:sp>
        <p:sp>
          <p:nvSpPr>
            <p:cNvPr id="78" name="object 39">
              <a:extLst>
                <a:ext uri="{FF2B5EF4-FFF2-40B4-BE49-F238E27FC236}">
                  <a16:creationId xmlns:a16="http://schemas.microsoft.com/office/drawing/2014/main" id="{36C1BD3F-62F2-404A-AD86-8CDAE411C5F9}"/>
                </a:ext>
              </a:extLst>
            </p:cNvPr>
            <p:cNvSpPr/>
            <p:nvPr/>
          </p:nvSpPr>
          <p:spPr>
            <a:xfrm>
              <a:off x="2376225" y="4242632"/>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grpSp>
      <p:grpSp>
        <p:nvGrpSpPr>
          <p:cNvPr id="7" name="组合 6">
            <a:extLst>
              <a:ext uri="{FF2B5EF4-FFF2-40B4-BE49-F238E27FC236}">
                <a16:creationId xmlns:a16="http://schemas.microsoft.com/office/drawing/2014/main" id="{C13143B8-BAD7-437B-9939-3B18B1DE6294}"/>
              </a:ext>
            </a:extLst>
          </p:cNvPr>
          <p:cNvGrpSpPr/>
          <p:nvPr/>
        </p:nvGrpSpPr>
        <p:grpSpPr>
          <a:xfrm>
            <a:off x="8064669" y="2251785"/>
            <a:ext cx="3059041" cy="3076973"/>
            <a:chOff x="8064669" y="2251785"/>
            <a:chExt cx="3059041" cy="3076973"/>
          </a:xfrm>
        </p:grpSpPr>
        <p:sp>
          <p:nvSpPr>
            <p:cNvPr id="40" name="文本框 39">
              <a:extLst>
                <a:ext uri="{FF2B5EF4-FFF2-40B4-BE49-F238E27FC236}">
                  <a16:creationId xmlns:a16="http://schemas.microsoft.com/office/drawing/2014/main" id="{D98B4FB8-8853-4A41-BD40-5E1BB16F2BC6}"/>
                </a:ext>
              </a:extLst>
            </p:cNvPr>
            <p:cNvSpPr txBox="1"/>
            <p:nvPr/>
          </p:nvSpPr>
          <p:spPr>
            <a:xfrm>
              <a:off x="9400046" y="2251785"/>
              <a:ext cx="354584" cy="461665"/>
            </a:xfrm>
            <a:prstGeom prst="rect">
              <a:avLst/>
            </a:prstGeom>
            <a:noFill/>
          </p:spPr>
          <p:txBody>
            <a:bodyPr wrap="none" rtlCol="0">
              <a:spAutoFit/>
            </a:bodyPr>
            <a:lstStyle/>
            <a:p>
              <a:r>
                <a:rPr lang="en-US" altLang="zh-CN" sz="2400" dirty="0">
                  <a:latin typeface="+mn-ea"/>
                </a:rPr>
                <a:t>a</a:t>
              </a:r>
              <a:endParaRPr lang="zh-CN" altLang="en-US" sz="2400" dirty="0">
                <a:latin typeface="+mn-ea"/>
              </a:endParaRPr>
            </a:p>
          </p:txBody>
        </p:sp>
        <p:sp>
          <p:nvSpPr>
            <p:cNvPr id="41" name="文本框 40">
              <a:extLst>
                <a:ext uri="{FF2B5EF4-FFF2-40B4-BE49-F238E27FC236}">
                  <a16:creationId xmlns:a16="http://schemas.microsoft.com/office/drawing/2014/main" id="{BDB34F6D-4394-4264-8064-C119737F454D}"/>
                </a:ext>
              </a:extLst>
            </p:cNvPr>
            <p:cNvSpPr txBox="1"/>
            <p:nvPr/>
          </p:nvSpPr>
          <p:spPr>
            <a:xfrm>
              <a:off x="10741874" y="3293303"/>
              <a:ext cx="381836" cy="461665"/>
            </a:xfrm>
            <a:prstGeom prst="rect">
              <a:avLst/>
            </a:prstGeom>
            <a:noFill/>
          </p:spPr>
          <p:txBody>
            <a:bodyPr wrap="none" rtlCol="0">
              <a:spAutoFit/>
            </a:bodyPr>
            <a:lstStyle/>
            <a:p>
              <a:r>
                <a:rPr lang="en-US" altLang="zh-CN" sz="2400" dirty="0">
                  <a:latin typeface="+mn-ea"/>
                </a:rPr>
                <a:t>b</a:t>
              </a:r>
              <a:endParaRPr lang="zh-CN" altLang="en-US" sz="2400" dirty="0">
                <a:latin typeface="+mn-ea"/>
              </a:endParaRPr>
            </a:p>
          </p:txBody>
        </p:sp>
        <p:sp>
          <p:nvSpPr>
            <p:cNvPr id="42" name="文本框 41">
              <a:extLst>
                <a:ext uri="{FF2B5EF4-FFF2-40B4-BE49-F238E27FC236}">
                  <a16:creationId xmlns:a16="http://schemas.microsoft.com/office/drawing/2014/main" id="{6139A827-6CFD-4974-926D-7794980A1BE6}"/>
                </a:ext>
              </a:extLst>
            </p:cNvPr>
            <p:cNvSpPr txBox="1"/>
            <p:nvPr/>
          </p:nvSpPr>
          <p:spPr>
            <a:xfrm>
              <a:off x="10543665" y="4748463"/>
              <a:ext cx="338554" cy="461665"/>
            </a:xfrm>
            <a:prstGeom prst="rect">
              <a:avLst/>
            </a:prstGeom>
            <a:noFill/>
          </p:spPr>
          <p:txBody>
            <a:bodyPr wrap="none" rtlCol="0">
              <a:spAutoFit/>
            </a:bodyPr>
            <a:lstStyle/>
            <a:p>
              <a:r>
                <a:rPr lang="en-US" altLang="zh-CN" sz="2400" dirty="0">
                  <a:latin typeface="+mn-ea"/>
                </a:rPr>
                <a:t>c</a:t>
              </a:r>
              <a:endParaRPr lang="zh-CN" altLang="en-US" sz="2400" dirty="0">
                <a:latin typeface="+mn-ea"/>
              </a:endParaRPr>
            </a:p>
          </p:txBody>
        </p:sp>
        <p:sp>
          <p:nvSpPr>
            <p:cNvPr id="43" name="文本框 42">
              <a:extLst>
                <a:ext uri="{FF2B5EF4-FFF2-40B4-BE49-F238E27FC236}">
                  <a16:creationId xmlns:a16="http://schemas.microsoft.com/office/drawing/2014/main" id="{78A6921E-EFFE-4489-88DC-A0F0B5F70C1B}"/>
                </a:ext>
              </a:extLst>
            </p:cNvPr>
            <p:cNvSpPr txBox="1"/>
            <p:nvPr/>
          </p:nvSpPr>
          <p:spPr>
            <a:xfrm>
              <a:off x="9018210" y="4867093"/>
              <a:ext cx="381836" cy="461665"/>
            </a:xfrm>
            <a:prstGeom prst="rect">
              <a:avLst/>
            </a:prstGeom>
            <a:noFill/>
          </p:spPr>
          <p:txBody>
            <a:bodyPr wrap="none" rtlCol="0">
              <a:spAutoFit/>
            </a:bodyPr>
            <a:lstStyle/>
            <a:p>
              <a:r>
                <a:rPr lang="en-US" altLang="zh-CN" sz="2400" dirty="0">
                  <a:latin typeface="+mn-ea"/>
                </a:rPr>
                <a:t>d</a:t>
              </a:r>
              <a:endParaRPr lang="zh-CN" altLang="en-US" sz="2400" dirty="0">
                <a:latin typeface="+mn-ea"/>
              </a:endParaRPr>
            </a:p>
          </p:txBody>
        </p:sp>
        <p:sp>
          <p:nvSpPr>
            <p:cNvPr id="44" name="文本框 43">
              <a:extLst>
                <a:ext uri="{FF2B5EF4-FFF2-40B4-BE49-F238E27FC236}">
                  <a16:creationId xmlns:a16="http://schemas.microsoft.com/office/drawing/2014/main" id="{5493FF8A-1198-4861-B1C4-4DFBB125599E}"/>
                </a:ext>
              </a:extLst>
            </p:cNvPr>
            <p:cNvSpPr txBox="1"/>
            <p:nvPr/>
          </p:nvSpPr>
          <p:spPr>
            <a:xfrm>
              <a:off x="8064669" y="4174594"/>
              <a:ext cx="359394" cy="461665"/>
            </a:xfrm>
            <a:prstGeom prst="rect">
              <a:avLst/>
            </a:prstGeom>
            <a:noFill/>
          </p:spPr>
          <p:txBody>
            <a:bodyPr wrap="none" rtlCol="0">
              <a:spAutoFit/>
            </a:bodyPr>
            <a:lstStyle/>
            <a:p>
              <a:r>
                <a:rPr lang="en-US" altLang="zh-CN" sz="2400" dirty="0">
                  <a:latin typeface="+mn-ea"/>
                </a:rPr>
                <a:t>e</a:t>
              </a:r>
              <a:endParaRPr lang="zh-CN" altLang="en-US" sz="2400" dirty="0">
                <a:latin typeface="+mn-ea"/>
              </a:endParaRPr>
            </a:p>
          </p:txBody>
        </p:sp>
        <p:sp>
          <p:nvSpPr>
            <p:cNvPr id="80" name="文本框 79">
              <a:extLst>
                <a:ext uri="{FF2B5EF4-FFF2-40B4-BE49-F238E27FC236}">
                  <a16:creationId xmlns:a16="http://schemas.microsoft.com/office/drawing/2014/main" id="{EC50E9CF-0914-48F2-97D2-65CF26F260F7}"/>
                </a:ext>
              </a:extLst>
            </p:cNvPr>
            <p:cNvSpPr txBox="1"/>
            <p:nvPr/>
          </p:nvSpPr>
          <p:spPr>
            <a:xfrm>
              <a:off x="8212881" y="3038680"/>
              <a:ext cx="292068" cy="461665"/>
            </a:xfrm>
            <a:prstGeom prst="rect">
              <a:avLst/>
            </a:prstGeom>
            <a:noFill/>
          </p:spPr>
          <p:txBody>
            <a:bodyPr wrap="none" rtlCol="0">
              <a:spAutoFit/>
            </a:bodyPr>
            <a:lstStyle/>
            <a:p>
              <a:r>
                <a:rPr lang="en-US" altLang="zh-CN" sz="2400" dirty="0">
                  <a:latin typeface="+mn-ea"/>
                </a:rPr>
                <a:t>f</a:t>
              </a:r>
              <a:endParaRPr lang="zh-CN" altLang="en-US" sz="2400" dirty="0">
                <a:latin typeface="+mn-ea"/>
              </a:endParaRPr>
            </a:p>
          </p:txBody>
        </p:sp>
        <p:cxnSp>
          <p:nvCxnSpPr>
            <p:cNvPr id="81" name="直接连接符 80">
              <a:extLst>
                <a:ext uri="{FF2B5EF4-FFF2-40B4-BE49-F238E27FC236}">
                  <a16:creationId xmlns:a16="http://schemas.microsoft.com/office/drawing/2014/main" id="{70E47705-9A66-4106-A0C9-4F7658DE2FE2}"/>
                </a:ext>
              </a:extLst>
            </p:cNvPr>
            <p:cNvCxnSpPr>
              <a:cxnSpLocks/>
              <a:stCxn id="40" idx="2"/>
              <a:endCxn id="42" idx="1"/>
            </p:cNvCxnSpPr>
            <p:nvPr/>
          </p:nvCxnSpPr>
          <p:spPr>
            <a:xfrm>
              <a:off x="9577338" y="27134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01A4894-9CE0-4076-B3C3-8C87C67E036B}"/>
                </a:ext>
              </a:extLst>
            </p:cNvPr>
            <p:cNvCxnSpPr>
              <a:cxnSpLocks/>
              <a:stCxn id="42" idx="1"/>
              <a:endCxn id="80" idx="3"/>
            </p:cNvCxnSpPr>
            <p:nvPr/>
          </p:nvCxnSpPr>
          <p:spPr>
            <a:xfrm flipH="1" flipV="1">
              <a:off x="8504949" y="32695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11E71D8A-9AE3-40FA-B48B-C45E1387003D}"/>
                </a:ext>
              </a:extLst>
            </p:cNvPr>
            <p:cNvCxnSpPr>
              <a:cxnSpLocks/>
              <a:stCxn id="42" idx="1"/>
              <a:endCxn id="43" idx="0"/>
            </p:cNvCxnSpPr>
            <p:nvPr/>
          </p:nvCxnSpPr>
          <p:spPr>
            <a:xfrm flipH="1" flipV="1">
              <a:off x="9209128" y="48670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D3CB2460-2F7A-431C-8415-429E60AEE2DF}"/>
                </a:ext>
              </a:extLst>
            </p:cNvPr>
            <p:cNvCxnSpPr>
              <a:cxnSpLocks/>
              <a:stCxn id="80" idx="3"/>
              <a:endCxn id="43" idx="0"/>
            </p:cNvCxnSpPr>
            <p:nvPr/>
          </p:nvCxnSpPr>
          <p:spPr>
            <a:xfrm>
              <a:off x="8504949" y="3269513"/>
              <a:ext cx="704179" cy="15975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1F002FA0-35EB-4B02-8CED-E4DF571BFBF0}"/>
                </a:ext>
              </a:extLst>
            </p:cNvPr>
            <p:cNvCxnSpPr>
              <a:cxnSpLocks/>
              <a:stCxn id="44" idx="3"/>
              <a:endCxn id="42" idx="1"/>
            </p:cNvCxnSpPr>
            <p:nvPr/>
          </p:nvCxnSpPr>
          <p:spPr>
            <a:xfrm>
              <a:off x="8424063" y="44054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B19752A2-1B81-45D8-9C9D-891F7F6F31D6}"/>
                </a:ext>
              </a:extLst>
            </p:cNvPr>
            <p:cNvCxnSpPr>
              <a:cxnSpLocks/>
              <a:stCxn id="44" idx="3"/>
              <a:endCxn id="43" idx="0"/>
            </p:cNvCxnSpPr>
            <p:nvPr/>
          </p:nvCxnSpPr>
          <p:spPr>
            <a:xfrm>
              <a:off x="8424063" y="44054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F06EE484-16B2-4DD9-8297-82E106527BD6}"/>
                </a:ext>
              </a:extLst>
            </p:cNvPr>
            <p:cNvCxnSpPr>
              <a:cxnSpLocks/>
              <a:stCxn id="44" idx="3"/>
              <a:endCxn id="41" idx="1"/>
            </p:cNvCxnSpPr>
            <p:nvPr/>
          </p:nvCxnSpPr>
          <p:spPr>
            <a:xfrm flipV="1">
              <a:off x="8424063" y="35241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34E7F73-2C00-4B99-9353-7B3740C2D9D5}"/>
                </a:ext>
              </a:extLst>
            </p:cNvPr>
            <p:cNvCxnSpPr>
              <a:cxnSpLocks/>
              <a:stCxn id="42" idx="1"/>
              <a:endCxn id="41" idx="1"/>
            </p:cNvCxnSpPr>
            <p:nvPr/>
          </p:nvCxnSpPr>
          <p:spPr>
            <a:xfrm flipV="1">
              <a:off x="10543665" y="35241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D94C45CD-106B-4471-AFF1-0A660A878099}"/>
              </a:ext>
            </a:extLst>
          </p:cNvPr>
          <p:cNvSpPr txBox="1"/>
          <p:nvPr/>
        </p:nvSpPr>
        <p:spPr>
          <a:xfrm>
            <a:off x="8504949" y="1703888"/>
            <a:ext cx="742511" cy="523220"/>
          </a:xfrm>
          <a:prstGeom prst="rect">
            <a:avLst/>
          </a:prstGeom>
          <a:noFill/>
        </p:spPr>
        <p:txBody>
          <a:bodyPr wrap="none" rtlCol="0">
            <a:spAutoFit/>
          </a:bodyPr>
          <a:lstStyle/>
          <a:p>
            <a:r>
              <a:rPr lang="en-US" altLang="zh-CN" sz="2800" dirty="0"/>
              <a:t>RIG</a:t>
            </a:r>
            <a:endParaRPr lang="zh-CN" altLang="en-US" sz="2800" dirty="0"/>
          </a:p>
        </p:txBody>
      </p:sp>
    </p:spTree>
    <p:extLst>
      <p:ext uri="{BB962C8B-B14F-4D97-AF65-F5344CB8AC3E}">
        <p14:creationId xmlns:p14="http://schemas.microsoft.com/office/powerpoint/2010/main" val="383213865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a:extLst>
              <a:ext uri="{FF2B5EF4-FFF2-40B4-BE49-F238E27FC236}">
                <a16:creationId xmlns:a16="http://schemas.microsoft.com/office/drawing/2014/main" id="{143208AD-508A-4CA0-B9E2-BE581BF97B39}"/>
              </a:ext>
            </a:extLst>
          </p:cNvPr>
          <p:cNvGrpSpPr/>
          <p:nvPr/>
        </p:nvGrpSpPr>
        <p:grpSpPr>
          <a:xfrm>
            <a:off x="7678992" y="2253600"/>
            <a:ext cx="3938586" cy="3514406"/>
            <a:chOff x="510293" y="2974328"/>
            <a:chExt cx="3938586" cy="3514406"/>
          </a:xfrm>
        </p:grpSpPr>
        <p:sp>
          <p:nvSpPr>
            <p:cNvPr id="88" name="文本框 87">
              <a:extLst>
                <a:ext uri="{FF2B5EF4-FFF2-40B4-BE49-F238E27FC236}">
                  <a16:creationId xmlns:a16="http://schemas.microsoft.com/office/drawing/2014/main" id="{2CC43BAC-BD57-4339-A935-584B20110A30}"/>
                </a:ext>
              </a:extLst>
            </p:cNvPr>
            <p:cNvSpPr txBox="1"/>
            <p:nvPr/>
          </p:nvSpPr>
          <p:spPr>
            <a:xfrm>
              <a:off x="2232871" y="2974328"/>
              <a:ext cx="354584" cy="461665"/>
            </a:xfrm>
            <a:prstGeom prst="rect">
              <a:avLst/>
            </a:prstGeom>
            <a:solidFill>
              <a:srgbClr val="FF0000"/>
            </a:solidFill>
          </p:spPr>
          <p:txBody>
            <a:bodyPr wrap="none" rtlCol="0">
              <a:spAutoFit/>
            </a:bodyPr>
            <a:lstStyle/>
            <a:p>
              <a:r>
                <a:rPr lang="en-US" altLang="zh-CN" sz="2400" dirty="0">
                  <a:solidFill>
                    <a:schemeClr val="bg1"/>
                  </a:solidFill>
                  <a:latin typeface="+mn-ea"/>
                </a:rPr>
                <a:t>a</a:t>
              </a:r>
              <a:endParaRPr lang="zh-CN" altLang="en-US" sz="2400" dirty="0">
                <a:solidFill>
                  <a:schemeClr val="bg1"/>
                </a:solidFill>
                <a:latin typeface="+mn-ea"/>
              </a:endParaRPr>
            </a:p>
          </p:txBody>
        </p:sp>
        <p:sp>
          <p:nvSpPr>
            <p:cNvPr id="91" name="文本框 90">
              <a:extLst>
                <a:ext uri="{FF2B5EF4-FFF2-40B4-BE49-F238E27FC236}">
                  <a16:creationId xmlns:a16="http://schemas.microsoft.com/office/drawing/2014/main" id="{D755F92E-DF82-4A5A-B484-620FC0437AFB}"/>
                </a:ext>
              </a:extLst>
            </p:cNvPr>
            <p:cNvSpPr txBox="1"/>
            <p:nvPr/>
          </p:nvSpPr>
          <p:spPr>
            <a:xfrm>
              <a:off x="3574699" y="4015846"/>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92" name="文本框 91">
              <a:extLst>
                <a:ext uri="{FF2B5EF4-FFF2-40B4-BE49-F238E27FC236}">
                  <a16:creationId xmlns:a16="http://schemas.microsoft.com/office/drawing/2014/main" id="{6EF57126-FF02-4CA3-837E-363DDDFA7A09}"/>
                </a:ext>
              </a:extLst>
            </p:cNvPr>
            <p:cNvSpPr txBox="1"/>
            <p:nvPr/>
          </p:nvSpPr>
          <p:spPr>
            <a:xfrm>
              <a:off x="3376490" y="5471006"/>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93" name="文本框 92">
              <a:extLst>
                <a:ext uri="{FF2B5EF4-FFF2-40B4-BE49-F238E27FC236}">
                  <a16:creationId xmlns:a16="http://schemas.microsoft.com/office/drawing/2014/main" id="{11C4E30D-C4EF-4AF4-A4B4-716BC5DC1612}"/>
                </a:ext>
              </a:extLst>
            </p:cNvPr>
            <p:cNvSpPr txBox="1"/>
            <p:nvPr/>
          </p:nvSpPr>
          <p:spPr>
            <a:xfrm>
              <a:off x="1851035" y="5589636"/>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d</a:t>
              </a:r>
              <a:endParaRPr lang="zh-CN" altLang="en-US" sz="2400" dirty="0">
                <a:solidFill>
                  <a:schemeClr val="bg1"/>
                </a:solidFill>
                <a:latin typeface="+mn-ea"/>
              </a:endParaRPr>
            </a:p>
          </p:txBody>
        </p:sp>
        <p:sp>
          <p:nvSpPr>
            <p:cNvPr id="94" name="文本框 93">
              <a:extLst>
                <a:ext uri="{FF2B5EF4-FFF2-40B4-BE49-F238E27FC236}">
                  <a16:creationId xmlns:a16="http://schemas.microsoft.com/office/drawing/2014/main" id="{7B1909E9-6129-407D-8832-BF65C87DDB1C}"/>
                </a:ext>
              </a:extLst>
            </p:cNvPr>
            <p:cNvSpPr txBox="1"/>
            <p:nvPr/>
          </p:nvSpPr>
          <p:spPr>
            <a:xfrm>
              <a:off x="897494" y="4897137"/>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95" name="文本框 94">
              <a:extLst>
                <a:ext uri="{FF2B5EF4-FFF2-40B4-BE49-F238E27FC236}">
                  <a16:creationId xmlns:a16="http://schemas.microsoft.com/office/drawing/2014/main" id="{D1AA0A3E-85CB-4F83-A09D-B1D775C99108}"/>
                </a:ext>
              </a:extLst>
            </p:cNvPr>
            <p:cNvSpPr txBox="1"/>
            <p:nvPr/>
          </p:nvSpPr>
          <p:spPr>
            <a:xfrm>
              <a:off x="1045706" y="3761223"/>
              <a:ext cx="292068" cy="461665"/>
            </a:xfrm>
            <a:prstGeom prst="rect">
              <a:avLst/>
            </a:prstGeom>
            <a:solidFill>
              <a:srgbClr val="FF0000"/>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96" name="直接连接符 95">
              <a:extLst>
                <a:ext uri="{FF2B5EF4-FFF2-40B4-BE49-F238E27FC236}">
                  <a16:creationId xmlns:a16="http://schemas.microsoft.com/office/drawing/2014/main" id="{E96C01E6-F7E2-4B2D-A4FE-34F1D6061EA0}"/>
                </a:ext>
              </a:extLst>
            </p:cNvPr>
            <p:cNvCxnSpPr>
              <a:cxnSpLocks/>
              <a:stCxn id="88" idx="2"/>
              <a:endCxn id="92" idx="1"/>
            </p:cNvCxnSpPr>
            <p:nvPr/>
          </p:nvCxnSpPr>
          <p:spPr>
            <a:xfrm>
              <a:off x="2410163" y="3435993"/>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29AB2428-015D-4BA6-BAF4-2FE678F20B8F}"/>
                </a:ext>
              </a:extLst>
            </p:cNvPr>
            <p:cNvCxnSpPr>
              <a:cxnSpLocks/>
              <a:stCxn id="92" idx="1"/>
              <a:endCxn id="95" idx="3"/>
            </p:cNvCxnSpPr>
            <p:nvPr/>
          </p:nvCxnSpPr>
          <p:spPr>
            <a:xfrm flipH="1" flipV="1">
              <a:off x="1337774" y="3992056"/>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C2EFBAE2-2468-48B7-911F-04D0241B1FEE}"/>
                </a:ext>
              </a:extLst>
            </p:cNvPr>
            <p:cNvCxnSpPr>
              <a:cxnSpLocks/>
              <a:stCxn id="92" idx="1"/>
              <a:endCxn id="93" idx="0"/>
            </p:cNvCxnSpPr>
            <p:nvPr/>
          </p:nvCxnSpPr>
          <p:spPr>
            <a:xfrm flipH="1" flipV="1">
              <a:off x="2041953" y="5589636"/>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1135DB52-D721-4C25-B960-E875E15702DB}"/>
                </a:ext>
              </a:extLst>
            </p:cNvPr>
            <p:cNvCxnSpPr>
              <a:cxnSpLocks/>
              <a:stCxn id="95" idx="3"/>
              <a:endCxn id="93" idx="0"/>
            </p:cNvCxnSpPr>
            <p:nvPr/>
          </p:nvCxnSpPr>
          <p:spPr>
            <a:xfrm>
              <a:off x="1337774" y="3992056"/>
              <a:ext cx="704179" cy="15975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F750B70-F5EF-4C0B-8825-689BF5445F1E}"/>
                </a:ext>
              </a:extLst>
            </p:cNvPr>
            <p:cNvCxnSpPr>
              <a:cxnSpLocks/>
              <a:stCxn id="94" idx="3"/>
              <a:endCxn id="92" idx="1"/>
            </p:cNvCxnSpPr>
            <p:nvPr/>
          </p:nvCxnSpPr>
          <p:spPr>
            <a:xfrm>
              <a:off x="1256888" y="5127970"/>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8F8C96DD-E67F-45AB-B3A3-4D8A138CC38C}"/>
                </a:ext>
              </a:extLst>
            </p:cNvPr>
            <p:cNvCxnSpPr>
              <a:cxnSpLocks/>
              <a:stCxn id="94" idx="3"/>
              <a:endCxn id="93" idx="0"/>
            </p:cNvCxnSpPr>
            <p:nvPr/>
          </p:nvCxnSpPr>
          <p:spPr>
            <a:xfrm>
              <a:off x="1256888" y="5127970"/>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80AFE28D-AEBA-4111-92EA-56B800576A88}"/>
                </a:ext>
              </a:extLst>
            </p:cNvPr>
            <p:cNvCxnSpPr>
              <a:cxnSpLocks/>
              <a:stCxn id="94" idx="3"/>
              <a:endCxn id="91" idx="1"/>
            </p:cNvCxnSpPr>
            <p:nvPr/>
          </p:nvCxnSpPr>
          <p:spPr>
            <a:xfrm flipV="1">
              <a:off x="1256888" y="4246679"/>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F2056CED-C99C-4E6F-B213-5683D1E9B4D1}"/>
                </a:ext>
              </a:extLst>
            </p:cNvPr>
            <p:cNvCxnSpPr>
              <a:cxnSpLocks/>
              <a:stCxn id="92" idx="1"/>
              <a:endCxn id="91" idx="1"/>
            </p:cNvCxnSpPr>
            <p:nvPr/>
          </p:nvCxnSpPr>
          <p:spPr>
            <a:xfrm flipV="1">
              <a:off x="3376490" y="4246679"/>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6614146B-C323-4953-8B1D-6065BFE4E6DD}"/>
                </a:ext>
              </a:extLst>
            </p:cNvPr>
            <p:cNvSpPr txBox="1"/>
            <p:nvPr/>
          </p:nvSpPr>
          <p:spPr>
            <a:xfrm>
              <a:off x="1285676" y="3411761"/>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108" name="文本框 107">
              <a:extLst>
                <a:ext uri="{FF2B5EF4-FFF2-40B4-BE49-F238E27FC236}">
                  <a16:creationId xmlns:a16="http://schemas.microsoft.com/office/drawing/2014/main" id="{8491BCB3-17EE-4803-BB37-031F15098500}"/>
                </a:ext>
              </a:extLst>
            </p:cNvPr>
            <p:cNvSpPr txBox="1"/>
            <p:nvPr/>
          </p:nvSpPr>
          <p:spPr>
            <a:xfrm>
              <a:off x="510293" y="5342852"/>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109" name="文本框 108">
              <a:extLst>
                <a:ext uri="{FF2B5EF4-FFF2-40B4-BE49-F238E27FC236}">
                  <a16:creationId xmlns:a16="http://schemas.microsoft.com/office/drawing/2014/main" id="{801E31C8-4FA6-4B96-8DCA-672E180F7C48}"/>
                </a:ext>
              </a:extLst>
            </p:cNvPr>
            <p:cNvSpPr txBox="1"/>
            <p:nvPr/>
          </p:nvSpPr>
          <p:spPr>
            <a:xfrm>
              <a:off x="1354939" y="6027069"/>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110" name="文本框 109">
              <a:extLst>
                <a:ext uri="{FF2B5EF4-FFF2-40B4-BE49-F238E27FC236}">
                  <a16:creationId xmlns:a16="http://schemas.microsoft.com/office/drawing/2014/main" id="{79959E0B-6178-4887-8014-6882AF146BA5}"/>
                </a:ext>
              </a:extLst>
            </p:cNvPr>
            <p:cNvSpPr txBox="1"/>
            <p:nvPr/>
          </p:nvSpPr>
          <p:spPr>
            <a:xfrm>
              <a:off x="3812725" y="5270751"/>
              <a:ext cx="458780" cy="461665"/>
            </a:xfrm>
            <a:prstGeom prst="rect">
              <a:avLst/>
            </a:prstGeom>
            <a:noFill/>
          </p:spPr>
          <p:txBody>
            <a:bodyPr wrap="none" rtlCol="0">
              <a:spAutoFit/>
            </a:bodyPr>
            <a:lstStyle/>
            <a:p>
              <a:r>
                <a:rPr lang="en-US" altLang="zh-CN" sz="2400" dirty="0">
                  <a:solidFill>
                    <a:srgbClr val="00B050"/>
                  </a:solidFill>
                </a:rPr>
                <a:t>r1</a:t>
              </a:r>
              <a:endParaRPr lang="zh-CN" altLang="en-US" sz="2400" dirty="0">
                <a:solidFill>
                  <a:srgbClr val="00B050"/>
                </a:solidFill>
              </a:endParaRPr>
            </a:p>
          </p:txBody>
        </p:sp>
        <p:sp>
          <p:nvSpPr>
            <p:cNvPr id="111" name="文本框 110">
              <a:extLst>
                <a:ext uri="{FF2B5EF4-FFF2-40B4-BE49-F238E27FC236}">
                  <a16:creationId xmlns:a16="http://schemas.microsoft.com/office/drawing/2014/main" id="{66DEDB79-F082-4B9F-B65A-24B240AAD494}"/>
                </a:ext>
              </a:extLst>
            </p:cNvPr>
            <p:cNvSpPr txBox="1"/>
            <p:nvPr/>
          </p:nvSpPr>
          <p:spPr>
            <a:xfrm>
              <a:off x="3990099" y="3992055"/>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112" name="文本框 111">
              <a:extLst>
                <a:ext uri="{FF2B5EF4-FFF2-40B4-BE49-F238E27FC236}">
                  <a16:creationId xmlns:a16="http://schemas.microsoft.com/office/drawing/2014/main" id="{171C7166-4763-4DB1-A185-23FD26781A5B}"/>
                </a:ext>
              </a:extLst>
            </p:cNvPr>
            <p:cNvSpPr txBox="1"/>
            <p:nvPr/>
          </p:nvSpPr>
          <p:spPr>
            <a:xfrm>
              <a:off x="2688320" y="2974328"/>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grpSp>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651821"/>
          </a:xfrm>
        </p:spPr>
        <p:txBody>
          <a:bodyPr/>
          <a:lstStyle/>
          <a:p>
            <a:r>
              <a:rPr lang="zh-CN" altLang="en-US" dirty="0">
                <a:solidFill>
                  <a:srgbClr val="002060"/>
                </a:solidFill>
              </a:rPr>
              <a:t>着色实践：</a:t>
            </a:r>
            <a:r>
              <a:rPr lang="en-US" altLang="zh-CN" dirty="0">
                <a:solidFill>
                  <a:srgbClr val="FF0000"/>
                </a:solidFill>
              </a:rPr>
              <a:t> Try to find a 3-color RIG</a:t>
            </a:r>
            <a:endParaRPr lang="en-US" altLang="zh-CN" dirty="0">
              <a:solidFill>
                <a:srgbClr val="002060"/>
              </a:solidFill>
            </a:endParaRPr>
          </a:p>
          <a:p>
            <a:pPr marL="0" indent="0">
              <a:buNone/>
            </a:pPr>
            <a:endParaRPr lang="zh-CN" altLang="en-US" dirty="0"/>
          </a:p>
        </p:txBody>
      </p:sp>
      <p:sp>
        <p:nvSpPr>
          <p:cNvPr id="4" name="灯片编号占位符 3">
            <a:extLst>
              <a:ext uri="{FF2B5EF4-FFF2-40B4-BE49-F238E27FC236}">
                <a16:creationId xmlns:a16="http://schemas.microsoft.com/office/drawing/2014/main" id="{85C7B2B4-AD27-4477-8465-9DC6A3556320}"/>
              </a:ext>
            </a:extLst>
          </p:cNvPr>
          <p:cNvSpPr>
            <a:spLocks noGrp="1"/>
          </p:cNvSpPr>
          <p:nvPr>
            <p:ph type="sldNum" sz="quarter" idx="4"/>
          </p:nvPr>
        </p:nvSpPr>
        <p:spPr/>
        <p:txBody>
          <a:bodyPr/>
          <a:lstStyle/>
          <a:p>
            <a:fld id="{E3A857A3-1012-4184-86F6-41658C62E65F}" type="slidenum">
              <a:rPr lang="en-US" smtClean="0"/>
              <a:pPr/>
              <a:t>172</a:t>
            </a:fld>
            <a:endParaRPr lang="en-US" dirty="0"/>
          </a:p>
        </p:txBody>
      </p:sp>
      <p:grpSp>
        <p:nvGrpSpPr>
          <p:cNvPr id="79" name="组合 78">
            <a:extLst>
              <a:ext uri="{FF2B5EF4-FFF2-40B4-BE49-F238E27FC236}">
                <a16:creationId xmlns:a16="http://schemas.microsoft.com/office/drawing/2014/main" id="{4B9AD069-FAF0-4A3E-A761-DCFD3EB9C4E5}"/>
              </a:ext>
            </a:extLst>
          </p:cNvPr>
          <p:cNvGrpSpPr/>
          <p:nvPr/>
        </p:nvGrpSpPr>
        <p:grpSpPr>
          <a:xfrm>
            <a:off x="261938" y="1907614"/>
            <a:ext cx="6869466" cy="4581120"/>
            <a:chOff x="1680976" y="1598346"/>
            <a:chExt cx="6869466" cy="4581120"/>
          </a:xfrm>
        </p:grpSpPr>
        <p:sp>
          <p:nvSpPr>
            <p:cNvPr id="45" name="object 18">
              <a:extLst>
                <a:ext uri="{FF2B5EF4-FFF2-40B4-BE49-F238E27FC236}">
                  <a16:creationId xmlns:a16="http://schemas.microsoft.com/office/drawing/2014/main" id="{9F2DFB16-89AA-488F-B4FF-84CA7DEAF248}"/>
                </a:ext>
              </a:extLst>
            </p:cNvPr>
            <p:cNvSpPr txBox="1"/>
            <p:nvPr/>
          </p:nvSpPr>
          <p:spPr>
            <a:xfrm>
              <a:off x="4093971" y="1598346"/>
              <a:ext cx="1712884" cy="1356269"/>
            </a:xfrm>
            <a:prstGeom prst="rect">
              <a:avLst/>
            </a:prstGeom>
            <a:ln>
              <a:solidFill>
                <a:schemeClr val="tx1"/>
              </a:solidFill>
            </a:ln>
          </p:spPr>
          <p:txBody>
            <a:bodyPr vert="horz" wrap="square" lIns="0" tIns="12700" rIns="0" bIns="0" rtlCol="0">
              <a:spAutoFit/>
            </a:bodyPr>
            <a:lstStyle/>
            <a:p>
              <a:pPr marL="12700" marR="8255">
                <a:lnSpc>
                  <a:spcPct val="1082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a := b +</a:t>
              </a:r>
              <a:r>
                <a:rPr sz="2000" spc="-100" dirty="0">
                  <a:solidFill>
                    <a:srgbClr val="3333CC"/>
                  </a:solidFill>
                  <a:latin typeface="+mn-ea"/>
                  <a:cs typeface="Comic Sans MS"/>
                </a:rPr>
                <a:t> </a:t>
              </a:r>
              <a:r>
                <a:rPr sz="2000" dirty="0">
                  <a:solidFill>
                    <a:srgbClr val="3333CC"/>
                  </a:solidFill>
                  <a:latin typeface="+mn-ea"/>
                  <a:cs typeface="Comic Sans MS"/>
                </a:rPr>
                <a:t>c  </a:t>
              </a:r>
              <a:endParaRPr lang="en-US" sz="2000" dirty="0">
                <a:solidFill>
                  <a:srgbClr val="3333CC"/>
                </a:solidFill>
                <a:latin typeface="+mn-ea"/>
                <a:cs typeface="Comic Sans MS"/>
              </a:endParaRPr>
            </a:p>
            <a:p>
              <a:pPr marL="12700" marR="8255">
                <a:lnSpc>
                  <a:spcPct val="1082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d :=</a:t>
              </a:r>
              <a:r>
                <a:rPr sz="2000" spc="-35" dirty="0">
                  <a:solidFill>
                    <a:srgbClr val="3333CC"/>
                  </a:solidFill>
                  <a:latin typeface="+mn-ea"/>
                  <a:cs typeface="Comic Sans MS"/>
                </a:rPr>
                <a:t> </a:t>
              </a:r>
              <a:r>
                <a:rPr sz="2000" dirty="0">
                  <a:solidFill>
                    <a:srgbClr val="3333CC"/>
                  </a:solidFill>
                  <a:latin typeface="+mn-ea"/>
                  <a:cs typeface="Comic Sans MS"/>
                </a:rPr>
                <a:t>-a</a:t>
              </a:r>
              <a:endParaRPr lang="en-US" sz="2000" dirty="0">
                <a:solidFill>
                  <a:srgbClr val="3333CC"/>
                </a:solidFill>
                <a:latin typeface="+mn-ea"/>
                <a:cs typeface="Comic Sans MS"/>
              </a:endParaRPr>
            </a:p>
            <a:p>
              <a:pPr marL="12700" marR="8255">
                <a:lnSpc>
                  <a:spcPct val="108200"/>
                </a:lnSpc>
                <a:spcBef>
                  <a:spcPts val="100"/>
                </a:spcBef>
              </a:pPr>
              <a:r>
                <a:rPr lang="en-US" sz="2000" dirty="0">
                  <a:solidFill>
                    <a:srgbClr val="3333CC"/>
                  </a:solidFill>
                  <a:latin typeface="+mn-ea"/>
                  <a:cs typeface="Comic Sans MS"/>
                </a:rPr>
                <a:t> f := load fa</a:t>
              </a:r>
              <a:endParaRPr sz="2000" dirty="0">
                <a:latin typeface="+mn-ea"/>
                <a:cs typeface="Comic Sans MS"/>
              </a:endParaRPr>
            </a:p>
            <a:p>
              <a:pPr marL="12700">
                <a:lnSpc>
                  <a:spcPct val="100000"/>
                </a:lnSpc>
                <a:spcBef>
                  <a:spcPts val="105"/>
                </a:spcBef>
              </a:pPr>
              <a:r>
                <a:rPr lang="en-US" sz="2000" dirty="0">
                  <a:solidFill>
                    <a:srgbClr val="3333CC"/>
                  </a:solidFill>
                  <a:latin typeface="+mn-ea"/>
                  <a:cs typeface="Comic Sans MS"/>
                </a:rPr>
                <a:t> </a:t>
              </a:r>
              <a:r>
                <a:rPr sz="2000" dirty="0">
                  <a:solidFill>
                    <a:srgbClr val="3333CC"/>
                  </a:solidFill>
                  <a:latin typeface="+mn-ea"/>
                  <a:cs typeface="Comic Sans MS"/>
                </a:rPr>
                <a:t>e := d +</a:t>
              </a:r>
              <a:r>
                <a:rPr sz="2000" spc="-95" dirty="0">
                  <a:solidFill>
                    <a:srgbClr val="3333CC"/>
                  </a:solidFill>
                  <a:latin typeface="+mn-ea"/>
                  <a:cs typeface="Comic Sans MS"/>
                </a:rPr>
                <a:t> </a:t>
              </a:r>
              <a:r>
                <a:rPr sz="2000" dirty="0">
                  <a:solidFill>
                    <a:srgbClr val="3333CC"/>
                  </a:solidFill>
                  <a:latin typeface="+mn-ea"/>
                  <a:cs typeface="Comic Sans MS"/>
                </a:rPr>
                <a:t>f</a:t>
              </a:r>
              <a:endParaRPr sz="2000" dirty="0">
                <a:latin typeface="+mn-ea"/>
                <a:cs typeface="Comic Sans MS"/>
              </a:endParaRPr>
            </a:p>
          </p:txBody>
        </p:sp>
        <p:sp>
          <p:nvSpPr>
            <p:cNvPr id="46" name="object 19">
              <a:extLst>
                <a:ext uri="{FF2B5EF4-FFF2-40B4-BE49-F238E27FC236}">
                  <a16:creationId xmlns:a16="http://schemas.microsoft.com/office/drawing/2014/main" id="{06ED87C7-410B-4ADD-95CF-230FE3684EEA}"/>
                </a:ext>
              </a:extLst>
            </p:cNvPr>
            <p:cNvSpPr txBox="1"/>
            <p:nvPr/>
          </p:nvSpPr>
          <p:spPr>
            <a:xfrm>
              <a:off x="2655136" y="3943191"/>
              <a:ext cx="1700606" cy="662361"/>
            </a:xfrm>
            <a:prstGeom prst="rect">
              <a:avLst/>
            </a:prstGeom>
            <a:ln w="5239">
              <a:solidFill>
                <a:schemeClr val="tx1"/>
              </a:solidFill>
            </a:ln>
          </p:spPr>
          <p:txBody>
            <a:bodyPr vert="horz" wrap="square" lIns="0" tIns="20955" rIns="0" bIns="0" rtlCol="0">
              <a:spAutoFit/>
            </a:bodyPr>
            <a:lstStyle/>
            <a:p>
              <a:pPr marL="52705">
                <a:lnSpc>
                  <a:spcPct val="100000"/>
                </a:lnSpc>
                <a:spcBef>
                  <a:spcPts val="165"/>
                </a:spcBef>
              </a:pPr>
              <a:r>
                <a:rPr lang="en-US" sz="2000" dirty="0">
                  <a:solidFill>
                    <a:srgbClr val="3333CC"/>
                  </a:solidFill>
                  <a:latin typeface="+mn-ea"/>
                  <a:cs typeface="Comic Sans MS"/>
                </a:rPr>
                <a:t> </a:t>
              </a:r>
              <a:r>
                <a:rPr sz="2000" dirty="0">
                  <a:solidFill>
                    <a:srgbClr val="3333CC"/>
                  </a:solidFill>
                  <a:latin typeface="+mn-ea"/>
                  <a:cs typeface="Comic Sans MS"/>
                </a:rPr>
                <a:t>f </a:t>
              </a:r>
              <a:r>
                <a:rPr sz="2000" spc="-5" dirty="0">
                  <a:solidFill>
                    <a:srgbClr val="3333CC"/>
                  </a:solidFill>
                  <a:latin typeface="+mn-ea"/>
                  <a:cs typeface="Comic Sans MS"/>
                </a:rPr>
                <a:t>:= </a:t>
              </a:r>
              <a:r>
                <a:rPr sz="2000" dirty="0">
                  <a:solidFill>
                    <a:srgbClr val="3333CC"/>
                  </a:solidFill>
                  <a:latin typeface="+mn-ea"/>
                  <a:cs typeface="Comic Sans MS"/>
                </a:rPr>
                <a:t>2 *</a:t>
              </a:r>
              <a:r>
                <a:rPr sz="2000" spc="-30" dirty="0">
                  <a:solidFill>
                    <a:srgbClr val="3333CC"/>
                  </a:solidFill>
                  <a:latin typeface="+mn-ea"/>
                  <a:cs typeface="Comic Sans MS"/>
                </a:rPr>
                <a:t> </a:t>
              </a:r>
              <a:r>
                <a:rPr sz="2000" dirty="0">
                  <a:solidFill>
                    <a:srgbClr val="3333CC"/>
                  </a:solidFill>
                  <a:latin typeface="+mn-ea"/>
                  <a:cs typeface="Comic Sans MS"/>
                </a:rPr>
                <a:t>e</a:t>
              </a:r>
              <a:endParaRPr lang="en-US" sz="2000" dirty="0">
                <a:solidFill>
                  <a:srgbClr val="3333CC"/>
                </a:solidFill>
                <a:latin typeface="+mn-ea"/>
                <a:cs typeface="Comic Sans MS"/>
              </a:endParaRPr>
            </a:p>
            <a:p>
              <a:pPr marL="52705">
                <a:lnSpc>
                  <a:spcPct val="100000"/>
                </a:lnSpc>
                <a:spcBef>
                  <a:spcPts val="165"/>
                </a:spcBef>
              </a:pPr>
              <a:r>
                <a:rPr lang="en-US" sz="2000" dirty="0">
                  <a:solidFill>
                    <a:srgbClr val="3333CC"/>
                  </a:solidFill>
                  <a:latin typeface="+mn-ea"/>
                  <a:cs typeface="Comic Sans MS"/>
                </a:rPr>
                <a:t> store f, fa</a:t>
              </a:r>
              <a:endParaRPr sz="2000" dirty="0">
                <a:latin typeface="+mn-ea"/>
                <a:cs typeface="Comic Sans MS"/>
              </a:endParaRPr>
            </a:p>
          </p:txBody>
        </p:sp>
        <p:sp>
          <p:nvSpPr>
            <p:cNvPr id="47" name="object 21">
              <a:extLst>
                <a:ext uri="{FF2B5EF4-FFF2-40B4-BE49-F238E27FC236}">
                  <a16:creationId xmlns:a16="http://schemas.microsoft.com/office/drawing/2014/main" id="{162907F4-B5DE-47B0-BB27-64716D639620}"/>
                </a:ext>
              </a:extLst>
            </p:cNvPr>
            <p:cNvSpPr txBox="1"/>
            <p:nvPr/>
          </p:nvSpPr>
          <p:spPr>
            <a:xfrm>
              <a:off x="5136567" y="3709845"/>
              <a:ext cx="1738002" cy="765338"/>
            </a:xfrm>
            <a:prstGeom prst="rect">
              <a:avLst/>
            </a:prstGeom>
            <a:ln>
              <a:solidFill>
                <a:schemeClr val="tx1"/>
              </a:solidFill>
            </a:ln>
          </p:spPr>
          <p:txBody>
            <a:bodyPr vert="horz" wrap="square" lIns="0" tIns="12700" rIns="0" bIns="0" rtlCol="0">
              <a:spAutoFit/>
            </a:bodyPr>
            <a:lstStyle/>
            <a:p>
              <a:pPr marL="12700" marR="5080">
                <a:lnSpc>
                  <a:spcPct val="126099"/>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b := d +</a:t>
              </a:r>
              <a:r>
                <a:rPr sz="2000" spc="-100" dirty="0">
                  <a:solidFill>
                    <a:srgbClr val="3333CC"/>
                  </a:solidFill>
                  <a:latin typeface="+mn-ea"/>
                  <a:cs typeface="Comic Sans MS"/>
                </a:rPr>
                <a:t> </a:t>
              </a:r>
              <a:r>
                <a:rPr sz="2000" dirty="0">
                  <a:solidFill>
                    <a:srgbClr val="3333CC"/>
                  </a:solidFill>
                  <a:latin typeface="+mn-ea"/>
                  <a:cs typeface="Comic Sans MS"/>
                </a:rPr>
                <a:t>e  </a:t>
              </a:r>
              <a:endParaRPr lang="en-US" sz="2000" dirty="0">
                <a:solidFill>
                  <a:srgbClr val="3333CC"/>
                </a:solidFill>
                <a:latin typeface="+mn-ea"/>
                <a:cs typeface="Comic Sans MS"/>
              </a:endParaRPr>
            </a:p>
            <a:p>
              <a:pPr marL="12700" marR="5080">
                <a:lnSpc>
                  <a:spcPct val="126099"/>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e := e -</a:t>
              </a:r>
              <a:r>
                <a:rPr sz="2000" spc="-75" dirty="0">
                  <a:solidFill>
                    <a:srgbClr val="3333CC"/>
                  </a:solidFill>
                  <a:latin typeface="+mn-ea"/>
                  <a:cs typeface="Comic Sans MS"/>
                </a:rPr>
                <a:t> </a:t>
              </a:r>
              <a:r>
                <a:rPr sz="2000" dirty="0">
                  <a:solidFill>
                    <a:srgbClr val="3333CC"/>
                  </a:solidFill>
                  <a:latin typeface="+mn-ea"/>
                  <a:cs typeface="Comic Sans MS"/>
                </a:rPr>
                <a:t>1</a:t>
              </a:r>
              <a:endParaRPr sz="2000" dirty="0">
                <a:latin typeface="+mn-ea"/>
                <a:cs typeface="Comic Sans MS"/>
              </a:endParaRPr>
            </a:p>
          </p:txBody>
        </p:sp>
        <p:sp>
          <p:nvSpPr>
            <p:cNvPr id="48" name="object 23">
              <a:extLst>
                <a:ext uri="{FF2B5EF4-FFF2-40B4-BE49-F238E27FC236}">
                  <a16:creationId xmlns:a16="http://schemas.microsoft.com/office/drawing/2014/main" id="{B2CEE723-1614-4385-8B49-7EA208276E72}"/>
                </a:ext>
              </a:extLst>
            </p:cNvPr>
            <p:cNvSpPr txBox="1"/>
            <p:nvPr/>
          </p:nvSpPr>
          <p:spPr>
            <a:xfrm>
              <a:off x="4618372" y="5019976"/>
              <a:ext cx="1570974" cy="641201"/>
            </a:xfrm>
            <a:prstGeom prst="rect">
              <a:avLst/>
            </a:prstGeom>
            <a:ln>
              <a:solidFill>
                <a:schemeClr val="tx1"/>
              </a:solidFill>
            </a:ln>
          </p:spPr>
          <p:txBody>
            <a:bodyPr vert="horz" wrap="square" lIns="0" tIns="12700" rIns="0" bIns="0" rtlCol="0">
              <a:spAutoFit/>
            </a:bodyPr>
            <a:lstStyle/>
            <a:p>
              <a:pPr marL="12700">
                <a:lnSpc>
                  <a:spcPct val="100000"/>
                </a:lnSpc>
                <a:spcBef>
                  <a:spcPts val="100"/>
                </a:spcBef>
              </a:pPr>
              <a:r>
                <a:rPr lang="en-US" sz="2000" dirty="0">
                  <a:solidFill>
                    <a:srgbClr val="3333CC"/>
                  </a:solidFill>
                  <a:latin typeface="+mn-ea"/>
                  <a:cs typeface="Comic Sans MS"/>
                </a:rPr>
                <a:t> f := load fa</a:t>
              </a:r>
            </a:p>
            <a:p>
              <a:pPr marL="12700">
                <a:lnSpc>
                  <a:spcPct val="1000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b := f +</a:t>
              </a:r>
              <a:r>
                <a:rPr sz="2000" spc="-95" dirty="0">
                  <a:solidFill>
                    <a:srgbClr val="3333CC"/>
                  </a:solidFill>
                  <a:latin typeface="+mn-ea"/>
                  <a:cs typeface="Comic Sans MS"/>
                </a:rPr>
                <a:t> </a:t>
              </a:r>
              <a:r>
                <a:rPr sz="2000" dirty="0">
                  <a:solidFill>
                    <a:srgbClr val="3333CC"/>
                  </a:solidFill>
                  <a:latin typeface="+mn-ea"/>
                  <a:cs typeface="Comic Sans MS"/>
                </a:rPr>
                <a:t>c</a:t>
              </a:r>
              <a:endParaRPr sz="2000" dirty="0">
                <a:latin typeface="+mn-ea"/>
                <a:cs typeface="Comic Sans MS"/>
              </a:endParaRPr>
            </a:p>
          </p:txBody>
        </p:sp>
        <p:sp>
          <p:nvSpPr>
            <p:cNvPr id="49" name="object 31">
              <a:extLst>
                <a:ext uri="{FF2B5EF4-FFF2-40B4-BE49-F238E27FC236}">
                  <a16:creationId xmlns:a16="http://schemas.microsoft.com/office/drawing/2014/main" id="{9B67DF3F-CCA1-4726-AEF3-254491753C35}"/>
                </a:ext>
              </a:extLst>
            </p:cNvPr>
            <p:cNvSpPr txBox="1"/>
            <p:nvPr/>
          </p:nvSpPr>
          <p:spPr>
            <a:xfrm>
              <a:off x="3822309" y="5856301"/>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a:t>
              </a:r>
            </a:p>
          </p:txBody>
        </p:sp>
        <p:sp>
          <p:nvSpPr>
            <p:cNvPr id="50" name="object 32">
              <a:extLst>
                <a:ext uri="{FF2B5EF4-FFF2-40B4-BE49-F238E27FC236}">
                  <a16:creationId xmlns:a16="http://schemas.microsoft.com/office/drawing/2014/main" id="{95378DFD-DD5F-4AB7-9B09-70337BA09A26}"/>
                </a:ext>
              </a:extLst>
            </p:cNvPr>
            <p:cNvSpPr/>
            <p:nvPr/>
          </p:nvSpPr>
          <p:spPr>
            <a:xfrm>
              <a:off x="3961636" y="3303835"/>
              <a:ext cx="252095" cy="42545"/>
            </a:xfrm>
            <a:custGeom>
              <a:avLst/>
              <a:gdLst/>
              <a:ahLst/>
              <a:cxnLst/>
              <a:rect l="l" t="t" r="r" b="b"/>
              <a:pathLst>
                <a:path w="252095" h="42545">
                  <a:moveTo>
                    <a:pt x="216714" y="25988"/>
                  </a:moveTo>
                  <a:lnTo>
                    <a:pt x="216714" y="15509"/>
                  </a:lnTo>
                  <a:lnTo>
                    <a:pt x="0" y="15509"/>
                  </a:lnTo>
                  <a:lnTo>
                    <a:pt x="0" y="25988"/>
                  </a:lnTo>
                  <a:lnTo>
                    <a:pt x="216714" y="25988"/>
                  </a:lnTo>
                  <a:close/>
                </a:path>
                <a:path w="252095" h="42545">
                  <a:moveTo>
                    <a:pt x="251505" y="20958"/>
                  </a:moveTo>
                  <a:lnTo>
                    <a:pt x="209588" y="0"/>
                  </a:lnTo>
                  <a:lnTo>
                    <a:pt x="209588" y="15509"/>
                  </a:lnTo>
                  <a:lnTo>
                    <a:pt x="216714" y="15509"/>
                  </a:lnTo>
                  <a:lnTo>
                    <a:pt x="216714" y="38354"/>
                  </a:lnTo>
                  <a:lnTo>
                    <a:pt x="251505" y="20958"/>
                  </a:lnTo>
                  <a:close/>
                </a:path>
                <a:path w="252095" h="42545">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1" name="object 33">
              <a:extLst>
                <a:ext uri="{FF2B5EF4-FFF2-40B4-BE49-F238E27FC236}">
                  <a16:creationId xmlns:a16="http://schemas.microsoft.com/office/drawing/2014/main" id="{DAA9017C-6D81-4EE3-A242-1B57164534D8}"/>
                </a:ext>
              </a:extLst>
            </p:cNvPr>
            <p:cNvSpPr/>
            <p:nvPr/>
          </p:nvSpPr>
          <p:spPr>
            <a:xfrm>
              <a:off x="3342366" y="4835408"/>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2" name="object 34">
              <a:extLst>
                <a:ext uri="{FF2B5EF4-FFF2-40B4-BE49-F238E27FC236}">
                  <a16:creationId xmlns:a16="http://schemas.microsoft.com/office/drawing/2014/main" id="{AE300A7F-F25F-4C3B-8984-51148EA02F0A}"/>
                </a:ext>
              </a:extLst>
            </p:cNvPr>
            <p:cNvSpPr txBox="1"/>
            <p:nvPr/>
          </p:nvSpPr>
          <p:spPr>
            <a:xfrm>
              <a:off x="6390863" y="4512243"/>
              <a:ext cx="1008858"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{b,e}</a:t>
              </a:r>
            </a:p>
          </p:txBody>
        </p:sp>
        <p:sp>
          <p:nvSpPr>
            <p:cNvPr id="53" name="object 35">
              <a:extLst>
                <a:ext uri="{FF2B5EF4-FFF2-40B4-BE49-F238E27FC236}">
                  <a16:creationId xmlns:a16="http://schemas.microsoft.com/office/drawing/2014/main" id="{1601B44C-3621-4E58-9167-4EAF52D341FD}"/>
                </a:ext>
              </a:extLst>
            </p:cNvPr>
            <p:cNvSpPr/>
            <p:nvPr/>
          </p:nvSpPr>
          <p:spPr>
            <a:xfrm>
              <a:off x="6084254" y="4681655"/>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54" name="object 36">
              <a:extLst>
                <a:ext uri="{FF2B5EF4-FFF2-40B4-BE49-F238E27FC236}">
                  <a16:creationId xmlns:a16="http://schemas.microsoft.com/office/drawing/2014/main" id="{0A649931-8DDD-463B-A908-D6CB9626D664}"/>
                </a:ext>
              </a:extLst>
            </p:cNvPr>
            <p:cNvSpPr txBox="1"/>
            <p:nvPr/>
          </p:nvSpPr>
          <p:spPr>
            <a:xfrm>
              <a:off x="2880436" y="4716579"/>
              <a:ext cx="450574" cy="320601"/>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a:t>
              </a:r>
            </a:p>
          </p:txBody>
        </p:sp>
        <p:sp>
          <p:nvSpPr>
            <p:cNvPr id="55" name="object 37">
              <a:extLst>
                <a:ext uri="{FF2B5EF4-FFF2-40B4-BE49-F238E27FC236}">
                  <a16:creationId xmlns:a16="http://schemas.microsoft.com/office/drawing/2014/main" id="{D9CF4717-7B4E-4D64-9679-76E0DC0B3622}"/>
                </a:ext>
              </a:extLst>
            </p:cNvPr>
            <p:cNvSpPr/>
            <p:nvPr/>
          </p:nvSpPr>
          <p:spPr>
            <a:xfrm>
              <a:off x="4979419" y="4749555"/>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6" name="object 38">
              <a:extLst>
                <a:ext uri="{FF2B5EF4-FFF2-40B4-BE49-F238E27FC236}">
                  <a16:creationId xmlns:a16="http://schemas.microsoft.com/office/drawing/2014/main" id="{AB1F9F38-AD36-485A-A3A1-2FDB95A5C1F0}"/>
                </a:ext>
              </a:extLst>
            </p:cNvPr>
            <p:cNvSpPr txBox="1"/>
            <p:nvPr/>
          </p:nvSpPr>
          <p:spPr>
            <a:xfrm>
              <a:off x="4603799" y="4542626"/>
              <a:ext cx="352908" cy="320601"/>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a:t>
              </a:r>
            </a:p>
          </p:txBody>
        </p:sp>
        <p:sp>
          <p:nvSpPr>
            <p:cNvPr id="57" name="object 39">
              <a:extLst>
                <a:ext uri="{FF2B5EF4-FFF2-40B4-BE49-F238E27FC236}">
                  <a16:creationId xmlns:a16="http://schemas.microsoft.com/office/drawing/2014/main" id="{833B7887-0312-4358-B060-773D673F47DB}"/>
                </a:ext>
              </a:extLst>
            </p:cNvPr>
            <p:cNvSpPr/>
            <p:nvPr/>
          </p:nvSpPr>
          <p:spPr>
            <a:xfrm>
              <a:off x="4270189" y="6026000"/>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8" name="object 40">
              <a:extLst>
                <a:ext uri="{FF2B5EF4-FFF2-40B4-BE49-F238E27FC236}">
                  <a16:creationId xmlns:a16="http://schemas.microsoft.com/office/drawing/2014/main" id="{1E25B2AB-0926-413C-A220-FDC279A168B6}"/>
                </a:ext>
              </a:extLst>
            </p:cNvPr>
            <p:cNvSpPr txBox="1"/>
            <p:nvPr/>
          </p:nvSpPr>
          <p:spPr>
            <a:xfrm>
              <a:off x="7169011" y="3967723"/>
              <a:ext cx="10803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b,c,e</a:t>
              </a:r>
              <a:r>
                <a:rPr sz="2000" dirty="0">
                  <a:latin typeface="+mn-ea"/>
                  <a:cs typeface="Comic Sans MS"/>
                </a:rPr>
                <a:t>}</a:t>
              </a:r>
            </a:p>
          </p:txBody>
        </p:sp>
        <p:sp>
          <p:nvSpPr>
            <p:cNvPr id="59" name="object 41">
              <a:extLst>
                <a:ext uri="{FF2B5EF4-FFF2-40B4-BE49-F238E27FC236}">
                  <a16:creationId xmlns:a16="http://schemas.microsoft.com/office/drawing/2014/main" id="{6EFA9A55-EC44-457C-A00E-4B41D9863512}"/>
                </a:ext>
              </a:extLst>
            </p:cNvPr>
            <p:cNvSpPr/>
            <p:nvPr/>
          </p:nvSpPr>
          <p:spPr>
            <a:xfrm>
              <a:off x="6917760" y="4117260"/>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60" name="object 42">
              <a:extLst>
                <a:ext uri="{FF2B5EF4-FFF2-40B4-BE49-F238E27FC236}">
                  <a16:creationId xmlns:a16="http://schemas.microsoft.com/office/drawing/2014/main" id="{B1523ED0-3884-4C01-ADC5-BAE181B77747}"/>
                </a:ext>
              </a:extLst>
            </p:cNvPr>
            <p:cNvSpPr txBox="1"/>
            <p:nvPr/>
          </p:nvSpPr>
          <p:spPr>
            <a:xfrm>
              <a:off x="5930312" y="3040602"/>
              <a:ext cx="12145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c,d,e</a:t>
              </a:r>
              <a:r>
                <a:rPr sz="2000" dirty="0">
                  <a:latin typeface="+mn-ea"/>
                  <a:cs typeface="Comic Sans MS"/>
                </a:rPr>
                <a:t>}</a:t>
              </a:r>
            </a:p>
          </p:txBody>
        </p:sp>
        <p:sp>
          <p:nvSpPr>
            <p:cNvPr id="61" name="object 43">
              <a:extLst>
                <a:ext uri="{FF2B5EF4-FFF2-40B4-BE49-F238E27FC236}">
                  <a16:creationId xmlns:a16="http://schemas.microsoft.com/office/drawing/2014/main" id="{FA30CAC3-EBCB-48D8-896A-9E0F2C386270}"/>
                </a:ext>
              </a:extLst>
            </p:cNvPr>
            <p:cNvSpPr/>
            <p:nvPr/>
          </p:nvSpPr>
          <p:spPr>
            <a:xfrm>
              <a:off x="5528368" y="3233793"/>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62" name="object 44">
              <a:extLst>
                <a:ext uri="{FF2B5EF4-FFF2-40B4-BE49-F238E27FC236}">
                  <a16:creationId xmlns:a16="http://schemas.microsoft.com/office/drawing/2014/main" id="{131EF14C-036E-4128-BD1D-801A640A01A5}"/>
                </a:ext>
              </a:extLst>
            </p:cNvPr>
            <p:cNvSpPr txBox="1"/>
            <p:nvPr/>
          </p:nvSpPr>
          <p:spPr>
            <a:xfrm>
              <a:off x="7899617" y="2517964"/>
              <a:ext cx="650825" cy="323165"/>
            </a:xfrm>
            <a:prstGeom prst="rect">
              <a:avLst/>
            </a:prstGeom>
          </p:spPr>
          <p:txBody>
            <a:bodyPr vert="horz" wrap="square" lIns="0" tIns="15240" rIns="0" bIns="0" rtlCol="0">
              <a:spAutoFit/>
            </a:bodyPr>
            <a:lstStyle/>
            <a:p>
              <a:pPr marL="12700">
                <a:lnSpc>
                  <a:spcPct val="100000"/>
                </a:lnSpc>
                <a:spcBef>
                  <a:spcPts val="120"/>
                </a:spcBef>
              </a:pPr>
              <a:r>
                <a:rPr sz="2000" spc="5" dirty="0">
                  <a:latin typeface="+mn-ea"/>
                  <a:cs typeface="Comic Sans MS"/>
                </a:rPr>
                <a:t>{</a:t>
              </a:r>
              <a:r>
                <a:rPr sz="2000" spc="5" dirty="0" err="1">
                  <a:latin typeface="+mn-ea"/>
                  <a:cs typeface="Comic Sans MS"/>
                </a:rPr>
                <a:t>b,c</a:t>
              </a:r>
              <a:r>
                <a:rPr sz="2000" spc="5" dirty="0">
                  <a:latin typeface="+mn-ea"/>
                  <a:cs typeface="Comic Sans MS"/>
                </a:rPr>
                <a:t>}</a:t>
              </a:r>
              <a:endParaRPr sz="2000" dirty="0">
                <a:latin typeface="+mn-ea"/>
                <a:cs typeface="Comic Sans MS"/>
              </a:endParaRPr>
            </a:p>
          </p:txBody>
        </p:sp>
        <p:sp>
          <p:nvSpPr>
            <p:cNvPr id="63" name="object 45">
              <a:extLst>
                <a:ext uri="{FF2B5EF4-FFF2-40B4-BE49-F238E27FC236}">
                  <a16:creationId xmlns:a16="http://schemas.microsoft.com/office/drawing/2014/main" id="{5528F39E-5211-4F43-B79A-B96364950CA7}"/>
                </a:ext>
              </a:extLst>
            </p:cNvPr>
            <p:cNvSpPr/>
            <p:nvPr/>
          </p:nvSpPr>
          <p:spPr>
            <a:xfrm>
              <a:off x="7420285" y="2672101"/>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64" name="object 46">
              <a:extLst>
                <a:ext uri="{FF2B5EF4-FFF2-40B4-BE49-F238E27FC236}">
                  <a16:creationId xmlns:a16="http://schemas.microsoft.com/office/drawing/2014/main" id="{16D6C0CB-8B5D-4C6A-96E7-246D5B9C8045}"/>
                </a:ext>
              </a:extLst>
            </p:cNvPr>
            <p:cNvSpPr/>
            <p:nvPr/>
          </p:nvSpPr>
          <p:spPr>
            <a:xfrm>
              <a:off x="3822309" y="2659558"/>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65" name="object 47">
              <a:extLst>
                <a:ext uri="{FF2B5EF4-FFF2-40B4-BE49-F238E27FC236}">
                  <a16:creationId xmlns:a16="http://schemas.microsoft.com/office/drawing/2014/main" id="{59153258-2994-4937-8424-7DB479B21E18}"/>
                </a:ext>
              </a:extLst>
            </p:cNvPr>
            <p:cNvSpPr txBox="1"/>
            <p:nvPr/>
          </p:nvSpPr>
          <p:spPr>
            <a:xfrm>
              <a:off x="2987833" y="1837618"/>
              <a:ext cx="996933" cy="1605568"/>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a,c</a:t>
              </a:r>
              <a:r>
                <a:rPr sz="2000" dirty="0">
                  <a:latin typeface="+mn-ea"/>
                  <a:cs typeface="Comic Sans MS"/>
                </a:rPr>
                <a:t>}</a:t>
              </a:r>
            </a:p>
            <a:p>
              <a:pPr marL="12700">
                <a:lnSpc>
                  <a:spcPct val="100000"/>
                </a:lnSpc>
                <a:spcBef>
                  <a:spcPts val="90"/>
                </a:spcBef>
              </a:pPr>
              <a:r>
                <a:rPr sz="2000" spc="5" dirty="0">
                  <a:latin typeface="+mn-ea"/>
                  <a:cs typeface="Comic Sans MS"/>
                </a:rPr>
                <a:t>{</a:t>
              </a:r>
              <a:r>
                <a:rPr sz="2000" spc="5" dirty="0" err="1">
                  <a:latin typeface="+mn-ea"/>
                  <a:cs typeface="Comic Sans MS"/>
                </a:rPr>
                <a:t>c,d</a:t>
              </a:r>
              <a:r>
                <a:rPr sz="2000" spc="5" dirty="0">
                  <a:latin typeface="+mn-ea"/>
                  <a:cs typeface="Comic Sans MS"/>
                </a:rPr>
                <a:t>}</a:t>
              </a:r>
              <a:endParaRPr lang="en-US" sz="2000" spc="5" dirty="0">
                <a:latin typeface="+mn-ea"/>
                <a:cs typeface="Comic Sans MS"/>
              </a:endParaRPr>
            </a:p>
            <a:p>
              <a:pPr marL="12700">
                <a:lnSpc>
                  <a:spcPct val="100000"/>
                </a:lnSpc>
                <a:spcBef>
                  <a:spcPts val="90"/>
                </a:spcBef>
              </a:pPr>
              <a:r>
                <a:rPr lang="en-US" sz="2000" dirty="0">
                  <a:latin typeface="+mn-ea"/>
                  <a:cs typeface="Comic Sans MS"/>
                </a:rPr>
                <a:t>{</a:t>
              </a:r>
              <a:r>
                <a:rPr lang="en-US" sz="2000" dirty="0" err="1">
                  <a:latin typeface="+mn-ea"/>
                  <a:cs typeface="Comic Sans MS"/>
                </a:rPr>
                <a:t>c,d,f</a:t>
              </a:r>
              <a:r>
                <a:rPr lang="en-US" sz="2000" dirty="0">
                  <a:latin typeface="+mn-ea"/>
                  <a:cs typeface="Comic Sans MS"/>
                </a:rPr>
                <a:t>}</a:t>
              </a:r>
            </a:p>
            <a:p>
              <a:pPr marL="12700">
                <a:lnSpc>
                  <a:spcPct val="100000"/>
                </a:lnSpc>
                <a:spcBef>
                  <a:spcPts val="90"/>
                </a:spcBef>
              </a:pPr>
              <a:endParaRPr lang="en-US" sz="2000" dirty="0">
                <a:latin typeface="+mn-ea"/>
                <a:cs typeface="Comic Sans MS"/>
              </a:endParaRPr>
            </a:p>
            <a:p>
              <a:pPr marL="12700">
                <a:lnSpc>
                  <a:spcPct val="100000"/>
                </a:lnSpc>
                <a:spcBef>
                  <a:spcPts val="90"/>
                </a:spcBef>
              </a:pPr>
              <a:r>
                <a:rPr lang="en-US" sz="2000" dirty="0">
                  <a:latin typeface="+mn-ea"/>
                  <a:cs typeface="Comic Sans MS"/>
                </a:rPr>
                <a:t>    </a:t>
              </a:r>
              <a:r>
                <a:rPr sz="2000" dirty="0">
                  <a:latin typeface="+mn-ea"/>
                  <a:cs typeface="Comic Sans MS"/>
                </a:rPr>
                <a:t>{c,e}</a:t>
              </a:r>
            </a:p>
          </p:txBody>
        </p:sp>
        <p:sp>
          <p:nvSpPr>
            <p:cNvPr id="66" name="object 48">
              <a:extLst>
                <a:ext uri="{FF2B5EF4-FFF2-40B4-BE49-F238E27FC236}">
                  <a16:creationId xmlns:a16="http://schemas.microsoft.com/office/drawing/2014/main" id="{434F787D-9345-45BA-83CB-BAD681593B28}"/>
                </a:ext>
              </a:extLst>
            </p:cNvPr>
            <p:cNvSpPr/>
            <p:nvPr/>
          </p:nvSpPr>
          <p:spPr>
            <a:xfrm>
              <a:off x="3805809" y="1957352"/>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cxnSp>
          <p:nvCxnSpPr>
            <p:cNvPr id="67" name="直接箭头连接符 66">
              <a:extLst>
                <a:ext uri="{FF2B5EF4-FFF2-40B4-BE49-F238E27FC236}">
                  <a16:creationId xmlns:a16="http://schemas.microsoft.com/office/drawing/2014/main" id="{75408160-AA5F-4712-8B6C-74E59E58C1CB}"/>
                </a:ext>
              </a:extLst>
            </p:cNvPr>
            <p:cNvCxnSpPr>
              <a:cxnSpLocks/>
              <a:stCxn id="45" idx="2"/>
              <a:endCxn id="46" idx="0"/>
            </p:cNvCxnSpPr>
            <p:nvPr/>
          </p:nvCxnSpPr>
          <p:spPr>
            <a:xfrm flipH="1">
              <a:off x="3505439" y="2954615"/>
              <a:ext cx="1444974" cy="988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7CE5F79C-AB73-4D68-81EB-B9FF6C27115C}"/>
                </a:ext>
              </a:extLst>
            </p:cNvPr>
            <p:cNvCxnSpPr>
              <a:cxnSpLocks/>
            </p:cNvCxnSpPr>
            <p:nvPr/>
          </p:nvCxnSpPr>
          <p:spPr>
            <a:xfrm>
              <a:off x="5069658" y="2952724"/>
              <a:ext cx="888515" cy="7735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FAB876A9-4B4D-4359-A3D3-6C0FB8A8CDBA}"/>
                </a:ext>
              </a:extLst>
            </p:cNvPr>
            <p:cNvCxnSpPr>
              <a:cxnSpLocks/>
              <a:stCxn id="46" idx="2"/>
            </p:cNvCxnSpPr>
            <p:nvPr/>
          </p:nvCxnSpPr>
          <p:spPr>
            <a:xfrm>
              <a:off x="3505439" y="4605552"/>
              <a:ext cx="1065180" cy="401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67473DD4-DD7F-47DA-A8A6-5EE228E4CC54}"/>
                </a:ext>
              </a:extLst>
            </p:cNvPr>
            <p:cNvCxnSpPr>
              <a:cxnSpLocks/>
            </p:cNvCxnSpPr>
            <p:nvPr/>
          </p:nvCxnSpPr>
          <p:spPr>
            <a:xfrm flipH="1">
              <a:off x="4993732" y="4491094"/>
              <a:ext cx="994098" cy="5162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A39A1624-456D-461E-8949-542A2738A6B7}"/>
                </a:ext>
              </a:extLst>
            </p:cNvPr>
            <p:cNvCxnSpPr>
              <a:cxnSpLocks/>
            </p:cNvCxnSpPr>
            <p:nvPr/>
          </p:nvCxnSpPr>
          <p:spPr>
            <a:xfrm flipH="1">
              <a:off x="4780252" y="5712236"/>
              <a:ext cx="1" cy="335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连接符: 曲线 71">
              <a:extLst>
                <a:ext uri="{FF2B5EF4-FFF2-40B4-BE49-F238E27FC236}">
                  <a16:creationId xmlns:a16="http://schemas.microsoft.com/office/drawing/2014/main" id="{427C11F0-2247-4E0C-B80A-77C919F1002F}"/>
                </a:ext>
              </a:extLst>
            </p:cNvPr>
            <p:cNvCxnSpPr>
              <a:cxnSpLocks/>
              <a:stCxn id="48" idx="3"/>
              <a:endCxn id="45" idx="3"/>
            </p:cNvCxnSpPr>
            <p:nvPr/>
          </p:nvCxnSpPr>
          <p:spPr>
            <a:xfrm flipH="1" flipV="1">
              <a:off x="5806855" y="2276481"/>
              <a:ext cx="382491" cy="3064096"/>
            </a:xfrm>
            <a:prstGeom prst="curvedConnector3">
              <a:avLst>
                <a:gd name="adj1" fmla="val -521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D8FF9728-5B9D-49A4-BFD8-81F323ADD011}"/>
                </a:ext>
              </a:extLst>
            </p:cNvPr>
            <p:cNvCxnSpPr>
              <a:cxnSpLocks/>
              <a:stCxn id="47" idx="2"/>
            </p:cNvCxnSpPr>
            <p:nvPr/>
          </p:nvCxnSpPr>
          <p:spPr>
            <a:xfrm>
              <a:off x="6005568" y="4475183"/>
              <a:ext cx="0" cy="260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bject 46">
              <a:extLst>
                <a:ext uri="{FF2B5EF4-FFF2-40B4-BE49-F238E27FC236}">
                  <a16:creationId xmlns:a16="http://schemas.microsoft.com/office/drawing/2014/main" id="{E041AC54-5E50-44C7-A59E-DB097F4205F3}"/>
                </a:ext>
              </a:extLst>
            </p:cNvPr>
            <p:cNvSpPr/>
            <p:nvPr/>
          </p:nvSpPr>
          <p:spPr>
            <a:xfrm>
              <a:off x="3814289" y="2298614"/>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75" name="object 31">
              <a:extLst>
                <a:ext uri="{FF2B5EF4-FFF2-40B4-BE49-F238E27FC236}">
                  <a16:creationId xmlns:a16="http://schemas.microsoft.com/office/drawing/2014/main" id="{DB4BA725-E0F1-40AE-A288-768F87EEDBE0}"/>
                </a:ext>
              </a:extLst>
            </p:cNvPr>
            <p:cNvSpPr txBox="1"/>
            <p:nvPr/>
          </p:nvSpPr>
          <p:spPr>
            <a:xfrm>
              <a:off x="3667313" y="5186288"/>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lang="en-US" sz="2000" dirty="0">
                  <a:latin typeface="+mn-ea"/>
                  <a:cs typeface="Comic Sans MS"/>
                </a:rPr>
                <a:t>c, f</a:t>
              </a:r>
              <a:r>
                <a:rPr sz="2000" dirty="0">
                  <a:latin typeface="+mn-ea"/>
                  <a:cs typeface="Comic Sans MS"/>
                </a:rPr>
                <a:t>}</a:t>
              </a:r>
            </a:p>
          </p:txBody>
        </p:sp>
        <p:sp>
          <p:nvSpPr>
            <p:cNvPr id="76" name="object 39">
              <a:extLst>
                <a:ext uri="{FF2B5EF4-FFF2-40B4-BE49-F238E27FC236}">
                  <a16:creationId xmlns:a16="http://schemas.microsoft.com/office/drawing/2014/main" id="{E05CA786-42C3-4FB4-B37C-90CA393739D4}"/>
                </a:ext>
              </a:extLst>
            </p:cNvPr>
            <p:cNvSpPr/>
            <p:nvPr/>
          </p:nvSpPr>
          <p:spPr>
            <a:xfrm>
              <a:off x="4362562" y="5311660"/>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77" name="object 31">
              <a:extLst>
                <a:ext uri="{FF2B5EF4-FFF2-40B4-BE49-F238E27FC236}">
                  <a16:creationId xmlns:a16="http://schemas.microsoft.com/office/drawing/2014/main" id="{AF08CE55-F306-4FE4-A682-8166BC092CA6}"/>
                </a:ext>
              </a:extLst>
            </p:cNvPr>
            <p:cNvSpPr txBox="1"/>
            <p:nvPr/>
          </p:nvSpPr>
          <p:spPr>
            <a:xfrm>
              <a:off x="1680976" y="4117260"/>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lang="en-US" sz="2000" dirty="0">
                  <a:latin typeface="+mn-ea"/>
                  <a:cs typeface="Comic Sans MS"/>
                </a:rPr>
                <a:t>c, f</a:t>
              </a:r>
              <a:r>
                <a:rPr sz="2000" dirty="0">
                  <a:latin typeface="+mn-ea"/>
                  <a:cs typeface="Comic Sans MS"/>
                </a:rPr>
                <a:t>}</a:t>
              </a:r>
            </a:p>
          </p:txBody>
        </p:sp>
        <p:sp>
          <p:nvSpPr>
            <p:cNvPr id="78" name="object 39">
              <a:extLst>
                <a:ext uri="{FF2B5EF4-FFF2-40B4-BE49-F238E27FC236}">
                  <a16:creationId xmlns:a16="http://schemas.microsoft.com/office/drawing/2014/main" id="{36C1BD3F-62F2-404A-AD86-8CDAE411C5F9}"/>
                </a:ext>
              </a:extLst>
            </p:cNvPr>
            <p:cNvSpPr/>
            <p:nvPr/>
          </p:nvSpPr>
          <p:spPr>
            <a:xfrm>
              <a:off x="2376225" y="4242632"/>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grpSp>
      <p:sp>
        <p:nvSpPr>
          <p:cNvPr id="6" name="文本框 5">
            <a:extLst>
              <a:ext uri="{FF2B5EF4-FFF2-40B4-BE49-F238E27FC236}">
                <a16:creationId xmlns:a16="http://schemas.microsoft.com/office/drawing/2014/main" id="{D94C45CD-106B-4471-AFF1-0A660A878099}"/>
              </a:ext>
            </a:extLst>
          </p:cNvPr>
          <p:cNvSpPr txBox="1"/>
          <p:nvPr/>
        </p:nvSpPr>
        <p:spPr>
          <a:xfrm>
            <a:off x="8504949" y="1703888"/>
            <a:ext cx="742511" cy="523220"/>
          </a:xfrm>
          <a:prstGeom prst="rect">
            <a:avLst/>
          </a:prstGeom>
          <a:noFill/>
        </p:spPr>
        <p:txBody>
          <a:bodyPr wrap="none" rtlCol="0">
            <a:spAutoFit/>
          </a:bodyPr>
          <a:lstStyle/>
          <a:p>
            <a:r>
              <a:rPr lang="en-US" altLang="zh-CN" sz="2800" dirty="0"/>
              <a:t>RIG</a:t>
            </a:r>
            <a:endParaRPr lang="zh-CN" altLang="en-US" sz="2800" dirty="0"/>
          </a:p>
        </p:txBody>
      </p:sp>
    </p:spTree>
    <p:extLst>
      <p:ext uri="{BB962C8B-B14F-4D97-AF65-F5344CB8AC3E}">
        <p14:creationId xmlns:p14="http://schemas.microsoft.com/office/powerpoint/2010/main" val="15890701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05B94-BFFA-4A3B-B4C2-36FED3017EA8}"/>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5B24E108-8FED-4019-8F1B-A03D309EC2B9}"/>
              </a:ext>
            </a:extLst>
          </p:cNvPr>
          <p:cNvSpPr>
            <a:spLocks noGrp="1"/>
          </p:cNvSpPr>
          <p:nvPr>
            <p:ph idx="1"/>
          </p:nvPr>
        </p:nvSpPr>
        <p:spPr>
          <a:xfrm>
            <a:off x="487822" y="942764"/>
            <a:ext cx="11238957" cy="5657622"/>
          </a:xfrm>
        </p:spPr>
        <p:txBody>
          <a:bodyPr>
            <a:normAutofit/>
          </a:bodyPr>
          <a:lstStyle/>
          <a:p>
            <a:r>
              <a:rPr lang="zh-CN" altLang="en-US" dirty="0">
                <a:solidFill>
                  <a:srgbClr val="002060"/>
                </a:solidFill>
              </a:rPr>
              <a:t>线性扫描寄存器分配简介</a:t>
            </a:r>
            <a:endParaRPr lang="en-US" altLang="zh-CN" dirty="0">
              <a:solidFill>
                <a:srgbClr val="002060"/>
              </a:solidFill>
            </a:endParaRPr>
          </a:p>
          <a:p>
            <a:r>
              <a:rPr lang="en-US" altLang="zh-CN" sz="2400" dirty="0"/>
              <a:t>M. </a:t>
            </a:r>
            <a:r>
              <a:rPr lang="en-US" altLang="zh-CN" sz="2400" dirty="0" err="1"/>
              <a:t>Poletto</a:t>
            </a:r>
            <a:r>
              <a:rPr lang="en-US" altLang="zh-CN" sz="2400" dirty="0"/>
              <a:t> and V. Sarkar. </a:t>
            </a:r>
            <a:r>
              <a:rPr lang="en-US" altLang="zh-CN" sz="2400" dirty="0">
                <a:solidFill>
                  <a:srgbClr val="FF0000"/>
                </a:solidFill>
                <a:hlinkClick r:id="rId2"/>
              </a:rPr>
              <a:t>Linear scan register allocation</a:t>
            </a:r>
            <a:r>
              <a:rPr lang="en-US" altLang="zh-CN" sz="2400" dirty="0"/>
              <a:t>. ACM Transactions on Programming Languages and Systems, 21(5):895–913, 1999</a:t>
            </a:r>
            <a:endParaRPr lang="zh-CN" altLang="en-US" sz="2400" dirty="0"/>
          </a:p>
          <a:p>
            <a:r>
              <a:rPr lang="en-US" altLang="zh-CN" b="0" i="0" dirty="0">
                <a:solidFill>
                  <a:srgbClr val="121212"/>
                </a:solidFill>
                <a:effectLst/>
                <a:latin typeface="-apple-system"/>
              </a:rPr>
              <a:t>Linear scan</a:t>
            </a:r>
            <a:r>
              <a:rPr lang="zh-CN" altLang="en-US" b="0" i="0" dirty="0">
                <a:solidFill>
                  <a:srgbClr val="121212"/>
                </a:solidFill>
                <a:effectLst/>
                <a:latin typeface="-apple-system"/>
              </a:rPr>
              <a:t>是一种非常快速的同时性能比较好的</a:t>
            </a:r>
            <a:r>
              <a:rPr lang="en-US" altLang="zh-CN" b="0" i="0" dirty="0">
                <a:solidFill>
                  <a:srgbClr val="121212"/>
                </a:solidFill>
                <a:effectLst/>
                <a:latin typeface="-apple-system"/>
              </a:rPr>
              <a:t>RA</a:t>
            </a:r>
            <a:r>
              <a:rPr lang="zh-CN" altLang="en-US" b="0" i="0" dirty="0">
                <a:solidFill>
                  <a:srgbClr val="121212"/>
                </a:solidFill>
                <a:effectLst/>
                <a:latin typeface="-apple-system"/>
              </a:rPr>
              <a:t>算法，适合对编译时间要求比较高的场景。</a:t>
            </a:r>
            <a:endParaRPr lang="en-US" altLang="zh-CN" b="0" i="0" dirty="0">
              <a:solidFill>
                <a:srgbClr val="121212"/>
              </a:solidFill>
              <a:effectLst/>
              <a:latin typeface="-apple-system"/>
            </a:endParaRPr>
          </a:p>
          <a:p>
            <a:r>
              <a:rPr lang="en-US" altLang="zh-CN" b="0" i="0" dirty="0">
                <a:solidFill>
                  <a:srgbClr val="121212"/>
                </a:solidFill>
                <a:effectLst/>
                <a:latin typeface="-apple-system"/>
              </a:rPr>
              <a:t>live interval</a:t>
            </a:r>
            <a:r>
              <a:rPr lang="zh-CN" altLang="en-US" b="0" i="0" dirty="0">
                <a:solidFill>
                  <a:srgbClr val="121212"/>
                </a:solidFill>
                <a:effectLst/>
                <a:latin typeface="-apple-system"/>
              </a:rPr>
              <a:t>：变量最早的生存点和最晚的生存点，一个</a:t>
            </a:r>
            <a:r>
              <a:rPr lang="en-US" altLang="zh-CN" b="0" i="0" dirty="0">
                <a:solidFill>
                  <a:srgbClr val="121212"/>
                </a:solidFill>
                <a:effectLst/>
                <a:latin typeface="-apple-system"/>
              </a:rPr>
              <a:t>live interval</a:t>
            </a:r>
            <a:r>
              <a:rPr lang="zh-CN" altLang="en-US" b="0" i="0" dirty="0">
                <a:solidFill>
                  <a:srgbClr val="121212"/>
                </a:solidFill>
                <a:effectLst/>
                <a:latin typeface="-apple-system"/>
              </a:rPr>
              <a:t>可含多个</a:t>
            </a:r>
            <a:r>
              <a:rPr lang="en-US" altLang="zh-CN" b="0" i="0" dirty="0">
                <a:solidFill>
                  <a:srgbClr val="121212"/>
                </a:solidFill>
                <a:effectLst/>
                <a:latin typeface="-apple-system"/>
              </a:rPr>
              <a:t>live range</a:t>
            </a:r>
            <a:r>
              <a:rPr lang="zh-CN" altLang="en-US" b="0" i="0" dirty="0">
                <a:solidFill>
                  <a:srgbClr val="121212"/>
                </a:solidFill>
                <a:effectLst/>
                <a:latin typeface="-apple-system"/>
              </a:rPr>
              <a:t>，根据</a:t>
            </a:r>
            <a:r>
              <a:rPr lang="en-US" altLang="zh-CN" b="0" i="0" dirty="0">
                <a:solidFill>
                  <a:srgbClr val="121212"/>
                </a:solidFill>
                <a:effectLst/>
                <a:latin typeface="-apple-system"/>
              </a:rPr>
              <a:t>live interval</a:t>
            </a:r>
            <a:r>
              <a:rPr lang="zh-CN" altLang="en-US" b="0" i="0" dirty="0">
                <a:solidFill>
                  <a:srgbClr val="121212"/>
                </a:solidFill>
                <a:effectLst/>
                <a:latin typeface="-apple-system"/>
              </a:rPr>
              <a:t>判断变量会不会有冲突（</a:t>
            </a:r>
            <a:r>
              <a:rPr lang="en-US" altLang="zh-CN" b="0" i="0" dirty="0">
                <a:solidFill>
                  <a:srgbClr val="121212"/>
                </a:solidFill>
                <a:effectLst/>
                <a:latin typeface="-apple-system"/>
              </a:rPr>
              <a:t>overlapping</a:t>
            </a:r>
            <a:r>
              <a:rPr lang="zh-CN" altLang="en-US" b="0" i="0" dirty="0">
                <a:solidFill>
                  <a:srgbClr val="121212"/>
                </a:solidFill>
                <a:effectLst/>
                <a:latin typeface="-apple-system"/>
              </a:rPr>
              <a:t>），并维护一个</a:t>
            </a:r>
            <a:r>
              <a:rPr lang="en-US" altLang="zh-CN" b="0" i="0" dirty="0">
                <a:solidFill>
                  <a:srgbClr val="121212"/>
                </a:solidFill>
                <a:effectLst/>
                <a:latin typeface="-apple-system"/>
              </a:rPr>
              <a:t>active</a:t>
            </a:r>
            <a:r>
              <a:rPr lang="zh-CN" altLang="en-US" b="0" i="0" dirty="0">
                <a:solidFill>
                  <a:srgbClr val="121212"/>
                </a:solidFill>
                <a:effectLst/>
                <a:latin typeface="-apple-system"/>
              </a:rPr>
              <a:t>列表。假如有</a:t>
            </a:r>
            <a:r>
              <a:rPr lang="en-US" altLang="zh-CN" b="0" i="0" dirty="0">
                <a:solidFill>
                  <a:srgbClr val="121212"/>
                </a:solidFill>
                <a:effectLst/>
                <a:latin typeface="-apple-system"/>
              </a:rPr>
              <a:t>N</a:t>
            </a:r>
            <a:r>
              <a:rPr lang="zh-CN" altLang="en-US" b="0" i="0" dirty="0">
                <a:solidFill>
                  <a:srgbClr val="121212"/>
                </a:solidFill>
                <a:effectLst/>
                <a:latin typeface="-apple-system"/>
              </a:rPr>
              <a:t>个寄存器，在同一时间点</a:t>
            </a:r>
            <a:r>
              <a:rPr lang="en-US" altLang="zh-CN" b="0" i="0" dirty="0">
                <a:solidFill>
                  <a:srgbClr val="121212"/>
                </a:solidFill>
                <a:effectLst/>
                <a:latin typeface="-apple-system"/>
              </a:rPr>
              <a:t>active</a:t>
            </a:r>
            <a:r>
              <a:rPr lang="zh-CN" altLang="en-US" b="0" i="0" dirty="0">
                <a:solidFill>
                  <a:srgbClr val="121212"/>
                </a:solidFill>
                <a:effectLst/>
                <a:latin typeface="-apple-system"/>
              </a:rPr>
              <a:t>的变量大于</a:t>
            </a:r>
            <a:r>
              <a:rPr lang="en-US" altLang="zh-CN" b="0" i="0" dirty="0">
                <a:solidFill>
                  <a:srgbClr val="121212"/>
                </a:solidFill>
                <a:effectLst/>
                <a:latin typeface="-apple-system"/>
              </a:rPr>
              <a:t>N</a:t>
            </a:r>
            <a:r>
              <a:rPr lang="zh-CN" altLang="en-US" b="0" i="0" dirty="0">
                <a:solidFill>
                  <a:srgbClr val="121212"/>
                </a:solidFill>
                <a:effectLst/>
                <a:latin typeface="-apple-system"/>
              </a:rPr>
              <a:t>个，那么就必须进行</a:t>
            </a:r>
            <a:r>
              <a:rPr lang="en-US" altLang="zh-CN" b="0" i="0" dirty="0">
                <a:solidFill>
                  <a:srgbClr val="121212"/>
                </a:solidFill>
                <a:effectLst/>
                <a:latin typeface="-apple-system"/>
              </a:rPr>
              <a:t>spill</a:t>
            </a:r>
            <a:r>
              <a:rPr lang="zh-CN" altLang="en-US" b="0" i="0" dirty="0">
                <a:solidFill>
                  <a:srgbClr val="121212"/>
                </a:solidFill>
                <a:effectLst/>
                <a:latin typeface="-apple-system"/>
              </a:rPr>
              <a:t>到内存中。根据启发式规则，优先</a:t>
            </a:r>
            <a:r>
              <a:rPr lang="en-US" altLang="zh-CN" b="0" i="0" dirty="0">
                <a:solidFill>
                  <a:srgbClr val="121212"/>
                </a:solidFill>
                <a:effectLst/>
                <a:latin typeface="-apple-system"/>
              </a:rPr>
              <a:t>spill</a:t>
            </a:r>
            <a:r>
              <a:rPr lang="zh-CN" altLang="en-US" b="0" i="0" dirty="0">
                <a:solidFill>
                  <a:srgbClr val="121212"/>
                </a:solidFill>
                <a:effectLst/>
                <a:latin typeface="-apple-system"/>
              </a:rPr>
              <a:t>根据</a:t>
            </a:r>
            <a:r>
              <a:rPr lang="en-US" altLang="zh-CN" b="0" i="0" dirty="0">
                <a:solidFill>
                  <a:srgbClr val="121212"/>
                </a:solidFill>
                <a:effectLst/>
                <a:latin typeface="-apple-system"/>
              </a:rPr>
              <a:t>live interval </a:t>
            </a:r>
            <a:r>
              <a:rPr lang="zh-CN" altLang="en-US" b="0" i="0" dirty="0">
                <a:solidFill>
                  <a:srgbClr val="121212"/>
                </a:solidFill>
                <a:effectLst/>
                <a:latin typeface="-apple-system"/>
              </a:rPr>
              <a:t>的</a:t>
            </a:r>
            <a:r>
              <a:rPr lang="en-US" altLang="zh-CN" b="0" i="0" dirty="0">
                <a:solidFill>
                  <a:srgbClr val="121212"/>
                </a:solidFill>
                <a:effectLst/>
                <a:latin typeface="-apple-system"/>
              </a:rPr>
              <a:t>end point</a:t>
            </a:r>
            <a:r>
              <a:rPr lang="zh-CN" altLang="en-US" b="0" i="0" dirty="0">
                <a:solidFill>
                  <a:srgbClr val="121212"/>
                </a:solidFill>
                <a:effectLst/>
                <a:latin typeface="-apple-system"/>
              </a:rPr>
              <a:t>排序的最后的结点</a:t>
            </a:r>
            <a:r>
              <a:rPr lang="en-US" altLang="zh-CN" b="0" i="0" dirty="0">
                <a:solidFill>
                  <a:srgbClr val="121212"/>
                </a:solidFill>
                <a:effectLst/>
                <a:latin typeface="-apple-system"/>
              </a:rPr>
              <a:t>.</a:t>
            </a:r>
          </a:p>
        </p:txBody>
      </p:sp>
      <p:sp>
        <p:nvSpPr>
          <p:cNvPr id="4" name="灯片编号占位符 3">
            <a:extLst>
              <a:ext uri="{FF2B5EF4-FFF2-40B4-BE49-F238E27FC236}">
                <a16:creationId xmlns:a16="http://schemas.microsoft.com/office/drawing/2014/main" id="{1B68BB44-B5F2-46CF-9ADB-2ED2D17CA132}"/>
              </a:ext>
            </a:extLst>
          </p:cNvPr>
          <p:cNvSpPr>
            <a:spLocks noGrp="1"/>
          </p:cNvSpPr>
          <p:nvPr>
            <p:ph type="sldNum" sz="quarter" idx="4"/>
          </p:nvPr>
        </p:nvSpPr>
        <p:spPr/>
        <p:txBody>
          <a:bodyPr/>
          <a:lstStyle/>
          <a:p>
            <a:fld id="{E3A857A3-1012-4184-86F6-41658C62E65F}" type="slidenum">
              <a:rPr lang="en-US" smtClean="0"/>
              <a:pPr/>
              <a:t>173</a:t>
            </a:fld>
            <a:endParaRPr lang="en-US" dirty="0"/>
          </a:p>
        </p:txBody>
      </p:sp>
    </p:spTree>
    <p:extLst>
      <p:ext uri="{BB962C8B-B14F-4D97-AF65-F5344CB8AC3E}">
        <p14:creationId xmlns:p14="http://schemas.microsoft.com/office/powerpoint/2010/main" val="117115401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05B94-BFFA-4A3B-B4C2-36FED3017EA8}"/>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5B24E108-8FED-4019-8F1B-A03D309EC2B9}"/>
              </a:ext>
            </a:extLst>
          </p:cNvPr>
          <p:cNvSpPr>
            <a:spLocks noGrp="1"/>
          </p:cNvSpPr>
          <p:nvPr>
            <p:ph idx="1"/>
          </p:nvPr>
        </p:nvSpPr>
        <p:spPr>
          <a:xfrm>
            <a:off x="487822" y="942764"/>
            <a:ext cx="11238957" cy="5657622"/>
          </a:xfrm>
        </p:spPr>
        <p:txBody>
          <a:bodyPr>
            <a:normAutofit/>
          </a:bodyPr>
          <a:lstStyle/>
          <a:p>
            <a:r>
              <a:rPr lang="zh-CN" altLang="en-US" dirty="0">
                <a:solidFill>
                  <a:srgbClr val="002060"/>
                </a:solidFill>
              </a:rPr>
              <a:t>线性扫描寄存器分配算法</a:t>
            </a:r>
            <a:endParaRPr lang="en-US" altLang="zh-CN" dirty="0">
              <a:solidFill>
                <a:srgbClr val="002060"/>
              </a:solidFill>
            </a:endParaRPr>
          </a:p>
          <a:p>
            <a:r>
              <a:rPr lang="zh-CN" altLang="en-US" b="0" i="0" dirty="0">
                <a:solidFill>
                  <a:srgbClr val="121212"/>
                </a:solidFill>
                <a:effectLst/>
                <a:latin typeface="-apple-system"/>
              </a:rPr>
              <a:t>给所有的</a:t>
            </a:r>
            <a:r>
              <a:rPr lang="en-US" altLang="zh-CN" b="0" i="0" dirty="0">
                <a:solidFill>
                  <a:srgbClr val="121212"/>
                </a:solidFill>
                <a:effectLst/>
                <a:latin typeface="-apple-system"/>
              </a:rPr>
              <a:t>IR</a:t>
            </a:r>
            <a:r>
              <a:rPr lang="zh-CN" altLang="en-US" b="0" i="0" dirty="0">
                <a:solidFill>
                  <a:srgbClr val="121212"/>
                </a:solidFill>
                <a:effectLst/>
                <a:latin typeface="-apple-system"/>
              </a:rPr>
              <a:t>编号，用</a:t>
            </a:r>
            <a:r>
              <a:rPr lang="en-US" altLang="zh-CN" b="0" i="0" dirty="0">
                <a:solidFill>
                  <a:srgbClr val="121212"/>
                </a:solidFill>
                <a:effectLst/>
                <a:latin typeface="-apple-system"/>
              </a:rPr>
              <a:t>[</a:t>
            </a:r>
            <a:r>
              <a:rPr lang="en-US" altLang="zh-CN" b="0" i="0" dirty="0" err="1">
                <a:solidFill>
                  <a:srgbClr val="121212"/>
                </a:solidFill>
                <a:effectLst/>
                <a:latin typeface="-apple-system"/>
              </a:rPr>
              <a:t>i</a:t>
            </a:r>
            <a:r>
              <a:rPr lang="en-US" altLang="zh-CN" b="0" i="0" dirty="0">
                <a:solidFill>
                  <a:srgbClr val="121212"/>
                </a:solidFill>
                <a:effectLst/>
                <a:latin typeface="-apple-system"/>
              </a:rPr>
              <a:t>, j</a:t>
            </a:r>
            <a:r>
              <a:rPr lang="en-US" altLang="zh-CN" dirty="0">
                <a:solidFill>
                  <a:srgbClr val="121212"/>
                </a:solidFill>
                <a:latin typeface="-apple-system"/>
              </a:rPr>
              <a:t>]</a:t>
            </a:r>
            <a:r>
              <a:rPr lang="zh-CN" altLang="en-US" dirty="0">
                <a:solidFill>
                  <a:srgbClr val="121212"/>
                </a:solidFill>
                <a:latin typeface="-apple-system"/>
              </a:rPr>
              <a:t>表达</a:t>
            </a:r>
            <a:r>
              <a:rPr lang="en-US" altLang="zh-CN" b="0" i="0" dirty="0">
                <a:solidFill>
                  <a:srgbClr val="121212"/>
                </a:solidFill>
                <a:effectLst/>
                <a:latin typeface="-apple-system"/>
              </a:rPr>
              <a:t>live interval</a:t>
            </a:r>
            <a:r>
              <a:rPr lang="zh-CN" altLang="en-US" b="0" i="0" dirty="0">
                <a:solidFill>
                  <a:srgbClr val="121212"/>
                </a:solidFill>
                <a:effectLst/>
                <a:latin typeface="-apple-system"/>
              </a:rPr>
              <a:t>。如果两个</a:t>
            </a:r>
            <a:r>
              <a:rPr lang="en-US" altLang="zh-CN" b="0" i="0" dirty="0">
                <a:solidFill>
                  <a:srgbClr val="121212"/>
                </a:solidFill>
                <a:effectLst/>
                <a:latin typeface="-apple-system"/>
              </a:rPr>
              <a:t>live interval overlap</a:t>
            </a:r>
            <a:r>
              <a:rPr lang="zh-CN" altLang="en-US" b="0" i="0" dirty="0">
                <a:solidFill>
                  <a:srgbClr val="121212"/>
                </a:solidFill>
                <a:effectLst/>
                <a:latin typeface="-apple-system"/>
              </a:rPr>
              <a:t>，那么他们就是冲突的。把所有的</a:t>
            </a:r>
            <a:r>
              <a:rPr lang="en-US" altLang="zh-CN" b="0" i="0" dirty="0">
                <a:solidFill>
                  <a:srgbClr val="121212"/>
                </a:solidFill>
                <a:effectLst/>
                <a:latin typeface="-apple-system"/>
              </a:rPr>
              <a:t>live interval</a:t>
            </a:r>
            <a:r>
              <a:rPr lang="zh-CN" altLang="en-US" b="0" i="0" dirty="0">
                <a:solidFill>
                  <a:srgbClr val="121212"/>
                </a:solidFill>
                <a:effectLst/>
                <a:latin typeface="-apple-system"/>
              </a:rPr>
              <a:t>按照起点进行递增排序，方便查找。同时，维护一个</a:t>
            </a:r>
            <a:r>
              <a:rPr lang="en-US" altLang="zh-CN" b="0" i="0" dirty="0">
                <a:solidFill>
                  <a:srgbClr val="121212"/>
                </a:solidFill>
                <a:effectLst/>
                <a:latin typeface="-apple-system"/>
              </a:rPr>
              <a:t>active list</a:t>
            </a:r>
            <a:r>
              <a:rPr lang="zh-CN" altLang="en-US" b="0" i="0" dirty="0">
                <a:solidFill>
                  <a:srgbClr val="121212"/>
                </a:solidFill>
                <a:effectLst/>
                <a:latin typeface="-apple-system"/>
              </a:rPr>
              <a:t>，即在当前这个点，所有的</a:t>
            </a:r>
            <a:r>
              <a:rPr lang="en-US" altLang="zh-CN" b="0" i="0" dirty="0">
                <a:solidFill>
                  <a:srgbClr val="121212"/>
                </a:solidFill>
                <a:effectLst/>
                <a:latin typeface="-apple-system"/>
              </a:rPr>
              <a:t>overlap</a:t>
            </a:r>
            <a:r>
              <a:rPr lang="zh-CN" altLang="en-US" b="0" i="0" dirty="0">
                <a:solidFill>
                  <a:srgbClr val="121212"/>
                </a:solidFill>
                <a:effectLst/>
                <a:latin typeface="-apple-system"/>
              </a:rPr>
              <a:t>的</a:t>
            </a:r>
            <a:r>
              <a:rPr lang="en-US" altLang="zh-CN" b="0" i="0" dirty="0">
                <a:solidFill>
                  <a:srgbClr val="121212"/>
                </a:solidFill>
                <a:effectLst/>
                <a:latin typeface="-apple-system"/>
              </a:rPr>
              <a:t>live interval</a:t>
            </a:r>
            <a:r>
              <a:rPr lang="zh-CN" altLang="en-US" b="0" i="0" dirty="0">
                <a:solidFill>
                  <a:srgbClr val="121212"/>
                </a:solidFill>
                <a:effectLst/>
                <a:latin typeface="-apple-system"/>
              </a:rPr>
              <a:t>。</a:t>
            </a:r>
            <a:r>
              <a:rPr lang="en-US" altLang="zh-CN" b="0" i="0" dirty="0">
                <a:solidFill>
                  <a:srgbClr val="121212"/>
                </a:solidFill>
                <a:effectLst/>
                <a:latin typeface="-apple-system"/>
              </a:rPr>
              <a:t>active list</a:t>
            </a:r>
            <a:r>
              <a:rPr lang="zh-CN" altLang="en-US" dirty="0">
                <a:solidFill>
                  <a:srgbClr val="121212"/>
                </a:solidFill>
                <a:latin typeface="-apple-system"/>
              </a:rPr>
              <a:t>依</a:t>
            </a:r>
            <a:r>
              <a:rPr lang="en-US" altLang="zh-CN" b="0" i="0" dirty="0">
                <a:solidFill>
                  <a:srgbClr val="121212"/>
                </a:solidFill>
                <a:effectLst/>
                <a:latin typeface="-apple-system"/>
              </a:rPr>
              <a:t>end point</a:t>
            </a:r>
            <a:r>
              <a:rPr lang="zh-CN" altLang="en-US" b="0" i="0" dirty="0">
                <a:solidFill>
                  <a:srgbClr val="121212"/>
                </a:solidFill>
                <a:effectLst/>
                <a:latin typeface="-apple-system"/>
              </a:rPr>
              <a:t>递增排序。</a:t>
            </a:r>
            <a:endParaRPr lang="en-US" altLang="zh-CN" b="0" i="0" dirty="0">
              <a:solidFill>
                <a:srgbClr val="121212"/>
              </a:solidFill>
              <a:effectLst/>
              <a:latin typeface="-apple-system"/>
            </a:endParaRPr>
          </a:p>
          <a:p>
            <a:r>
              <a:rPr lang="zh-CN" altLang="en-US" b="0" i="0" dirty="0">
                <a:solidFill>
                  <a:srgbClr val="121212"/>
                </a:solidFill>
                <a:effectLst/>
                <a:latin typeface="-apple-system"/>
              </a:rPr>
              <a:t>对于每个新的</a:t>
            </a:r>
            <a:r>
              <a:rPr lang="en-US" altLang="zh-CN" b="0" i="0" dirty="0">
                <a:solidFill>
                  <a:srgbClr val="121212"/>
                </a:solidFill>
                <a:effectLst/>
                <a:latin typeface="-apple-system"/>
              </a:rPr>
              <a:t>interval</a:t>
            </a:r>
            <a:r>
              <a:rPr lang="zh-CN" altLang="en-US" b="0" i="0" dirty="0">
                <a:solidFill>
                  <a:srgbClr val="121212"/>
                </a:solidFill>
                <a:effectLst/>
                <a:latin typeface="-apple-system"/>
              </a:rPr>
              <a:t>，检查是否过时，如果它的</a:t>
            </a:r>
            <a:r>
              <a:rPr lang="en-US" altLang="zh-CN" b="0" i="0" dirty="0">
                <a:solidFill>
                  <a:srgbClr val="121212"/>
                </a:solidFill>
                <a:effectLst/>
                <a:latin typeface="-apple-system"/>
              </a:rPr>
              <a:t>end</a:t>
            </a:r>
            <a:r>
              <a:rPr lang="zh-CN" altLang="en-US" b="0" i="0" dirty="0">
                <a:solidFill>
                  <a:srgbClr val="121212"/>
                </a:solidFill>
                <a:effectLst/>
                <a:latin typeface="-apple-system"/>
              </a:rPr>
              <a:t>点 </a:t>
            </a:r>
            <a:r>
              <a:rPr lang="en-US" altLang="zh-CN" b="0" i="0" dirty="0">
                <a:solidFill>
                  <a:srgbClr val="121212"/>
                </a:solidFill>
                <a:effectLst/>
                <a:latin typeface="-apple-system"/>
              </a:rPr>
              <a:t>&lt; </a:t>
            </a:r>
            <a:r>
              <a:rPr lang="zh-CN" altLang="en-US" b="0" i="0" dirty="0">
                <a:solidFill>
                  <a:srgbClr val="121212"/>
                </a:solidFill>
                <a:effectLst/>
                <a:latin typeface="-apple-system"/>
              </a:rPr>
              <a:t>当前点，那么它就过期了，它所占用的寄存器就需要被释放。如果当前的</a:t>
            </a:r>
            <a:r>
              <a:rPr lang="en-US" altLang="zh-CN" b="0" i="0" dirty="0">
                <a:solidFill>
                  <a:srgbClr val="121212"/>
                </a:solidFill>
                <a:effectLst/>
                <a:latin typeface="-apple-system"/>
              </a:rPr>
              <a:t>active</a:t>
            </a:r>
            <a:r>
              <a:rPr lang="zh-CN" altLang="en-US" b="0" i="0" dirty="0">
                <a:solidFill>
                  <a:srgbClr val="121212"/>
                </a:solidFill>
                <a:effectLst/>
                <a:latin typeface="-apple-system"/>
              </a:rPr>
              <a:t>等于所有的寄存器长度，那么，就需要进行</a:t>
            </a:r>
            <a:r>
              <a:rPr lang="en-US" altLang="zh-CN" b="0" i="0" dirty="0">
                <a:solidFill>
                  <a:srgbClr val="121212"/>
                </a:solidFill>
                <a:effectLst/>
                <a:latin typeface="-apple-system"/>
              </a:rPr>
              <a:t>spill</a:t>
            </a:r>
            <a:r>
              <a:rPr lang="zh-CN" altLang="en-US" b="0" i="0" dirty="0">
                <a:solidFill>
                  <a:srgbClr val="121212"/>
                </a:solidFill>
                <a:effectLst/>
                <a:latin typeface="-apple-system"/>
              </a:rPr>
              <a:t>。优先选择</a:t>
            </a:r>
            <a:r>
              <a:rPr lang="en-US" altLang="zh-CN" b="0" i="0" dirty="0">
                <a:solidFill>
                  <a:srgbClr val="121212"/>
                </a:solidFill>
                <a:effectLst/>
                <a:latin typeface="-apple-system"/>
              </a:rPr>
              <a:t>active</a:t>
            </a:r>
            <a:r>
              <a:rPr lang="zh-CN" altLang="en-US" b="0" i="0" dirty="0">
                <a:solidFill>
                  <a:srgbClr val="121212"/>
                </a:solidFill>
                <a:effectLst/>
                <a:latin typeface="-apple-system"/>
              </a:rPr>
              <a:t>中</a:t>
            </a:r>
            <a:r>
              <a:rPr lang="en-US" altLang="zh-CN" b="0" i="0" dirty="0">
                <a:solidFill>
                  <a:srgbClr val="121212"/>
                </a:solidFill>
                <a:effectLst/>
                <a:latin typeface="-apple-system"/>
              </a:rPr>
              <a:t>end point</a:t>
            </a:r>
            <a:r>
              <a:rPr lang="zh-CN" altLang="en-US" b="0" i="0" dirty="0">
                <a:solidFill>
                  <a:srgbClr val="121212"/>
                </a:solidFill>
                <a:effectLst/>
                <a:latin typeface="-apple-system"/>
              </a:rPr>
              <a:t>最远的那个进行</a:t>
            </a:r>
            <a:r>
              <a:rPr lang="en-US" altLang="zh-CN" b="0" i="0" dirty="0">
                <a:solidFill>
                  <a:srgbClr val="121212"/>
                </a:solidFill>
                <a:effectLst/>
                <a:latin typeface="-apple-system"/>
              </a:rPr>
              <a:t>spill</a:t>
            </a:r>
            <a:r>
              <a:rPr lang="zh-CN" altLang="en-US" b="0" i="0" dirty="0">
                <a:solidFill>
                  <a:srgbClr val="121212"/>
                </a:solidFill>
                <a:effectLst/>
                <a:latin typeface="-apple-system"/>
              </a:rPr>
              <a:t>。</a:t>
            </a:r>
            <a:endParaRPr lang="zh-CN" altLang="en-US" dirty="0">
              <a:solidFill>
                <a:srgbClr val="002060"/>
              </a:solidFill>
            </a:endParaRPr>
          </a:p>
        </p:txBody>
      </p:sp>
      <p:sp>
        <p:nvSpPr>
          <p:cNvPr id="4" name="灯片编号占位符 3">
            <a:extLst>
              <a:ext uri="{FF2B5EF4-FFF2-40B4-BE49-F238E27FC236}">
                <a16:creationId xmlns:a16="http://schemas.microsoft.com/office/drawing/2014/main" id="{1B68BB44-B5F2-46CF-9ADB-2ED2D17CA132}"/>
              </a:ext>
            </a:extLst>
          </p:cNvPr>
          <p:cNvSpPr>
            <a:spLocks noGrp="1"/>
          </p:cNvSpPr>
          <p:nvPr>
            <p:ph type="sldNum" sz="quarter" idx="4"/>
          </p:nvPr>
        </p:nvSpPr>
        <p:spPr/>
        <p:txBody>
          <a:bodyPr/>
          <a:lstStyle/>
          <a:p>
            <a:fld id="{E3A857A3-1012-4184-86F6-41658C62E65F}" type="slidenum">
              <a:rPr lang="en-US" smtClean="0"/>
              <a:pPr/>
              <a:t>174</a:t>
            </a:fld>
            <a:endParaRPr lang="en-US" dirty="0"/>
          </a:p>
        </p:txBody>
      </p:sp>
    </p:spTree>
    <p:extLst>
      <p:ext uri="{BB962C8B-B14F-4D97-AF65-F5344CB8AC3E}">
        <p14:creationId xmlns:p14="http://schemas.microsoft.com/office/powerpoint/2010/main" val="353808475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05B94-BFFA-4A3B-B4C2-36FED3017EA8}"/>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5B24E108-8FED-4019-8F1B-A03D309EC2B9}"/>
              </a:ext>
            </a:extLst>
          </p:cNvPr>
          <p:cNvSpPr>
            <a:spLocks noGrp="1"/>
          </p:cNvSpPr>
          <p:nvPr>
            <p:ph idx="1"/>
          </p:nvPr>
        </p:nvSpPr>
        <p:spPr>
          <a:xfrm>
            <a:off x="429526" y="1087155"/>
            <a:ext cx="2666600" cy="1399372"/>
          </a:xfrm>
        </p:spPr>
        <p:txBody>
          <a:bodyPr>
            <a:normAutofit/>
          </a:bodyPr>
          <a:lstStyle/>
          <a:p>
            <a:pPr marL="0" indent="0">
              <a:buNone/>
            </a:pPr>
            <a:r>
              <a:rPr lang="zh-CN" altLang="en-US" dirty="0">
                <a:solidFill>
                  <a:srgbClr val="002060"/>
                </a:solidFill>
              </a:rPr>
              <a:t>线性扫描</a:t>
            </a:r>
            <a:endParaRPr lang="en-US" altLang="zh-CN" dirty="0">
              <a:solidFill>
                <a:srgbClr val="002060"/>
              </a:solidFill>
            </a:endParaRPr>
          </a:p>
          <a:p>
            <a:pPr marL="0" indent="0">
              <a:buNone/>
            </a:pPr>
            <a:r>
              <a:rPr lang="zh-CN" altLang="en-US" dirty="0">
                <a:solidFill>
                  <a:srgbClr val="002060"/>
                </a:solidFill>
              </a:rPr>
              <a:t>寄存器分配算法</a:t>
            </a:r>
            <a:endParaRPr lang="en-US" altLang="zh-CN" dirty="0">
              <a:solidFill>
                <a:srgbClr val="002060"/>
              </a:solidFill>
            </a:endParaRPr>
          </a:p>
        </p:txBody>
      </p:sp>
      <p:sp>
        <p:nvSpPr>
          <p:cNvPr id="4" name="灯片编号占位符 3">
            <a:extLst>
              <a:ext uri="{FF2B5EF4-FFF2-40B4-BE49-F238E27FC236}">
                <a16:creationId xmlns:a16="http://schemas.microsoft.com/office/drawing/2014/main" id="{1B68BB44-B5F2-46CF-9ADB-2ED2D17CA132}"/>
              </a:ext>
            </a:extLst>
          </p:cNvPr>
          <p:cNvSpPr>
            <a:spLocks noGrp="1"/>
          </p:cNvSpPr>
          <p:nvPr>
            <p:ph type="sldNum" sz="quarter" idx="4"/>
          </p:nvPr>
        </p:nvSpPr>
        <p:spPr/>
        <p:txBody>
          <a:bodyPr/>
          <a:lstStyle/>
          <a:p>
            <a:fld id="{E3A857A3-1012-4184-86F6-41658C62E65F}" type="slidenum">
              <a:rPr lang="en-US" smtClean="0"/>
              <a:pPr/>
              <a:t>175</a:t>
            </a:fld>
            <a:endParaRPr lang="en-US" dirty="0"/>
          </a:p>
        </p:txBody>
      </p:sp>
      <p:pic>
        <p:nvPicPr>
          <p:cNvPr id="8" name="图片 7">
            <a:extLst>
              <a:ext uri="{FF2B5EF4-FFF2-40B4-BE49-F238E27FC236}">
                <a16:creationId xmlns:a16="http://schemas.microsoft.com/office/drawing/2014/main" id="{6F50EB3F-AE85-4083-BD11-753283F99EDC}"/>
              </a:ext>
            </a:extLst>
          </p:cNvPr>
          <p:cNvPicPr>
            <a:picLocks noChangeAspect="1"/>
          </p:cNvPicPr>
          <p:nvPr/>
        </p:nvPicPr>
        <p:blipFill>
          <a:blip r:embed="rId2"/>
          <a:stretch>
            <a:fillRect/>
          </a:stretch>
        </p:blipFill>
        <p:spPr>
          <a:xfrm>
            <a:off x="3482267" y="844452"/>
            <a:ext cx="6415711" cy="5725131"/>
          </a:xfrm>
          <a:prstGeom prst="rect">
            <a:avLst/>
          </a:prstGeom>
        </p:spPr>
      </p:pic>
    </p:spTree>
    <p:extLst>
      <p:ext uri="{BB962C8B-B14F-4D97-AF65-F5344CB8AC3E}">
        <p14:creationId xmlns:p14="http://schemas.microsoft.com/office/powerpoint/2010/main" val="29672998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A17FC5-34FA-4C7A-B454-E5FAD2C8854B}"/>
              </a:ext>
            </a:extLst>
          </p:cNvPr>
          <p:cNvSpPr>
            <a:spLocks noGrp="1"/>
          </p:cNvSpPr>
          <p:nvPr>
            <p:ph type="title"/>
          </p:nvPr>
        </p:nvSpPr>
        <p:spPr/>
        <p:txBody>
          <a:bodyPr/>
          <a:lstStyle/>
          <a:p>
            <a:r>
              <a:rPr lang="zh-CN" altLang="en-US" dirty="0"/>
              <a:t>小结</a:t>
            </a:r>
          </a:p>
        </p:txBody>
      </p:sp>
      <p:sp>
        <p:nvSpPr>
          <p:cNvPr id="3" name="内容占位符 2">
            <a:extLst>
              <a:ext uri="{FF2B5EF4-FFF2-40B4-BE49-F238E27FC236}">
                <a16:creationId xmlns:a16="http://schemas.microsoft.com/office/drawing/2014/main" id="{31290283-E6C7-4030-8FA0-2B53C8BC1CE5}"/>
              </a:ext>
            </a:extLst>
          </p:cNvPr>
          <p:cNvSpPr>
            <a:spLocks noGrp="1"/>
          </p:cNvSpPr>
          <p:nvPr>
            <p:ph idx="1"/>
          </p:nvPr>
        </p:nvSpPr>
        <p:spPr>
          <a:xfrm>
            <a:off x="487822" y="942764"/>
            <a:ext cx="10515599" cy="5657622"/>
          </a:xfrm>
        </p:spPr>
        <p:txBody>
          <a:bodyPr>
            <a:normAutofit/>
          </a:bodyPr>
          <a:lstStyle/>
          <a:p>
            <a:r>
              <a:rPr lang="zh-CN" altLang="en-US" dirty="0"/>
              <a:t>代码优化：基本块的划分，程序流图的构造，自然循环的识别，常用的优化方法：常量合并，常量传播，公共子表达式删除，代码外提，强度削弱，归纳变量删除，死代码删除等；基本块优化</a:t>
            </a:r>
            <a:r>
              <a:rPr lang="en-US" altLang="zh-CN" dirty="0"/>
              <a:t>(DAG)</a:t>
            </a:r>
          </a:p>
          <a:p>
            <a:r>
              <a:rPr lang="zh-CN" altLang="en-US" dirty="0"/>
              <a:t>目标代码生成：指令选择，寄存器分配，指令调度</a:t>
            </a:r>
            <a:endParaRPr lang="en-US" altLang="zh-CN" dirty="0"/>
          </a:p>
          <a:p>
            <a:r>
              <a:rPr lang="zh-CN" altLang="en-US" dirty="0"/>
              <a:t>重点掌握</a:t>
            </a:r>
            <a:endParaRPr lang="en-US" altLang="zh-CN" dirty="0"/>
          </a:p>
          <a:p>
            <a:pPr lvl="1"/>
            <a:r>
              <a:rPr lang="zh-CN" altLang="en-US" sz="2400" dirty="0"/>
              <a:t>基本块划分</a:t>
            </a:r>
            <a:endParaRPr lang="en-US" altLang="zh-CN" sz="2400" dirty="0"/>
          </a:p>
          <a:p>
            <a:pPr lvl="1"/>
            <a:r>
              <a:rPr lang="zh-CN" altLang="en-US" sz="2400" dirty="0"/>
              <a:t>程序流图构造</a:t>
            </a:r>
            <a:endParaRPr lang="en-US" altLang="zh-CN" sz="2400" dirty="0"/>
          </a:p>
          <a:p>
            <a:pPr lvl="1"/>
            <a:r>
              <a:rPr lang="zh-CN" altLang="en-US" sz="2400" dirty="0"/>
              <a:t>循环的识别</a:t>
            </a:r>
            <a:endParaRPr lang="en-US" altLang="zh-CN" sz="2400" dirty="0"/>
          </a:p>
          <a:p>
            <a:pPr lvl="1"/>
            <a:r>
              <a:rPr lang="zh-CN" altLang="en-US" sz="2400" dirty="0"/>
              <a:t>循环的优化</a:t>
            </a:r>
            <a:endParaRPr lang="en-US" altLang="zh-CN" sz="2400" dirty="0"/>
          </a:p>
        </p:txBody>
      </p:sp>
      <p:sp>
        <p:nvSpPr>
          <p:cNvPr id="4" name="灯片编号占位符 3">
            <a:extLst>
              <a:ext uri="{FF2B5EF4-FFF2-40B4-BE49-F238E27FC236}">
                <a16:creationId xmlns:a16="http://schemas.microsoft.com/office/drawing/2014/main" id="{C649DB42-E600-40FD-A381-A082753FAC34}"/>
              </a:ext>
            </a:extLst>
          </p:cNvPr>
          <p:cNvSpPr>
            <a:spLocks noGrp="1"/>
          </p:cNvSpPr>
          <p:nvPr>
            <p:ph type="sldNum" sz="quarter" idx="4"/>
          </p:nvPr>
        </p:nvSpPr>
        <p:spPr/>
        <p:txBody>
          <a:bodyPr/>
          <a:lstStyle/>
          <a:p>
            <a:fld id="{E3A857A3-1012-4184-86F6-41658C62E65F}" type="slidenum">
              <a:rPr lang="en-US" smtClean="0"/>
              <a:pPr/>
              <a:t>176</a:t>
            </a:fld>
            <a:endParaRPr lang="en-US" dirty="0"/>
          </a:p>
        </p:txBody>
      </p:sp>
    </p:spTree>
    <p:extLst>
      <p:ext uri="{BB962C8B-B14F-4D97-AF65-F5344CB8AC3E}">
        <p14:creationId xmlns:p14="http://schemas.microsoft.com/office/powerpoint/2010/main" val="1003654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1213848" cy="5637024"/>
          </a:xfrm>
        </p:spPr>
        <p:txBody>
          <a:bodyPr>
            <a:normAutofit/>
          </a:bodyPr>
          <a:lstStyle/>
          <a:p>
            <a:r>
              <a:rPr lang="zh-CN" altLang="en-US" dirty="0"/>
              <a:t>思路</a:t>
            </a:r>
            <a:r>
              <a:rPr lang="en-US" altLang="zh-CN" dirty="0"/>
              <a:t>6: </a:t>
            </a:r>
            <a:r>
              <a:rPr lang="zh-CN" altLang="en-US" dirty="0"/>
              <a:t>针对循环</a:t>
            </a:r>
            <a:r>
              <a:rPr lang="en-US" altLang="zh-CN" dirty="0"/>
              <a:t>,</a:t>
            </a:r>
            <a:r>
              <a:rPr lang="zh-CN" altLang="en-US" dirty="0"/>
              <a:t>重点优化</a:t>
            </a:r>
            <a:r>
              <a:rPr lang="en-US" altLang="zh-CN" dirty="0"/>
              <a:t>(</a:t>
            </a:r>
            <a:r>
              <a:rPr lang="zh-CN" altLang="en-US" dirty="0"/>
              <a:t>续</a:t>
            </a:r>
            <a:r>
              <a:rPr lang="en-US" altLang="zh-CN" dirty="0"/>
              <a:t>)</a:t>
            </a:r>
          </a:p>
          <a:p>
            <a:pPr lvl="1"/>
            <a:r>
              <a:rPr lang="zh-CN" altLang="en-US" dirty="0"/>
              <a:t>循环向量化</a:t>
            </a:r>
            <a:r>
              <a:rPr lang="en-US" altLang="zh-CN" dirty="0"/>
              <a:t>(Loop Vectorization)</a:t>
            </a:r>
          </a:p>
          <a:p>
            <a:pPr marL="457200" lvl="1" indent="0">
              <a:buNone/>
            </a:pPr>
            <a:r>
              <a:rPr lang="zh-CN" altLang="en-US" dirty="0">
                <a:solidFill>
                  <a:schemeClr val="tx1"/>
                </a:solidFill>
              </a:rPr>
              <a:t>结合</a:t>
            </a:r>
            <a:r>
              <a:rPr lang="en-US" altLang="zh-CN" dirty="0">
                <a:solidFill>
                  <a:schemeClr val="tx1"/>
                </a:solidFill>
              </a:rPr>
              <a:t>SIMD</a:t>
            </a:r>
            <a:r>
              <a:rPr lang="zh-CN" altLang="en-US" dirty="0">
                <a:solidFill>
                  <a:schemeClr val="tx1"/>
                </a:solidFill>
              </a:rPr>
              <a:t>和循环展开</a:t>
            </a:r>
            <a:endParaRPr lang="en-US" altLang="zh-CN" dirty="0">
              <a:solidFill>
                <a:schemeClr val="tx1"/>
              </a:solidFill>
            </a:endParaRPr>
          </a:p>
          <a:p>
            <a:pPr lvl="1"/>
            <a:r>
              <a:rPr lang="zh-CN" altLang="en-US" dirty="0"/>
              <a:t>循环重组</a:t>
            </a:r>
            <a:r>
              <a:rPr lang="en-US" altLang="zh-CN" dirty="0"/>
              <a:t>(Reassociation)</a:t>
            </a:r>
          </a:p>
          <a:p>
            <a:pPr marL="457200" lvl="1" indent="0">
              <a:buNone/>
            </a:pPr>
            <a:r>
              <a:rPr lang="en-US" altLang="zh-CN" dirty="0">
                <a:solidFill>
                  <a:schemeClr val="tx1"/>
                </a:solidFill>
              </a:rPr>
              <a:t>int a[100][100]</a:t>
            </a:r>
          </a:p>
          <a:p>
            <a:pPr marL="457200" lvl="1" indent="0">
              <a:buNone/>
            </a:pPr>
            <a:r>
              <a:rPr lang="en-US" altLang="zh-CN" dirty="0">
                <a:solidFill>
                  <a:schemeClr val="tx1"/>
                </a:solidFill>
              </a:rPr>
              <a:t>for (</a:t>
            </a:r>
            <a:r>
              <a:rPr lang="en-US" altLang="zh-CN" dirty="0" err="1">
                <a:solidFill>
                  <a:schemeClr val="tx1"/>
                </a:solidFill>
              </a:rPr>
              <a:t>i</a:t>
            </a:r>
            <a:r>
              <a:rPr lang="en-US" altLang="zh-CN" dirty="0">
                <a:solidFill>
                  <a:schemeClr val="tx1"/>
                </a:solidFill>
              </a:rPr>
              <a:t> = 0; </a:t>
            </a:r>
            <a:r>
              <a:rPr lang="en-US" altLang="zh-CN" dirty="0" err="1">
                <a:solidFill>
                  <a:schemeClr val="tx1"/>
                </a:solidFill>
              </a:rPr>
              <a:t>i</a:t>
            </a:r>
            <a:r>
              <a:rPr lang="en-US" altLang="zh-CN" dirty="0">
                <a:solidFill>
                  <a:schemeClr val="tx1"/>
                </a:solidFill>
              </a:rPr>
              <a:t>&lt; 100; </a:t>
            </a:r>
            <a:r>
              <a:rPr lang="en-US" altLang="zh-CN" dirty="0" err="1">
                <a:solidFill>
                  <a:schemeClr val="tx1"/>
                </a:solidFill>
              </a:rPr>
              <a:t>i</a:t>
            </a:r>
            <a:r>
              <a:rPr lang="en-US" altLang="zh-CN" dirty="0">
                <a:solidFill>
                  <a:schemeClr val="tx1"/>
                </a:solidFill>
              </a:rPr>
              <a:t>++){</a:t>
            </a:r>
          </a:p>
          <a:p>
            <a:pPr marL="457200" lvl="1" indent="0">
              <a:buNone/>
            </a:pPr>
            <a:r>
              <a:rPr lang="en-US" altLang="zh-CN" dirty="0">
                <a:solidFill>
                  <a:schemeClr val="tx1"/>
                </a:solidFill>
              </a:rPr>
              <a:t>  for (j = 0; j&lt;100; </a:t>
            </a:r>
            <a:r>
              <a:rPr lang="en-US" altLang="zh-CN" dirty="0" err="1">
                <a:solidFill>
                  <a:schemeClr val="tx1"/>
                </a:solidFill>
              </a:rPr>
              <a:t>j++</a:t>
            </a:r>
            <a:r>
              <a:rPr lang="en-US" altLang="zh-CN" dirty="0">
                <a:solidFill>
                  <a:schemeClr val="tx1"/>
                </a:solidFill>
              </a:rPr>
              <a:t>){</a:t>
            </a:r>
          </a:p>
          <a:p>
            <a:pPr marL="457200" lvl="1" indent="0">
              <a:buNone/>
            </a:pPr>
            <a:r>
              <a:rPr lang="en-US" altLang="zh-CN" dirty="0">
                <a:solidFill>
                  <a:schemeClr val="tx1"/>
                </a:solidFill>
              </a:rPr>
              <a:t>    a[</a:t>
            </a:r>
            <a:r>
              <a:rPr lang="en-US" altLang="zh-CN" dirty="0" err="1">
                <a:solidFill>
                  <a:schemeClr val="tx1"/>
                </a:solidFill>
              </a:rPr>
              <a:t>i</a:t>
            </a:r>
            <a:r>
              <a:rPr lang="en-US" altLang="zh-CN" dirty="0">
                <a:solidFill>
                  <a:schemeClr val="tx1"/>
                </a:solidFill>
              </a:rPr>
              <a:t>][j] = b + a[</a:t>
            </a:r>
            <a:r>
              <a:rPr lang="en-US" altLang="zh-CN" dirty="0" err="1">
                <a:solidFill>
                  <a:schemeClr val="tx1"/>
                </a:solidFill>
              </a:rPr>
              <a:t>i</a:t>
            </a:r>
            <a:r>
              <a:rPr lang="en-US" altLang="zh-CN" dirty="0">
                <a:solidFill>
                  <a:schemeClr val="tx1"/>
                </a:solidFill>
              </a:rPr>
              <a:t>][j];</a:t>
            </a:r>
          </a:p>
          <a:p>
            <a:pPr marL="457200" lvl="1" indent="0">
              <a:buNone/>
            </a:pPr>
            <a:r>
              <a:rPr lang="en-US" altLang="zh-CN" dirty="0">
                <a:solidFill>
                  <a:schemeClr val="tx1"/>
                </a:solidFill>
              </a:rPr>
              <a:t>  }</a:t>
            </a:r>
          </a:p>
          <a:p>
            <a:pPr marL="457200" lvl="1" indent="0">
              <a:buNone/>
            </a:pPr>
            <a:r>
              <a:rPr lang="en-US" altLang="zh-CN" dirty="0">
                <a:solidFill>
                  <a:schemeClr val="tx1"/>
                </a:solidFill>
              </a:rPr>
              <a:t>}</a:t>
            </a:r>
          </a:p>
          <a:p>
            <a:pPr marL="457200" lvl="1" indent="0">
              <a:buNone/>
            </a:pPr>
            <a:r>
              <a:rPr lang="en-US" altLang="zh-CN" dirty="0"/>
              <a:t>a[</a:t>
            </a:r>
            <a:r>
              <a:rPr lang="en-US" altLang="zh-CN" dirty="0" err="1"/>
              <a:t>i</a:t>
            </a:r>
            <a:r>
              <a:rPr lang="en-US" altLang="zh-CN" dirty="0"/>
              <a:t>][j]</a:t>
            </a:r>
            <a:r>
              <a:rPr lang="zh-CN" altLang="en-US" dirty="0"/>
              <a:t>的地址：</a:t>
            </a:r>
            <a:r>
              <a:rPr lang="en-US" altLang="zh-CN" dirty="0"/>
              <a:t>a + 100*</a:t>
            </a:r>
            <a:r>
              <a:rPr lang="en-US" altLang="zh-CN" dirty="0" err="1"/>
              <a:t>i</a:t>
            </a:r>
            <a:r>
              <a:rPr lang="en-US" altLang="zh-CN" dirty="0"/>
              <a:t> </a:t>
            </a:r>
            <a:r>
              <a:rPr lang="zh-CN" altLang="en-US" dirty="0"/>
              <a:t>*</a:t>
            </a:r>
            <a:r>
              <a:rPr lang="en-US" altLang="zh-CN" dirty="0"/>
              <a:t>4+j</a:t>
            </a:r>
            <a:r>
              <a:rPr lang="zh-CN" altLang="en-US" dirty="0"/>
              <a:t>*</a:t>
            </a:r>
            <a:r>
              <a:rPr lang="en-US" altLang="zh-CN" dirty="0"/>
              <a:t>4</a:t>
            </a:r>
            <a:r>
              <a:rPr lang="zh-CN" altLang="en-US" dirty="0"/>
              <a:t>的前半部分不需要每次都在内循环计算，可提至外循环</a:t>
            </a:r>
            <a:endParaRPr lang="en-US" altLang="zh-CN" dirty="0"/>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17</a:t>
            </a:fld>
            <a:endParaRPr lang="en-US" dirty="0"/>
          </a:p>
        </p:txBody>
      </p:sp>
    </p:spTree>
    <p:extLst>
      <p:ext uri="{BB962C8B-B14F-4D97-AF65-F5344CB8AC3E}">
        <p14:creationId xmlns:p14="http://schemas.microsoft.com/office/powerpoint/2010/main" val="2890988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1213848" cy="5637024"/>
          </a:xfrm>
        </p:spPr>
        <p:txBody>
          <a:bodyPr>
            <a:normAutofit/>
          </a:bodyPr>
          <a:lstStyle/>
          <a:p>
            <a:r>
              <a:rPr lang="zh-CN" altLang="en-US" dirty="0"/>
              <a:t>思路</a:t>
            </a:r>
            <a:r>
              <a:rPr lang="en-US" altLang="zh-CN" dirty="0"/>
              <a:t>6: </a:t>
            </a:r>
            <a:r>
              <a:rPr lang="zh-CN" altLang="en-US" dirty="0"/>
              <a:t>针对循环</a:t>
            </a:r>
            <a:r>
              <a:rPr lang="en-US" altLang="zh-CN" dirty="0"/>
              <a:t>,</a:t>
            </a:r>
            <a:r>
              <a:rPr lang="zh-CN" altLang="en-US" dirty="0"/>
              <a:t>重点优化</a:t>
            </a:r>
            <a:r>
              <a:rPr lang="en-US" altLang="zh-CN" dirty="0"/>
              <a:t>(</a:t>
            </a:r>
            <a:r>
              <a:rPr lang="zh-CN" altLang="en-US" dirty="0"/>
              <a:t>续</a:t>
            </a:r>
            <a:r>
              <a:rPr lang="en-US" altLang="zh-CN" dirty="0"/>
              <a:t>)</a:t>
            </a:r>
          </a:p>
          <a:p>
            <a:pPr lvl="1"/>
            <a:r>
              <a:rPr lang="zh-CN" altLang="en-US" dirty="0"/>
              <a:t>代码提升</a:t>
            </a:r>
            <a:r>
              <a:rPr lang="en-US" altLang="zh-CN" dirty="0"/>
              <a:t>(Code Hoisting)</a:t>
            </a:r>
          </a:p>
          <a:p>
            <a:pPr marL="457200" lvl="1" indent="0">
              <a:buNone/>
            </a:pPr>
            <a:r>
              <a:rPr lang="zh-CN" altLang="en-US" dirty="0">
                <a:solidFill>
                  <a:schemeClr val="tx1"/>
                </a:solidFill>
              </a:rPr>
              <a:t>在某点之后总是被计算的表达式，将其移至总能被计算的最晚点。</a:t>
            </a:r>
            <a:endParaRPr lang="en-US" altLang="zh-CN" dirty="0">
              <a:solidFill>
                <a:schemeClr val="tx1"/>
              </a:solidFill>
            </a:endParaRPr>
          </a:p>
          <a:p>
            <a:pPr marL="457200" lvl="1" indent="0">
              <a:buNone/>
            </a:pPr>
            <a:r>
              <a:rPr lang="es-ES" altLang="zh-CN" dirty="0">
                <a:solidFill>
                  <a:schemeClr val="tx1"/>
                </a:solidFill>
              </a:rPr>
              <a:t>  if (x &gt; y) </a:t>
            </a:r>
            <a:r>
              <a:rPr lang="en-US" altLang="zh-CN" dirty="0">
                <a:solidFill>
                  <a:schemeClr val="tx1"/>
                </a:solidFill>
              </a:rPr>
              <a:t>{</a:t>
            </a:r>
            <a:r>
              <a:rPr lang="es-ES" altLang="zh-CN" dirty="0">
                <a:solidFill>
                  <a:schemeClr val="tx1"/>
                </a:solidFill>
              </a:rPr>
              <a:t>    ...     </a:t>
            </a:r>
            <a:r>
              <a:rPr lang="es-ES" altLang="zh-CN" dirty="0">
                <a:solidFill>
                  <a:srgbClr val="0000FF"/>
                </a:solidFill>
              </a:rPr>
              <a:t>z = x + y     </a:t>
            </a:r>
            <a:r>
              <a:rPr lang="es-ES" altLang="zh-CN" dirty="0">
                <a:solidFill>
                  <a:schemeClr val="tx1"/>
                </a:solidFill>
              </a:rPr>
              <a:t>...</a:t>
            </a:r>
          </a:p>
          <a:p>
            <a:pPr marL="457200" lvl="1" indent="0">
              <a:buNone/>
            </a:pPr>
            <a:r>
              <a:rPr lang="es-ES" altLang="zh-CN" dirty="0">
                <a:solidFill>
                  <a:schemeClr val="tx1"/>
                </a:solidFill>
              </a:rPr>
              <a:t>  }   else {     </a:t>
            </a:r>
            <a:r>
              <a:rPr lang="es-ES" altLang="zh-CN" dirty="0">
                <a:solidFill>
                  <a:srgbClr val="0000FF"/>
                </a:solidFill>
              </a:rPr>
              <a:t>z = x + y     </a:t>
            </a:r>
            <a:r>
              <a:rPr lang="es-ES" altLang="zh-CN" dirty="0">
                <a:solidFill>
                  <a:schemeClr val="tx1"/>
                </a:solidFill>
              </a:rPr>
              <a:t>...  }</a:t>
            </a:r>
            <a:endParaRPr lang="en-US" altLang="zh-CN" dirty="0">
              <a:solidFill>
                <a:schemeClr val="tx1"/>
              </a:solidFill>
            </a:endParaRPr>
          </a:p>
          <a:p>
            <a:pPr marL="457200" lvl="1" indent="0">
              <a:buNone/>
            </a:pPr>
            <a:r>
              <a:rPr lang="zh-CN" altLang="en-US" dirty="0"/>
              <a:t>移至</a:t>
            </a:r>
            <a:r>
              <a:rPr lang="en-US" altLang="zh-CN" dirty="0"/>
              <a:t>if</a:t>
            </a:r>
            <a:r>
              <a:rPr lang="zh-CN" altLang="en-US" dirty="0"/>
              <a:t>之前，至少代码变短，若在循环内，则可继续借由“循环不变计算”外提至循环外</a:t>
            </a:r>
            <a:endParaRPr lang="en-US" altLang="zh-CN" dirty="0"/>
          </a:p>
          <a:p>
            <a:pPr marL="457200" lvl="1" indent="0">
              <a:buNone/>
            </a:pPr>
            <a:endParaRPr lang="en-US" altLang="zh-CN" dirty="0"/>
          </a:p>
          <a:p>
            <a:pPr marL="457200" lvl="1" indent="0">
              <a:buNone/>
            </a:pPr>
            <a:endParaRPr lang="zh-CN" altLang="en-US" dirty="0"/>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18</a:t>
            </a:fld>
            <a:endParaRPr lang="en-US" dirty="0"/>
          </a:p>
        </p:txBody>
      </p:sp>
    </p:spTree>
    <p:extLst>
      <p:ext uri="{BB962C8B-B14F-4D97-AF65-F5344CB8AC3E}">
        <p14:creationId xmlns:p14="http://schemas.microsoft.com/office/powerpoint/2010/main" val="22722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35">
            <a:extLst>
              <a:ext uri="{FF2B5EF4-FFF2-40B4-BE49-F238E27FC236}">
                <a16:creationId xmlns:a16="http://schemas.microsoft.com/office/drawing/2014/main" id="{C75D14DF-DE44-4153-A1F1-D5460DAABDA2}"/>
              </a:ext>
            </a:extLst>
          </p:cNvPr>
          <p:cNvSpPr>
            <a:spLocks noGrp="1"/>
          </p:cNvSpPr>
          <p:nvPr>
            <p:ph type="title"/>
          </p:nvPr>
        </p:nvSpPr>
        <p:spPr/>
        <p:txBody>
          <a:bodyPr>
            <a:normAutofit/>
          </a:bodyPr>
          <a:lstStyle/>
          <a:p>
            <a:r>
              <a:rPr lang="zh-CN" altLang="en-US" dirty="0"/>
              <a:t>编译程序的结构 </a:t>
            </a:r>
          </a:p>
        </p:txBody>
      </p:sp>
      <p:sp>
        <p:nvSpPr>
          <p:cNvPr id="37" name="内容占位符 36">
            <a:extLst>
              <a:ext uri="{FF2B5EF4-FFF2-40B4-BE49-F238E27FC236}">
                <a16:creationId xmlns:a16="http://schemas.microsoft.com/office/drawing/2014/main" id="{5F2AF05D-E821-4FE2-80D4-16F6FF978820}"/>
              </a:ext>
            </a:extLst>
          </p:cNvPr>
          <p:cNvSpPr>
            <a:spLocks noGrp="1"/>
          </p:cNvSpPr>
          <p:nvPr>
            <p:ph idx="1"/>
          </p:nvPr>
        </p:nvSpPr>
        <p:spPr>
          <a:xfrm>
            <a:off x="487822" y="942764"/>
            <a:ext cx="10515599" cy="544305"/>
          </a:xfrm>
        </p:spPr>
        <p:txBody>
          <a:bodyPr/>
          <a:lstStyle/>
          <a:p>
            <a:r>
              <a:rPr lang="zh-CN" altLang="en-US"/>
              <a:t>代码优化与目标代码生成在</a:t>
            </a:r>
            <a:r>
              <a:rPr lang="zh-CN" altLang="en-US" dirty="0"/>
              <a:t>整个编译过程中所处的位置</a:t>
            </a:r>
          </a:p>
        </p:txBody>
      </p:sp>
      <p:sp>
        <p:nvSpPr>
          <p:cNvPr id="4" name="灯片编号占位符 3">
            <a:extLst>
              <a:ext uri="{FF2B5EF4-FFF2-40B4-BE49-F238E27FC236}">
                <a16:creationId xmlns:a16="http://schemas.microsoft.com/office/drawing/2014/main" id="{D3184BEC-9ADF-4A09-9D50-8735FCD05705}"/>
              </a:ext>
            </a:extLst>
          </p:cNvPr>
          <p:cNvSpPr>
            <a:spLocks noGrp="1"/>
          </p:cNvSpPr>
          <p:nvPr>
            <p:ph type="sldNum" sz="quarter" idx="4"/>
          </p:nvPr>
        </p:nvSpPr>
        <p:spPr/>
        <p:txBody>
          <a:bodyPr/>
          <a:lstStyle/>
          <a:p>
            <a:fld id="{73BB504D-74F3-442C-BEA0-A4B04CBF9628}" type="slidenum">
              <a:rPr lang="zh-CN" altLang="en-US" smtClean="0"/>
              <a:t>1</a:t>
            </a:fld>
            <a:endParaRPr lang="zh-CN" altLang="en-US" dirty="0"/>
          </a:p>
        </p:txBody>
      </p:sp>
      <p:sp>
        <p:nvSpPr>
          <p:cNvPr id="5" name="圆角矩形 33">
            <a:extLst>
              <a:ext uri="{FF2B5EF4-FFF2-40B4-BE49-F238E27FC236}">
                <a16:creationId xmlns:a16="http://schemas.microsoft.com/office/drawing/2014/main" id="{113674D7-1B3E-4461-97BC-77E5DF15AB19}"/>
              </a:ext>
            </a:extLst>
          </p:cNvPr>
          <p:cNvSpPr/>
          <p:nvPr/>
        </p:nvSpPr>
        <p:spPr bwMode="auto">
          <a:xfrm>
            <a:off x="3844965" y="2052563"/>
            <a:ext cx="3653859" cy="456979"/>
          </a:xfrm>
          <a:prstGeom prst="roundRect">
            <a:avLst/>
          </a:prstGeom>
          <a:noFill/>
          <a:ln w="25400" cap="rnd" cmpd="sng" algn="ctr">
            <a:solidFill>
              <a:schemeClr val="tx1"/>
            </a:solidFill>
            <a:prstDash val="solid"/>
            <a:headEnd type="none" w="med" len="med"/>
            <a:tailEnd type="stealth" w="lg" len="lg"/>
          </a:ln>
          <a:effec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effectLst/>
                <a:uLnTx/>
                <a:uFillTx/>
                <a:latin typeface="微软雅黑" panose="020B0503020204020204" pitchFamily="34" charset="-122"/>
                <a:ea typeface="黑体" panose="02010609060101010101" pitchFamily="49" charset="-122"/>
                <a:cs typeface="+mn-cs"/>
              </a:rPr>
              <a:t>词法分析</a:t>
            </a:r>
          </a:p>
        </p:txBody>
      </p:sp>
      <p:sp>
        <p:nvSpPr>
          <p:cNvPr id="6" name="圆角矩形 34">
            <a:extLst>
              <a:ext uri="{FF2B5EF4-FFF2-40B4-BE49-F238E27FC236}">
                <a16:creationId xmlns:a16="http://schemas.microsoft.com/office/drawing/2014/main" id="{503E8128-8581-4F82-B4B6-C1180D64C3E8}"/>
              </a:ext>
            </a:extLst>
          </p:cNvPr>
          <p:cNvSpPr/>
          <p:nvPr/>
        </p:nvSpPr>
        <p:spPr bwMode="auto">
          <a:xfrm>
            <a:off x="3865879" y="2972637"/>
            <a:ext cx="3653859" cy="456979"/>
          </a:xfrm>
          <a:prstGeom prst="roundRect">
            <a:avLst/>
          </a:prstGeom>
          <a:noFill/>
          <a:ln w="25400" cap="rnd" cmpd="sng" algn="ctr">
            <a:solidFill>
              <a:schemeClr val="tx1"/>
            </a:solidFill>
            <a:prstDash val="solid"/>
            <a:headEnd type="none" w="med" len="med"/>
            <a:tailEnd type="stealth" w="lg" len="lg"/>
          </a:ln>
          <a:effec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effectLst/>
                <a:uLnTx/>
                <a:uFillTx/>
                <a:latin typeface="微软雅黑" panose="020B0503020204020204" pitchFamily="34" charset="-122"/>
                <a:ea typeface="黑体" panose="02010609060101010101" pitchFamily="49" charset="-122"/>
                <a:cs typeface="+mn-cs"/>
              </a:rPr>
              <a:t>语法分析</a:t>
            </a:r>
          </a:p>
        </p:txBody>
      </p:sp>
      <p:sp>
        <p:nvSpPr>
          <p:cNvPr id="7" name="圆角矩形 35">
            <a:extLst>
              <a:ext uri="{FF2B5EF4-FFF2-40B4-BE49-F238E27FC236}">
                <a16:creationId xmlns:a16="http://schemas.microsoft.com/office/drawing/2014/main" id="{C16D7E3F-5EA1-461D-95C9-82C799F5EC80}"/>
              </a:ext>
            </a:extLst>
          </p:cNvPr>
          <p:cNvSpPr/>
          <p:nvPr/>
        </p:nvSpPr>
        <p:spPr bwMode="auto">
          <a:xfrm>
            <a:off x="3865878" y="3891799"/>
            <a:ext cx="3653859" cy="456979"/>
          </a:xfrm>
          <a:prstGeom prst="roundRect">
            <a:avLst/>
          </a:prstGeom>
          <a:noFill/>
          <a:ln w="25400" cap="rnd" cmpd="sng" algn="ctr">
            <a:solidFill>
              <a:schemeClr val="tx1"/>
            </a:solidFill>
            <a:prstDash val="solid"/>
            <a:headEnd type="none" w="med" len="med"/>
            <a:tailEnd type="stealth" w="lg" len="lg"/>
          </a:ln>
          <a:effec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effectLst/>
                <a:uLnTx/>
                <a:uFillTx/>
                <a:latin typeface="微软雅黑" panose="020B0503020204020204" pitchFamily="34" charset="-122"/>
                <a:ea typeface="黑体" panose="02010609060101010101" pitchFamily="49" charset="-122"/>
                <a:cs typeface="+mn-cs"/>
              </a:rPr>
              <a:t>语义分析与中间代码生成</a:t>
            </a:r>
          </a:p>
        </p:txBody>
      </p:sp>
      <p:sp>
        <p:nvSpPr>
          <p:cNvPr id="8" name="圆角矩形 36">
            <a:extLst>
              <a:ext uri="{FF2B5EF4-FFF2-40B4-BE49-F238E27FC236}">
                <a16:creationId xmlns:a16="http://schemas.microsoft.com/office/drawing/2014/main" id="{5FCB16D9-C135-46C7-978E-29B77FA6CC21}"/>
              </a:ext>
            </a:extLst>
          </p:cNvPr>
          <p:cNvSpPr/>
          <p:nvPr/>
        </p:nvSpPr>
        <p:spPr bwMode="auto">
          <a:xfrm>
            <a:off x="3865878" y="4806345"/>
            <a:ext cx="3653859" cy="456979"/>
          </a:xfrm>
          <a:prstGeom prst="roundRect">
            <a:avLst/>
          </a:prstGeom>
          <a:noFill/>
          <a:ln w="25400" cap="rnd" cmpd="sng" algn="ctr">
            <a:solidFill>
              <a:schemeClr val="tx1"/>
            </a:solidFill>
            <a:prstDash val="solid"/>
            <a:headEnd type="none" w="med" len="med"/>
            <a:tailEnd type="stealth" w="lg" len="lg"/>
          </a:ln>
          <a:effec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effectLst/>
                <a:uLnTx/>
                <a:uFillTx/>
                <a:latin typeface="微软雅黑" panose="020B0503020204020204" pitchFamily="34" charset="-122"/>
                <a:ea typeface="黑体" panose="02010609060101010101" pitchFamily="49" charset="-122"/>
                <a:cs typeface="+mn-cs"/>
              </a:rPr>
              <a:t>代码优化</a:t>
            </a:r>
          </a:p>
        </p:txBody>
      </p:sp>
      <p:sp>
        <p:nvSpPr>
          <p:cNvPr id="9" name="圆角矩形 37">
            <a:extLst>
              <a:ext uri="{FF2B5EF4-FFF2-40B4-BE49-F238E27FC236}">
                <a16:creationId xmlns:a16="http://schemas.microsoft.com/office/drawing/2014/main" id="{879E6155-5119-4C0E-A237-5B4B40E1A321}"/>
              </a:ext>
            </a:extLst>
          </p:cNvPr>
          <p:cNvSpPr/>
          <p:nvPr/>
        </p:nvSpPr>
        <p:spPr bwMode="auto">
          <a:xfrm>
            <a:off x="3865878" y="5722260"/>
            <a:ext cx="3653859" cy="456979"/>
          </a:xfrm>
          <a:prstGeom prst="roundRect">
            <a:avLst/>
          </a:prstGeom>
          <a:noFill/>
          <a:ln w="25400" cap="rnd" cmpd="sng" algn="ctr">
            <a:solidFill>
              <a:schemeClr val="tx1"/>
            </a:solidFill>
            <a:prstDash val="solid"/>
            <a:headEnd type="none" w="med" len="med"/>
            <a:tailEnd type="stealth" w="lg" len="lg"/>
          </a:ln>
          <a:effec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effectLst/>
                <a:uLnTx/>
                <a:uFillTx/>
                <a:latin typeface="微软雅黑" panose="020B0503020204020204" pitchFamily="34" charset="-122"/>
                <a:ea typeface="黑体" panose="02010609060101010101" pitchFamily="49" charset="-122"/>
                <a:cs typeface="+mn-cs"/>
              </a:rPr>
              <a:t>目标代码生成</a:t>
            </a:r>
          </a:p>
        </p:txBody>
      </p:sp>
      <p:sp>
        <p:nvSpPr>
          <p:cNvPr id="10" name="下箭头 38">
            <a:extLst>
              <a:ext uri="{FF2B5EF4-FFF2-40B4-BE49-F238E27FC236}">
                <a16:creationId xmlns:a16="http://schemas.microsoft.com/office/drawing/2014/main" id="{B767ED85-7C80-413D-94FA-44725E4E89B8}"/>
              </a:ext>
            </a:extLst>
          </p:cNvPr>
          <p:cNvSpPr/>
          <p:nvPr/>
        </p:nvSpPr>
        <p:spPr>
          <a:xfrm>
            <a:off x="5590262" y="2543802"/>
            <a:ext cx="162219" cy="403608"/>
          </a:xfrm>
          <a:prstGeom prst="down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algn="ctr" defTabSz="457200"/>
            <a:endParaRPr lang="zh-CN" altLang="en-US" kern="0">
              <a:solidFill>
                <a:prstClr val="white"/>
              </a:solidFill>
              <a:latin typeface="微软雅黑" panose="020B0503020204020204" pitchFamily="34" charset="-122"/>
              <a:ea typeface="黑体" panose="02010609060101010101" pitchFamily="49" charset="-122"/>
            </a:endParaRPr>
          </a:p>
        </p:txBody>
      </p:sp>
      <p:sp>
        <p:nvSpPr>
          <p:cNvPr id="11" name="下箭头 39">
            <a:extLst>
              <a:ext uri="{FF2B5EF4-FFF2-40B4-BE49-F238E27FC236}">
                <a16:creationId xmlns:a16="http://schemas.microsoft.com/office/drawing/2014/main" id="{F4E4A356-BB5D-4F43-B70D-BA99F9FFE1B3}"/>
              </a:ext>
            </a:extLst>
          </p:cNvPr>
          <p:cNvSpPr/>
          <p:nvPr/>
        </p:nvSpPr>
        <p:spPr>
          <a:xfrm>
            <a:off x="5590262" y="3457822"/>
            <a:ext cx="162219" cy="403608"/>
          </a:xfrm>
          <a:prstGeom prst="down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algn="ctr" defTabSz="457200"/>
            <a:endParaRPr lang="zh-CN" altLang="en-US" kern="0">
              <a:solidFill>
                <a:prstClr val="white"/>
              </a:solidFill>
              <a:latin typeface="微软雅黑" panose="020B0503020204020204" pitchFamily="34" charset="-122"/>
              <a:ea typeface="黑体" panose="02010609060101010101" pitchFamily="49" charset="-122"/>
            </a:endParaRPr>
          </a:p>
        </p:txBody>
      </p:sp>
      <p:sp>
        <p:nvSpPr>
          <p:cNvPr id="12" name="下箭头 40">
            <a:extLst>
              <a:ext uri="{FF2B5EF4-FFF2-40B4-BE49-F238E27FC236}">
                <a16:creationId xmlns:a16="http://schemas.microsoft.com/office/drawing/2014/main" id="{347DC156-AECF-419C-8D7F-C83260E6A43E}"/>
              </a:ext>
            </a:extLst>
          </p:cNvPr>
          <p:cNvSpPr/>
          <p:nvPr/>
        </p:nvSpPr>
        <p:spPr>
          <a:xfrm>
            <a:off x="5590262" y="4384032"/>
            <a:ext cx="162219" cy="403608"/>
          </a:xfrm>
          <a:prstGeom prst="down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13" name="下箭头 41">
            <a:extLst>
              <a:ext uri="{FF2B5EF4-FFF2-40B4-BE49-F238E27FC236}">
                <a16:creationId xmlns:a16="http://schemas.microsoft.com/office/drawing/2014/main" id="{D799BD44-AB8D-42D2-BC85-DACDA8022782}"/>
              </a:ext>
            </a:extLst>
          </p:cNvPr>
          <p:cNvSpPr/>
          <p:nvPr/>
        </p:nvSpPr>
        <p:spPr>
          <a:xfrm>
            <a:off x="5590262" y="5294876"/>
            <a:ext cx="162219" cy="403608"/>
          </a:xfrm>
          <a:prstGeom prst="down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14" name="下箭头 47">
            <a:extLst>
              <a:ext uri="{FF2B5EF4-FFF2-40B4-BE49-F238E27FC236}">
                <a16:creationId xmlns:a16="http://schemas.microsoft.com/office/drawing/2014/main" id="{52F738F8-C035-4561-87B5-ABEFB4D4864A}"/>
              </a:ext>
            </a:extLst>
          </p:cNvPr>
          <p:cNvSpPr/>
          <p:nvPr/>
        </p:nvSpPr>
        <p:spPr>
          <a:xfrm>
            <a:off x="5590262" y="6219436"/>
            <a:ext cx="162219" cy="403608"/>
          </a:xfrm>
          <a:prstGeom prst="down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15" name="下箭头 53">
            <a:extLst>
              <a:ext uri="{FF2B5EF4-FFF2-40B4-BE49-F238E27FC236}">
                <a16:creationId xmlns:a16="http://schemas.microsoft.com/office/drawing/2014/main" id="{7EABE98B-F739-43A3-A776-69F62D338019}"/>
              </a:ext>
            </a:extLst>
          </p:cNvPr>
          <p:cNvSpPr/>
          <p:nvPr/>
        </p:nvSpPr>
        <p:spPr>
          <a:xfrm>
            <a:off x="5584145" y="1572718"/>
            <a:ext cx="162219" cy="403608"/>
          </a:xfrm>
          <a:prstGeom prst="down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algn="ctr" defTabSz="457200"/>
            <a:endParaRPr lang="zh-CN" altLang="en-US" kern="0">
              <a:solidFill>
                <a:prstClr val="white"/>
              </a:solidFill>
              <a:latin typeface="微软雅黑" panose="020B0503020204020204" pitchFamily="34" charset="-122"/>
              <a:ea typeface="黑体" panose="02010609060101010101" pitchFamily="49" charset="-122"/>
            </a:endParaRPr>
          </a:p>
        </p:txBody>
      </p:sp>
      <p:sp>
        <p:nvSpPr>
          <p:cNvPr id="16" name="文本框 15">
            <a:extLst>
              <a:ext uri="{FF2B5EF4-FFF2-40B4-BE49-F238E27FC236}">
                <a16:creationId xmlns:a16="http://schemas.microsoft.com/office/drawing/2014/main" id="{87E78A3B-82A6-4C87-B34A-DF33FB8AC1D5}"/>
              </a:ext>
            </a:extLst>
          </p:cNvPr>
          <p:cNvSpPr txBox="1"/>
          <p:nvPr/>
        </p:nvSpPr>
        <p:spPr>
          <a:xfrm>
            <a:off x="6046044" y="2545551"/>
            <a:ext cx="1210588" cy="400110"/>
          </a:xfrm>
          <a:prstGeom prst="rect">
            <a:avLst/>
          </a:prstGeom>
          <a:noFill/>
        </p:spPr>
        <p:txBody>
          <a:bodyPr wrap="none" rtlCol="0">
            <a:spAutoFit/>
          </a:bodyPr>
          <a:lstStyle/>
          <a:p>
            <a:pPr defTabSz="457200"/>
            <a:r>
              <a:rPr lang="zh-CN" altLang="en-US" sz="2000" dirty="0">
                <a:solidFill>
                  <a:srgbClr val="C00000"/>
                </a:solidFill>
                <a:latin typeface="微软雅黑" panose="020B0503020204020204" pitchFamily="34" charset="-122"/>
              </a:rPr>
              <a:t>单词符号</a:t>
            </a:r>
          </a:p>
        </p:txBody>
      </p:sp>
      <p:sp>
        <p:nvSpPr>
          <p:cNvPr id="17" name="文本框 16">
            <a:extLst>
              <a:ext uri="{FF2B5EF4-FFF2-40B4-BE49-F238E27FC236}">
                <a16:creationId xmlns:a16="http://schemas.microsoft.com/office/drawing/2014/main" id="{CDDADF52-33AC-4B32-9A56-D598772342B5}"/>
              </a:ext>
            </a:extLst>
          </p:cNvPr>
          <p:cNvSpPr txBox="1"/>
          <p:nvPr/>
        </p:nvSpPr>
        <p:spPr>
          <a:xfrm>
            <a:off x="6046044" y="1565347"/>
            <a:ext cx="954107" cy="400110"/>
          </a:xfrm>
          <a:prstGeom prst="rect">
            <a:avLst/>
          </a:prstGeom>
          <a:noFill/>
        </p:spPr>
        <p:txBody>
          <a:bodyPr wrap="none" rtlCol="0">
            <a:spAutoFit/>
          </a:bodyPr>
          <a:lstStyle/>
          <a:p>
            <a:pPr defTabSz="457200"/>
            <a:r>
              <a:rPr lang="zh-CN" altLang="en-US" sz="2000" dirty="0">
                <a:solidFill>
                  <a:srgbClr val="C00000"/>
                </a:solidFill>
                <a:latin typeface="微软雅黑" panose="020B0503020204020204" pitchFamily="34" charset="-122"/>
              </a:rPr>
              <a:t>源程序</a:t>
            </a:r>
          </a:p>
        </p:txBody>
      </p:sp>
      <p:sp>
        <p:nvSpPr>
          <p:cNvPr id="18" name="文本框 17">
            <a:extLst>
              <a:ext uri="{FF2B5EF4-FFF2-40B4-BE49-F238E27FC236}">
                <a16:creationId xmlns:a16="http://schemas.microsoft.com/office/drawing/2014/main" id="{7AB49F37-E31F-4AD1-A6D4-FDC8B07FA795}"/>
              </a:ext>
            </a:extLst>
          </p:cNvPr>
          <p:cNvSpPr txBox="1"/>
          <p:nvPr/>
        </p:nvSpPr>
        <p:spPr>
          <a:xfrm>
            <a:off x="6046044" y="4403082"/>
            <a:ext cx="1856214" cy="400110"/>
          </a:xfrm>
          <a:prstGeom prst="rect">
            <a:avLst/>
          </a:prstGeom>
          <a:noFill/>
        </p:spPr>
        <p:txBody>
          <a:bodyPr wrap="none" rtlCol="0">
            <a:spAutoFit/>
          </a:bodyPr>
          <a:lstStyle/>
          <a:p>
            <a:pPr defTabSz="457200"/>
            <a:r>
              <a:rPr lang="zh-CN" altLang="en-US" sz="2000" dirty="0">
                <a:solidFill>
                  <a:srgbClr val="C00000"/>
                </a:solidFill>
                <a:latin typeface="微软雅黑" panose="020B0503020204020204" pitchFamily="34" charset="-122"/>
              </a:rPr>
              <a:t>中间代码</a:t>
            </a:r>
            <a:r>
              <a:rPr lang="en-US" altLang="zh-CN" sz="2000" dirty="0">
                <a:solidFill>
                  <a:srgbClr val="C00000"/>
                </a:solidFill>
                <a:latin typeface="微软雅黑" panose="020B0503020204020204" pitchFamily="34" charset="-122"/>
              </a:rPr>
              <a:t>(TAC)</a:t>
            </a:r>
            <a:endParaRPr lang="zh-CN" altLang="en-US" sz="2000" dirty="0">
              <a:solidFill>
                <a:srgbClr val="C00000"/>
              </a:solidFill>
              <a:latin typeface="微软雅黑" panose="020B0503020204020204" pitchFamily="34" charset="-122"/>
            </a:endParaRPr>
          </a:p>
        </p:txBody>
      </p:sp>
      <p:sp>
        <p:nvSpPr>
          <p:cNvPr id="19" name="文本框 18">
            <a:extLst>
              <a:ext uri="{FF2B5EF4-FFF2-40B4-BE49-F238E27FC236}">
                <a16:creationId xmlns:a16="http://schemas.microsoft.com/office/drawing/2014/main" id="{6EAE9D44-EADC-4656-ABDD-C6980D7C8D6A}"/>
              </a:ext>
            </a:extLst>
          </p:cNvPr>
          <p:cNvSpPr txBox="1"/>
          <p:nvPr/>
        </p:nvSpPr>
        <p:spPr>
          <a:xfrm>
            <a:off x="6053293" y="3506007"/>
            <a:ext cx="954107" cy="707886"/>
          </a:xfrm>
          <a:prstGeom prst="rect">
            <a:avLst/>
          </a:prstGeom>
          <a:noFill/>
        </p:spPr>
        <p:txBody>
          <a:bodyPr wrap="none" rtlCol="0">
            <a:spAutoFit/>
          </a:bodyPr>
          <a:lstStyle/>
          <a:p>
            <a:pPr defTabSz="457200"/>
            <a:r>
              <a:rPr lang="zh-CN" altLang="en-US" sz="2000" dirty="0">
                <a:solidFill>
                  <a:srgbClr val="C00000"/>
                </a:solidFill>
                <a:latin typeface="微软雅黑" panose="020B0503020204020204" pitchFamily="34" charset="-122"/>
              </a:rPr>
              <a:t>语法树</a:t>
            </a:r>
          </a:p>
          <a:p>
            <a:pPr defTabSz="457200"/>
            <a:endParaRPr lang="zh-CN" altLang="en-US" sz="2000" dirty="0">
              <a:solidFill>
                <a:srgbClr val="C00000"/>
              </a:solidFill>
              <a:latin typeface="微软雅黑" panose="020B0503020204020204" pitchFamily="34" charset="-122"/>
            </a:endParaRPr>
          </a:p>
        </p:txBody>
      </p:sp>
      <p:sp>
        <p:nvSpPr>
          <p:cNvPr id="20" name="文本框 19">
            <a:extLst>
              <a:ext uri="{FF2B5EF4-FFF2-40B4-BE49-F238E27FC236}">
                <a16:creationId xmlns:a16="http://schemas.microsoft.com/office/drawing/2014/main" id="{78807A03-0A76-43C3-9809-E7455CBECE66}"/>
              </a:ext>
            </a:extLst>
          </p:cNvPr>
          <p:cNvSpPr txBox="1"/>
          <p:nvPr/>
        </p:nvSpPr>
        <p:spPr>
          <a:xfrm>
            <a:off x="6046044" y="6266858"/>
            <a:ext cx="1210588" cy="400110"/>
          </a:xfrm>
          <a:prstGeom prst="rect">
            <a:avLst/>
          </a:prstGeom>
          <a:noFill/>
        </p:spPr>
        <p:txBody>
          <a:bodyPr wrap="none" rtlCol="0">
            <a:spAutoFit/>
          </a:bodyPr>
          <a:lstStyle/>
          <a:p>
            <a:pPr defTabSz="457200"/>
            <a:r>
              <a:rPr lang="zh-CN" altLang="en-US" sz="2000" dirty="0">
                <a:solidFill>
                  <a:srgbClr val="C00000"/>
                </a:solidFill>
                <a:latin typeface="微软雅黑" panose="020B0503020204020204" pitchFamily="34" charset="-122"/>
              </a:rPr>
              <a:t>目标代码</a:t>
            </a:r>
          </a:p>
        </p:txBody>
      </p:sp>
      <p:sp>
        <p:nvSpPr>
          <p:cNvPr id="21" name="文本框 20">
            <a:extLst>
              <a:ext uri="{FF2B5EF4-FFF2-40B4-BE49-F238E27FC236}">
                <a16:creationId xmlns:a16="http://schemas.microsoft.com/office/drawing/2014/main" id="{ACB3EE69-392C-43E1-8757-021563D97FA5}"/>
              </a:ext>
            </a:extLst>
          </p:cNvPr>
          <p:cNvSpPr txBox="1"/>
          <p:nvPr/>
        </p:nvSpPr>
        <p:spPr>
          <a:xfrm>
            <a:off x="6053293" y="5300091"/>
            <a:ext cx="1856214" cy="400110"/>
          </a:xfrm>
          <a:prstGeom prst="rect">
            <a:avLst/>
          </a:prstGeom>
          <a:noFill/>
        </p:spPr>
        <p:txBody>
          <a:bodyPr wrap="none" rtlCol="0">
            <a:spAutoFit/>
          </a:bodyPr>
          <a:lstStyle/>
          <a:p>
            <a:pPr defTabSz="457200"/>
            <a:r>
              <a:rPr lang="zh-CN" altLang="en-US" sz="2000" dirty="0">
                <a:solidFill>
                  <a:srgbClr val="C00000"/>
                </a:solidFill>
                <a:latin typeface="微软雅黑" panose="020B0503020204020204" pitchFamily="34" charset="-122"/>
                <a:ea typeface="黑体" panose="02010609060101010101" pitchFamily="49" charset="-122"/>
              </a:rPr>
              <a:t>中间代码</a:t>
            </a:r>
            <a:r>
              <a:rPr lang="en-US" altLang="zh-CN" sz="2000" dirty="0">
                <a:solidFill>
                  <a:srgbClr val="C00000"/>
                </a:solidFill>
                <a:latin typeface="微软雅黑" panose="020B0503020204020204" pitchFamily="34" charset="-122"/>
                <a:ea typeface="黑体" panose="02010609060101010101" pitchFamily="49" charset="-122"/>
              </a:rPr>
              <a:t>(TAC)</a:t>
            </a:r>
            <a:endParaRPr lang="zh-CN" altLang="en-US" sz="2000" dirty="0">
              <a:solidFill>
                <a:srgbClr val="C00000"/>
              </a:solidFill>
              <a:latin typeface="微软雅黑" panose="020B0503020204020204" pitchFamily="34" charset="-122"/>
              <a:ea typeface="黑体" panose="02010609060101010101" pitchFamily="49" charset="-122"/>
            </a:endParaRPr>
          </a:p>
        </p:txBody>
      </p:sp>
      <p:sp>
        <p:nvSpPr>
          <p:cNvPr id="22" name="圆角矩形 76">
            <a:extLst>
              <a:ext uri="{FF2B5EF4-FFF2-40B4-BE49-F238E27FC236}">
                <a16:creationId xmlns:a16="http://schemas.microsoft.com/office/drawing/2014/main" id="{CAE23DEF-FC06-4E94-A193-269AA9C03108}"/>
              </a:ext>
            </a:extLst>
          </p:cNvPr>
          <p:cNvSpPr/>
          <p:nvPr/>
        </p:nvSpPr>
        <p:spPr bwMode="auto">
          <a:xfrm>
            <a:off x="2500220" y="2039119"/>
            <a:ext cx="506000" cy="4140120"/>
          </a:xfrm>
          <a:prstGeom prst="roundRect">
            <a:avLst/>
          </a:prstGeom>
          <a:noFill/>
          <a:ln w="25400" cap="rnd" cmpd="sng" algn="ctr">
            <a:solidFill>
              <a:schemeClr val="tx1"/>
            </a:solidFill>
            <a:prstDash val="solid"/>
            <a:headEnd type="none" w="med" len="med"/>
            <a:tailEnd type="stealth" w="lg" len="lg"/>
          </a:ln>
          <a:effectLst/>
        </p:spPr>
        <p:txBody>
          <a:bodyPr rot="0" spcFirstLastPara="0" vertOverflow="overflow" horzOverflow="overflow" vert="eaVert"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effectLst/>
                <a:uLnTx/>
                <a:uFillTx/>
                <a:latin typeface="Arial" panose="020B0604020202020204"/>
                <a:ea typeface="黑体" panose="02010609060101010101" pitchFamily="49" charset="-122"/>
                <a:cs typeface="+mn-cs"/>
              </a:rPr>
              <a:t>符号表管理</a:t>
            </a:r>
          </a:p>
        </p:txBody>
      </p:sp>
      <p:sp>
        <p:nvSpPr>
          <p:cNvPr id="23" name="圆角矩形 77">
            <a:extLst>
              <a:ext uri="{FF2B5EF4-FFF2-40B4-BE49-F238E27FC236}">
                <a16:creationId xmlns:a16="http://schemas.microsoft.com/office/drawing/2014/main" id="{ED0BC446-3579-4D0F-9BF0-72F25C223186}"/>
              </a:ext>
            </a:extLst>
          </p:cNvPr>
          <p:cNvSpPr/>
          <p:nvPr/>
        </p:nvSpPr>
        <p:spPr bwMode="auto">
          <a:xfrm>
            <a:off x="8370667" y="2022820"/>
            <a:ext cx="506000" cy="4140120"/>
          </a:xfrm>
          <a:prstGeom prst="roundRect">
            <a:avLst/>
          </a:prstGeom>
          <a:noFill/>
          <a:ln w="28575" cap="rnd" cmpd="sng" algn="ctr">
            <a:solidFill>
              <a:schemeClr val="tx1"/>
            </a:solidFill>
            <a:prstDash val="solid"/>
            <a:headEnd type="none" w="med" len="med"/>
            <a:tailEnd type="stealth" w="lg" len="lg"/>
          </a:ln>
          <a:effectLst/>
        </p:spPr>
        <p:txBody>
          <a:bodyPr rot="0" spcFirstLastPara="0" vertOverflow="overflow" horzOverflow="overflow" vert="eaVert"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effectLst/>
                <a:uLnTx/>
                <a:uFillTx/>
                <a:latin typeface="微软雅黑" panose="020B0503020204020204" pitchFamily="34" charset="-122"/>
                <a:ea typeface="黑体" panose="02010609060101010101" pitchFamily="49" charset="-122"/>
                <a:cs typeface="+mn-cs"/>
              </a:rPr>
              <a:t>出错处理</a:t>
            </a:r>
          </a:p>
        </p:txBody>
      </p:sp>
      <p:sp>
        <p:nvSpPr>
          <p:cNvPr id="24" name="左右箭头 78">
            <a:extLst>
              <a:ext uri="{FF2B5EF4-FFF2-40B4-BE49-F238E27FC236}">
                <a16:creationId xmlns:a16="http://schemas.microsoft.com/office/drawing/2014/main" id="{9EC2F560-EE24-4D0A-81A1-82613907C504}"/>
              </a:ext>
            </a:extLst>
          </p:cNvPr>
          <p:cNvSpPr/>
          <p:nvPr/>
        </p:nvSpPr>
        <p:spPr>
          <a:xfrm>
            <a:off x="3079860" y="2166807"/>
            <a:ext cx="684000" cy="228490"/>
          </a:xfrm>
          <a:prstGeom prst="leftRight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25" name="左右箭头 79">
            <a:extLst>
              <a:ext uri="{FF2B5EF4-FFF2-40B4-BE49-F238E27FC236}">
                <a16:creationId xmlns:a16="http://schemas.microsoft.com/office/drawing/2014/main" id="{51F94104-BF23-4146-AC62-9B428593EB7F}"/>
              </a:ext>
            </a:extLst>
          </p:cNvPr>
          <p:cNvSpPr/>
          <p:nvPr/>
        </p:nvSpPr>
        <p:spPr>
          <a:xfrm>
            <a:off x="3085347" y="3086881"/>
            <a:ext cx="684000" cy="228490"/>
          </a:xfrm>
          <a:prstGeom prst="leftRight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26" name="左右箭头 80">
            <a:extLst>
              <a:ext uri="{FF2B5EF4-FFF2-40B4-BE49-F238E27FC236}">
                <a16:creationId xmlns:a16="http://schemas.microsoft.com/office/drawing/2014/main" id="{062E5F7B-D625-4269-917B-29B24A87F21A}"/>
              </a:ext>
            </a:extLst>
          </p:cNvPr>
          <p:cNvSpPr/>
          <p:nvPr/>
        </p:nvSpPr>
        <p:spPr>
          <a:xfrm>
            <a:off x="3079860" y="4000515"/>
            <a:ext cx="684000" cy="228490"/>
          </a:xfrm>
          <a:prstGeom prst="leftRight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27" name="左右箭头 81">
            <a:extLst>
              <a:ext uri="{FF2B5EF4-FFF2-40B4-BE49-F238E27FC236}">
                <a16:creationId xmlns:a16="http://schemas.microsoft.com/office/drawing/2014/main" id="{20C2652B-4B2E-4D74-A34E-42B102D05C70}"/>
              </a:ext>
            </a:extLst>
          </p:cNvPr>
          <p:cNvSpPr/>
          <p:nvPr/>
        </p:nvSpPr>
        <p:spPr>
          <a:xfrm>
            <a:off x="3107973" y="4920589"/>
            <a:ext cx="684000" cy="228490"/>
          </a:xfrm>
          <a:prstGeom prst="leftRight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28" name="左右箭头 82">
            <a:extLst>
              <a:ext uri="{FF2B5EF4-FFF2-40B4-BE49-F238E27FC236}">
                <a16:creationId xmlns:a16="http://schemas.microsoft.com/office/drawing/2014/main" id="{BBE4F1AC-94BC-459E-A8E5-98D24545EB40}"/>
              </a:ext>
            </a:extLst>
          </p:cNvPr>
          <p:cNvSpPr/>
          <p:nvPr/>
        </p:nvSpPr>
        <p:spPr>
          <a:xfrm>
            <a:off x="3079860" y="5836504"/>
            <a:ext cx="684000" cy="228490"/>
          </a:xfrm>
          <a:prstGeom prst="leftRight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29" name="左右箭头 83">
            <a:extLst>
              <a:ext uri="{FF2B5EF4-FFF2-40B4-BE49-F238E27FC236}">
                <a16:creationId xmlns:a16="http://schemas.microsoft.com/office/drawing/2014/main" id="{C537F332-80E3-4B80-B3C9-3FA18FC744C6}"/>
              </a:ext>
            </a:extLst>
          </p:cNvPr>
          <p:cNvSpPr/>
          <p:nvPr/>
        </p:nvSpPr>
        <p:spPr>
          <a:xfrm>
            <a:off x="7584804" y="2172903"/>
            <a:ext cx="684000" cy="228490"/>
          </a:xfrm>
          <a:prstGeom prst="leftRight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30" name="左右箭头 84">
            <a:extLst>
              <a:ext uri="{FF2B5EF4-FFF2-40B4-BE49-F238E27FC236}">
                <a16:creationId xmlns:a16="http://schemas.microsoft.com/office/drawing/2014/main" id="{DC3E943C-930F-49A3-BCC0-CFB30D7DBDF5}"/>
              </a:ext>
            </a:extLst>
          </p:cNvPr>
          <p:cNvSpPr/>
          <p:nvPr/>
        </p:nvSpPr>
        <p:spPr>
          <a:xfrm>
            <a:off x="7590291" y="3092977"/>
            <a:ext cx="684000" cy="228490"/>
          </a:xfrm>
          <a:prstGeom prst="leftRight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31" name="左右箭头 85">
            <a:extLst>
              <a:ext uri="{FF2B5EF4-FFF2-40B4-BE49-F238E27FC236}">
                <a16:creationId xmlns:a16="http://schemas.microsoft.com/office/drawing/2014/main" id="{792729B4-C901-4A7F-B108-E8ABF74E98C9}"/>
              </a:ext>
            </a:extLst>
          </p:cNvPr>
          <p:cNvSpPr/>
          <p:nvPr/>
        </p:nvSpPr>
        <p:spPr>
          <a:xfrm>
            <a:off x="7584804" y="4006611"/>
            <a:ext cx="684000" cy="228490"/>
          </a:xfrm>
          <a:prstGeom prst="leftRight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32" name="左右箭头 86">
            <a:extLst>
              <a:ext uri="{FF2B5EF4-FFF2-40B4-BE49-F238E27FC236}">
                <a16:creationId xmlns:a16="http://schemas.microsoft.com/office/drawing/2014/main" id="{7D731F0C-FC35-4F9C-B773-CF5717CE1263}"/>
              </a:ext>
            </a:extLst>
          </p:cNvPr>
          <p:cNvSpPr/>
          <p:nvPr/>
        </p:nvSpPr>
        <p:spPr>
          <a:xfrm>
            <a:off x="7612917" y="4926685"/>
            <a:ext cx="684000" cy="228490"/>
          </a:xfrm>
          <a:prstGeom prst="leftRight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33" name="左右箭头 87">
            <a:extLst>
              <a:ext uri="{FF2B5EF4-FFF2-40B4-BE49-F238E27FC236}">
                <a16:creationId xmlns:a16="http://schemas.microsoft.com/office/drawing/2014/main" id="{6870BFA4-F0A3-4F5C-B5D6-2FE3B14731F8}"/>
              </a:ext>
            </a:extLst>
          </p:cNvPr>
          <p:cNvSpPr/>
          <p:nvPr/>
        </p:nvSpPr>
        <p:spPr>
          <a:xfrm>
            <a:off x="7584804" y="5842600"/>
            <a:ext cx="684000" cy="228490"/>
          </a:xfrm>
          <a:prstGeom prst="leftRightArrow">
            <a:avLst/>
          </a:prstGeom>
          <a:solidFill>
            <a:srgbClr val="FFC000"/>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34" name="圆角矩形 88">
            <a:extLst>
              <a:ext uri="{FF2B5EF4-FFF2-40B4-BE49-F238E27FC236}">
                <a16:creationId xmlns:a16="http://schemas.microsoft.com/office/drawing/2014/main" id="{74FDA4C2-67F1-4C71-BAD0-50C9DA233EE0}"/>
              </a:ext>
            </a:extLst>
          </p:cNvPr>
          <p:cNvSpPr/>
          <p:nvPr/>
        </p:nvSpPr>
        <p:spPr bwMode="auto">
          <a:xfrm>
            <a:off x="3858217" y="4767588"/>
            <a:ext cx="3653859" cy="1459513"/>
          </a:xfrm>
          <a:prstGeom prst="roundRect">
            <a:avLst/>
          </a:prstGeom>
          <a:noFill/>
          <a:ln w="63500" cap="rnd" cmpd="sng" algn="ctr">
            <a:solidFill>
              <a:srgbClr val="FF0000"/>
            </a:solidFill>
            <a:prstDash val="solid"/>
            <a:headEnd type="none" w="med" len="med"/>
            <a:tailEnd type="stealth" w="lg" len="lg"/>
          </a:ln>
          <a:effec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黑体" panose="02010609060101010101" pitchFamily="49" charset="-122"/>
              <a:cs typeface="+mn-cs"/>
            </a:endParaRPr>
          </a:p>
        </p:txBody>
      </p:sp>
    </p:spTree>
    <p:extLst>
      <p:ext uri="{BB962C8B-B14F-4D97-AF65-F5344CB8AC3E}">
        <p14:creationId xmlns:p14="http://schemas.microsoft.com/office/powerpoint/2010/main" val="161796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1" nodeType="withEffect">
                                  <p:stCondLst>
                                    <p:cond delay="0"/>
                                  </p:stCondLst>
                                  <p:endCondLst>
                                    <p:cond evt="onNext" delay="0">
                                      <p:tgtEl>
                                        <p:sldTgt/>
                                      </p:tgtEl>
                                    </p:cond>
                                  </p:endCondLst>
                                  <p:childTnLst>
                                    <p:anim calcmode="discrete" valueType="str">
                                      <p:cBhvr>
                                        <p:cTn id="6" dur="1000" fill="hold"/>
                                        <p:tgtEl>
                                          <p:spTgt spid="3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261938" y="942764"/>
            <a:ext cx="11559001" cy="5132216"/>
          </a:xfrm>
        </p:spPr>
        <p:txBody>
          <a:bodyPr>
            <a:normAutofit lnSpcReduction="10000"/>
          </a:bodyPr>
          <a:lstStyle/>
          <a:p>
            <a:pPr marL="457200"/>
            <a:r>
              <a:rPr lang="zh-CN" altLang="en-US" dirty="0"/>
              <a:t>思路</a:t>
            </a:r>
            <a:r>
              <a:rPr lang="en-US" altLang="zh-CN" dirty="0"/>
              <a:t>7:</a:t>
            </a:r>
            <a:r>
              <a:rPr lang="zh-CN" altLang="en-US" dirty="0"/>
              <a:t>减少过程调用的开销</a:t>
            </a:r>
            <a:endParaRPr lang="en-US" altLang="zh-CN" dirty="0"/>
          </a:p>
          <a:p>
            <a:pPr marL="927100" lvl="1"/>
            <a:r>
              <a:rPr lang="zh-CN" altLang="en-US" sz="2400" dirty="0"/>
              <a:t>尾调用优化</a:t>
            </a:r>
            <a:r>
              <a:rPr lang="en-US" altLang="zh-CN" sz="2400" dirty="0"/>
              <a:t>/</a:t>
            </a:r>
            <a:r>
              <a:rPr lang="zh-CN" altLang="en-US" sz="2400" dirty="0"/>
              <a:t>尾递归删除</a:t>
            </a:r>
            <a:r>
              <a:rPr lang="en-US" altLang="zh-CN" sz="2400" dirty="0"/>
              <a:t>(Tail Call Optimization/Tail Recursion Elimination)</a:t>
            </a:r>
          </a:p>
          <a:p>
            <a:pPr marL="571500" lvl="1" indent="0">
              <a:buNone/>
            </a:pPr>
            <a:r>
              <a:rPr lang="zh-CN" altLang="en-US" sz="2400" dirty="0">
                <a:solidFill>
                  <a:schemeClr val="tx1"/>
                </a:solidFill>
              </a:rPr>
              <a:t>尾调用：</a:t>
            </a:r>
            <a:r>
              <a:rPr lang="en-US" altLang="zh-CN" sz="2400" dirty="0">
                <a:solidFill>
                  <a:schemeClr val="tx1"/>
                </a:solidFill>
              </a:rPr>
              <a:t>f(){…g();}  </a:t>
            </a:r>
            <a:r>
              <a:rPr lang="zh-CN" altLang="en-US" sz="2400" dirty="0">
                <a:solidFill>
                  <a:schemeClr val="tx1"/>
                </a:solidFill>
              </a:rPr>
              <a:t>可优化</a:t>
            </a:r>
            <a:r>
              <a:rPr lang="en-US" altLang="zh-CN" sz="2400" dirty="0">
                <a:solidFill>
                  <a:schemeClr val="tx1"/>
                </a:solidFill>
              </a:rPr>
              <a:t>   </a:t>
            </a:r>
            <a:r>
              <a:rPr lang="zh-CN" altLang="en-US" sz="2400" dirty="0">
                <a:solidFill>
                  <a:schemeClr val="tx1"/>
                </a:solidFill>
              </a:rPr>
              <a:t>尾递归：</a:t>
            </a:r>
            <a:r>
              <a:rPr lang="en-US" altLang="zh-CN" sz="2400" dirty="0">
                <a:solidFill>
                  <a:schemeClr val="tx1"/>
                </a:solidFill>
              </a:rPr>
              <a:t>f(){…f()}  </a:t>
            </a:r>
            <a:r>
              <a:rPr lang="zh-CN" altLang="en-US" sz="2400" dirty="0"/>
              <a:t>递归变循环</a:t>
            </a:r>
            <a:endParaRPr lang="en-US" altLang="zh-CN" sz="2400" dirty="0"/>
          </a:p>
          <a:p>
            <a:pPr marL="571500" lvl="1" indent="0">
              <a:buNone/>
            </a:pPr>
            <a:endParaRPr lang="en-US" altLang="zh-CN" sz="2400" dirty="0"/>
          </a:p>
          <a:p>
            <a:pPr marL="571500" lvl="1" indent="0">
              <a:buNone/>
            </a:pPr>
            <a:endParaRPr lang="en-US" altLang="zh-CN" sz="2400" dirty="0"/>
          </a:p>
          <a:p>
            <a:pPr marL="927100" lvl="1"/>
            <a:r>
              <a:rPr lang="zh-CN" altLang="en-US" sz="2400" dirty="0"/>
              <a:t>内联</a:t>
            </a:r>
            <a:r>
              <a:rPr lang="en-US" altLang="zh-CN" sz="2400" dirty="0"/>
              <a:t>/</a:t>
            </a:r>
            <a:r>
              <a:rPr lang="zh-CN" altLang="en-US" sz="2400" dirty="0"/>
              <a:t>内联扩展</a:t>
            </a:r>
            <a:r>
              <a:rPr lang="en-US" altLang="zh-CN" sz="2400" dirty="0"/>
              <a:t>(</a:t>
            </a:r>
            <a:r>
              <a:rPr lang="en-US" altLang="zh-CN" sz="2400" dirty="0" err="1"/>
              <a:t>Inlining</a:t>
            </a:r>
            <a:r>
              <a:rPr lang="en-US" altLang="zh-CN" sz="2400" dirty="0"/>
              <a:t>/Inline Expansion)</a:t>
            </a:r>
          </a:p>
          <a:p>
            <a:pPr marL="571500" lvl="1" indent="0">
              <a:buNone/>
            </a:pPr>
            <a:r>
              <a:rPr lang="zh-CN" altLang="en-US" sz="2400" dirty="0">
                <a:solidFill>
                  <a:schemeClr val="tx1"/>
                </a:solidFill>
              </a:rPr>
              <a:t>内联又称过程集成</a:t>
            </a:r>
            <a:r>
              <a:rPr lang="en-US" altLang="zh-CN" sz="2400" dirty="0">
                <a:solidFill>
                  <a:schemeClr val="tx1"/>
                </a:solidFill>
              </a:rPr>
              <a:t>(Procedure  Integration), </a:t>
            </a:r>
            <a:r>
              <a:rPr lang="zh-CN" altLang="en-US" sz="2400" dirty="0">
                <a:solidFill>
                  <a:schemeClr val="tx1"/>
                </a:solidFill>
              </a:rPr>
              <a:t>就是把被调用函数的代码拷贝到调用者中，从而避免函数调用。内联扩展是更低级别的代码替代过程调用的机制。</a:t>
            </a:r>
            <a:endParaRPr lang="en-US" altLang="zh-CN" sz="2400" dirty="0">
              <a:solidFill>
                <a:schemeClr val="tx1"/>
              </a:solidFill>
            </a:endParaRPr>
          </a:p>
          <a:p>
            <a:pPr marL="927100" lvl="1"/>
            <a:r>
              <a:rPr lang="zh-CN" altLang="en-US" sz="2400" dirty="0"/>
              <a:t>叶例程优化</a:t>
            </a:r>
            <a:r>
              <a:rPr lang="en-US" altLang="zh-CN" sz="2400" dirty="0"/>
              <a:t>/</a:t>
            </a:r>
            <a:r>
              <a:rPr lang="zh-CN" altLang="en-US" sz="2400" dirty="0"/>
              <a:t>收缩包装</a:t>
            </a:r>
            <a:r>
              <a:rPr lang="en-US" altLang="zh-CN" sz="2400" dirty="0"/>
              <a:t>(Leaf Routine Optimization/Shrink Wrapping)</a:t>
            </a:r>
          </a:p>
          <a:p>
            <a:pPr marL="571500" lvl="1" indent="0">
              <a:buNone/>
            </a:pPr>
            <a:r>
              <a:rPr lang="zh-CN" altLang="en-US" sz="2400" dirty="0">
                <a:solidFill>
                  <a:schemeClr val="tx1"/>
                </a:solidFill>
              </a:rPr>
              <a:t>叶例程：不调用其它过程的过程。简化参数传递，减少开销，跟调用约定有关。</a:t>
            </a:r>
            <a:endParaRPr lang="en-US" altLang="zh-CN" sz="2400" dirty="0">
              <a:solidFill>
                <a:schemeClr val="tx1"/>
              </a:solidFill>
            </a:endParaRPr>
          </a:p>
          <a:p>
            <a:pPr marL="571500" lvl="1" indent="0">
              <a:buNone/>
            </a:pPr>
            <a:r>
              <a:rPr lang="zh-CN" altLang="en-US" sz="2400" dirty="0">
                <a:solidFill>
                  <a:schemeClr val="tx1"/>
                </a:solidFill>
              </a:rPr>
              <a:t>收缩包装是对叶例程优化的推广，可以作用于非叶子例程</a:t>
            </a:r>
            <a:r>
              <a:rPr lang="zh-CN" altLang="en-US" dirty="0">
                <a:solidFill>
                  <a:schemeClr val="tx1"/>
                </a:solidFill>
              </a:rPr>
              <a:t>。</a:t>
            </a:r>
            <a:endParaRPr lang="en-US" altLang="zh-CN" dirty="0">
              <a:solidFill>
                <a:schemeClr val="tx1"/>
              </a:solidFill>
            </a:endParaRPr>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19</a:t>
            </a:fld>
            <a:endParaRPr lang="en-US" dirty="0"/>
          </a:p>
        </p:txBody>
      </p:sp>
      <p:sp>
        <p:nvSpPr>
          <p:cNvPr id="6" name="文本框 5">
            <a:extLst>
              <a:ext uri="{FF2B5EF4-FFF2-40B4-BE49-F238E27FC236}">
                <a16:creationId xmlns:a16="http://schemas.microsoft.com/office/drawing/2014/main" id="{77AA5FFF-9E35-2BAE-B8C3-71594DD42439}"/>
              </a:ext>
            </a:extLst>
          </p:cNvPr>
          <p:cNvSpPr txBox="1"/>
          <p:nvPr/>
        </p:nvSpPr>
        <p:spPr>
          <a:xfrm>
            <a:off x="8901861" y="1868969"/>
            <a:ext cx="2498263" cy="1754326"/>
          </a:xfrm>
          <a:prstGeom prst="rect">
            <a:avLst/>
          </a:prstGeom>
          <a:noFill/>
        </p:spPr>
        <p:txBody>
          <a:bodyPr wrap="square">
            <a:spAutoFit/>
          </a:bodyPr>
          <a:lstStyle/>
          <a:p>
            <a:r>
              <a:rPr lang="en-US" altLang="zh-CN" dirty="0"/>
              <a:t>void print(int n)  {</a:t>
            </a:r>
          </a:p>
          <a:p>
            <a:r>
              <a:rPr lang="en-US" altLang="zh-CN" dirty="0"/>
              <a:t>    if (n &lt; 0)     return;</a:t>
            </a:r>
          </a:p>
          <a:p>
            <a:r>
              <a:rPr lang="en-US" altLang="zh-CN" dirty="0"/>
              <a:t>    </a:t>
            </a:r>
            <a:r>
              <a:rPr lang="en-US" altLang="zh-CN" dirty="0" err="1"/>
              <a:t>cout</a:t>
            </a:r>
            <a:r>
              <a:rPr lang="en-US" altLang="zh-CN" dirty="0"/>
              <a:t> &lt;&lt; " " &lt;&lt; n;</a:t>
            </a:r>
          </a:p>
          <a:p>
            <a:r>
              <a:rPr lang="en-US" altLang="zh-CN" dirty="0"/>
              <a:t> </a:t>
            </a:r>
          </a:p>
          <a:p>
            <a:r>
              <a:rPr lang="en-US" altLang="zh-CN" dirty="0"/>
              <a:t>   print(n-1);</a:t>
            </a:r>
          </a:p>
          <a:p>
            <a:r>
              <a:rPr lang="en-US" altLang="zh-CN" dirty="0"/>
              <a:t>}</a:t>
            </a:r>
            <a:endParaRPr lang="zh-CN" altLang="en-US" dirty="0"/>
          </a:p>
        </p:txBody>
      </p:sp>
    </p:spTree>
    <p:extLst>
      <p:ext uri="{BB962C8B-B14F-4D97-AF65-F5344CB8AC3E}">
        <p14:creationId xmlns:p14="http://schemas.microsoft.com/office/powerpoint/2010/main" val="4207027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endParaRPr lang="zh-CN" altLang="en-US" b="0" dirty="0"/>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3"/>
            <a:ext cx="11147587" cy="5911095"/>
          </a:xfrm>
        </p:spPr>
        <p:txBody>
          <a:bodyPr>
            <a:normAutofit/>
          </a:bodyPr>
          <a:lstStyle/>
          <a:p>
            <a:pPr marL="457200"/>
            <a:r>
              <a:rPr lang="zh-CN" altLang="en-US" dirty="0"/>
              <a:t>思路</a:t>
            </a:r>
            <a:r>
              <a:rPr lang="en-US" altLang="zh-CN" dirty="0"/>
              <a:t>8: </a:t>
            </a:r>
            <a:r>
              <a:rPr lang="zh-CN" altLang="en-US" dirty="0"/>
              <a:t>对控制流的优化</a:t>
            </a:r>
            <a:endParaRPr lang="en-US" altLang="zh-CN" dirty="0"/>
          </a:p>
          <a:p>
            <a:pPr marL="927100" lvl="1"/>
            <a:r>
              <a:rPr lang="zh-CN" altLang="en-US" dirty="0"/>
              <a:t>不可达代码消除</a:t>
            </a:r>
            <a:r>
              <a:rPr lang="en-US" altLang="zh-CN" dirty="0"/>
              <a:t>(</a:t>
            </a:r>
            <a:r>
              <a:rPr lang="en-US" altLang="zh-CN" dirty="0" err="1"/>
              <a:t>Unreacheable</a:t>
            </a:r>
            <a:r>
              <a:rPr lang="en-US" altLang="zh-CN" dirty="0"/>
              <a:t>-code Elimination )</a:t>
            </a:r>
          </a:p>
          <a:p>
            <a:pPr marL="698500" lvl="1" indent="0">
              <a:buNone/>
            </a:pPr>
            <a:r>
              <a:rPr lang="zh-CN" altLang="en-US" dirty="0">
                <a:solidFill>
                  <a:schemeClr val="tx1"/>
                </a:solidFill>
              </a:rPr>
              <a:t>通过控制流分析发现不可到达的代码，如</a:t>
            </a:r>
            <a:r>
              <a:rPr lang="en-US" altLang="zh-CN" dirty="0">
                <a:solidFill>
                  <a:schemeClr val="tx1"/>
                </a:solidFill>
              </a:rPr>
              <a:t>return</a:t>
            </a:r>
            <a:r>
              <a:rPr lang="zh-CN" altLang="en-US" dirty="0">
                <a:solidFill>
                  <a:schemeClr val="tx1"/>
                </a:solidFill>
              </a:rPr>
              <a:t>语句后的代码</a:t>
            </a:r>
            <a:r>
              <a:rPr lang="en-US" altLang="zh-CN" dirty="0">
                <a:solidFill>
                  <a:schemeClr val="tx1"/>
                </a:solidFill>
              </a:rPr>
              <a:t>,</a:t>
            </a:r>
            <a:r>
              <a:rPr lang="zh-CN" altLang="en-US" dirty="0">
                <a:solidFill>
                  <a:schemeClr val="tx1"/>
                </a:solidFill>
              </a:rPr>
              <a:t>可直接消除；</a:t>
            </a:r>
            <a:r>
              <a:rPr lang="en-US" altLang="zh-CN" dirty="0">
                <a:solidFill>
                  <a:schemeClr val="tx1"/>
                </a:solidFill>
              </a:rPr>
              <a:t>if</a:t>
            </a:r>
            <a:r>
              <a:rPr lang="zh-CN" altLang="en-US" dirty="0">
                <a:solidFill>
                  <a:schemeClr val="tx1"/>
                </a:solidFill>
              </a:rPr>
              <a:t>语句中条件永为</a:t>
            </a:r>
            <a:r>
              <a:rPr lang="en-US" altLang="zh-CN" dirty="0">
                <a:solidFill>
                  <a:schemeClr val="tx1"/>
                </a:solidFill>
              </a:rPr>
              <a:t>false</a:t>
            </a:r>
            <a:r>
              <a:rPr lang="zh-CN" altLang="en-US" dirty="0">
                <a:solidFill>
                  <a:schemeClr val="tx1"/>
                </a:solidFill>
              </a:rPr>
              <a:t>的分支；</a:t>
            </a:r>
            <a:endParaRPr lang="en-US" altLang="zh-CN" dirty="0">
              <a:solidFill>
                <a:schemeClr val="tx1"/>
              </a:solidFill>
            </a:endParaRPr>
          </a:p>
          <a:p>
            <a:pPr marL="927100" lvl="1"/>
            <a:r>
              <a:rPr lang="zh-CN" altLang="en-US" dirty="0"/>
              <a:t>死代码删除</a:t>
            </a:r>
            <a:r>
              <a:rPr lang="en-US" altLang="zh-CN" dirty="0"/>
              <a:t>(Dead-code Elimination)</a:t>
            </a:r>
          </a:p>
          <a:p>
            <a:pPr marL="698500" lvl="1" indent="0">
              <a:buNone/>
            </a:pPr>
            <a:r>
              <a:rPr lang="zh-CN" altLang="en-US" dirty="0">
                <a:solidFill>
                  <a:schemeClr val="tx1"/>
                </a:solidFill>
              </a:rPr>
              <a:t>通过对数据流的分析，发现某个变量赋值了以后，后面根本没有再用到这个变量。这样的代码就是死代码，就可以删除。对计算结果不起作用的指令。</a:t>
            </a:r>
            <a:endParaRPr lang="en-US" altLang="zh-CN" dirty="0">
              <a:solidFill>
                <a:schemeClr val="tx1"/>
              </a:solidFill>
            </a:endParaRPr>
          </a:p>
          <a:p>
            <a:pPr marL="927100" lvl="1"/>
            <a:r>
              <a:rPr lang="en-US" altLang="zh-CN" dirty="0"/>
              <a:t>if</a:t>
            </a:r>
            <a:r>
              <a:rPr lang="zh-CN" altLang="en-US" dirty="0"/>
              <a:t>简化</a:t>
            </a:r>
            <a:r>
              <a:rPr lang="en-US" altLang="zh-CN" dirty="0"/>
              <a:t>(If Simplification)</a:t>
            </a:r>
          </a:p>
          <a:p>
            <a:pPr marL="571500" lvl="1" indent="0">
              <a:buNone/>
            </a:pPr>
            <a:r>
              <a:rPr lang="zh-CN" altLang="en-US" dirty="0">
                <a:solidFill>
                  <a:schemeClr val="tx1"/>
                </a:solidFill>
              </a:rPr>
              <a:t>删除</a:t>
            </a:r>
            <a:r>
              <a:rPr lang="en-US" altLang="zh-CN" dirty="0">
                <a:solidFill>
                  <a:schemeClr val="tx1"/>
                </a:solidFill>
              </a:rPr>
              <a:t>if</a:t>
            </a:r>
            <a:r>
              <a:rPr lang="zh-CN" altLang="en-US" dirty="0">
                <a:solidFill>
                  <a:schemeClr val="tx1"/>
                </a:solidFill>
              </a:rPr>
              <a:t>的无用分支或整个</a:t>
            </a:r>
            <a:r>
              <a:rPr lang="en-US" altLang="zh-CN" dirty="0">
                <a:solidFill>
                  <a:schemeClr val="tx1"/>
                </a:solidFill>
              </a:rPr>
              <a:t>if</a:t>
            </a:r>
            <a:r>
              <a:rPr lang="zh-CN" altLang="en-US" dirty="0">
                <a:solidFill>
                  <a:schemeClr val="tx1"/>
                </a:solidFill>
              </a:rPr>
              <a:t>结构；</a:t>
            </a:r>
            <a:endParaRPr lang="en-US" altLang="zh-CN" dirty="0">
              <a:solidFill>
                <a:schemeClr val="tx1"/>
              </a:solidFill>
            </a:endParaRPr>
          </a:p>
          <a:p>
            <a:pPr marL="927100" lvl="1"/>
            <a:r>
              <a:rPr lang="zh-CN" altLang="en-US" dirty="0"/>
              <a:t>循环简化</a:t>
            </a:r>
            <a:r>
              <a:rPr lang="en-US" altLang="zh-CN" dirty="0"/>
              <a:t>(Loop Simplification)</a:t>
            </a:r>
          </a:p>
          <a:p>
            <a:pPr marL="571500" lvl="1" indent="0">
              <a:buNone/>
            </a:pPr>
            <a:r>
              <a:rPr lang="zh-CN" altLang="en-US" dirty="0">
                <a:solidFill>
                  <a:schemeClr val="tx1"/>
                </a:solidFill>
              </a:rPr>
              <a:t>把空循环或者简单的循环，变成直线代码，从而增加了其他优化的机会，比如指令的流水线化。</a:t>
            </a:r>
            <a:endParaRPr lang="zh-CN" altLang="en-US" dirty="0"/>
          </a:p>
          <a:p>
            <a:endParaRPr lang="zh-CN" altLang="en-US" dirty="0"/>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20</a:t>
            </a:fld>
            <a:endParaRPr lang="en-US" dirty="0"/>
          </a:p>
        </p:txBody>
      </p:sp>
    </p:spTree>
    <p:extLst>
      <p:ext uri="{BB962C8B-B14F-4D97-AF65-F5344CB8AC3E}">
        <p14:creationId xmlns:p14="http://schemas.microsoft.com/office/powerpoint/2010/main" val="2127892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endParaRPr lang="zh-CN" altLang="en-US" b="0" dirty="0"/>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1147587" cy="3976078"/>
          </a:xfrm>
        </p:spPr>
        <p:txBody>
          <a:bodyPr>
            <a:normAutofit/>
          </a:bodyPr>
          <a:lstStyle/>
          <a:p>
            <a:pPr marL="457200"/>
            <a:r>
              <a:rPr lang="zh-CN" altLang="en-US" dirty="0"/>
              <a:t>思路</a:t>
            </a:r>
            <a:r>
              <a:rPr lang="en-US" altLang="zh-CN" dirty="0"/>
              <a:t>8: </a:t>
            </a:r>
            <a:r>
              <a:rPr lang="zh-CN" altLang="en-US" dirty="0"/>
              <a:t>对控制流的优化</a:t>
            </a:r>
            <a:endParaRPr lang="en-US" altLang="zh-CN" dirty="0"/>
          </a:p>
          <a:p>
            <a:pPr marL="927100" lvl="1"/>
            <a:r>
              <a:rPr lang="zh-CN" altLang="en-US" dirty="0"/>
              <a:t>循环反转</a:t>
            </a:r>
            <a:r>
              <a:rPr lang="en-US" altLang="zh-CN" dirty="0"/>
              <a:t>(Loop Inversion)</a:t>
            </a:r>
          </a:p>
          <a:p>
            <a:pPr marL="927100" lvl="1"/>
            <a:endParaRPr lang="en-US" altLang="zh-CN" dirty="0"/>
          </a:p>
          <a:p>
            <a:pPr marL="927100" lvl="1"/>
            <a:endParaRPr lang="en-US" altLang="zh-CN" dirty="0"/>
          </a:p>
          <a:p>
            <a:pPr marL="927100" lvl="1"/>
            <a:endParaRPr lang="en-US" altLang="zh-CN" dirty="0"/>
          </a:p>
          <a:p>
            <a:pPr marL="927100" lvl="1"/>
            <a:endParaRPr lang="en-US" altLang="zh-CN" dirty="0"/>
          </a:p>
          <a:p>
            <a:pPr marL="927100" lvl="1"/>
            <a:r>
              <a:rPr lang="zh-CN" altLang="en-US" dirty="0"/>
              <a:t>拉直</a:t>
            </a:r>
            <a:r>
              <a:rPr lang="en-US" altLang="zh-CN" dirty="0"/>
              <a:t>(Straightening)</a:t>
            </a:r>
          </a:p>
          <a:p>
            <a:pPr marL="927100" lvl="1"/>
            <a:r>
              <a:rPr lang="zh-CN" altLang="en-US" dirty="0"/>
              <a:t>反分支</a:t>
            </a:r>
            <a:r>
              <a:rPr lang="en-US" altLang="zh-CN" dirty="0"/>
              <a:t>(</a:t>
            </a:r>
            <a:r>
              <a:rPr lang="en-US" altLang="zh-CN" dirty="0" err="1"/>
              <a:t>Unswitching</a:t>
            </a:r>
            <a:r>
              <a:rPr lang="en-US" altLang="zh-CN" dirty="0"/>
              <a:t>)</a:t>
            </a:r>
          </a:p>
          <a:p>
            <a:pPr marL="1257300" lvl="2" indent="-342900"/>
            <a:endParaRPr lang="zh-CN" altLang="en-US" dirty="0"/>
          </a:p>
          <a:p>
            <a:endParaRPr lang="zh-CN" altLang="en-US" dirty="0"/>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21</a:t>
            </a:fld>
            <a:endParaRPr lang="en-US" dirty="0"/>
          </a:p>
        </p:txBody>
      </p:sp>
      <p:sp>
        <p:nvSpPr>
          <p:cNvPr id="5" name="文本框 4">
            <a:extLst>
              <a:ext uri="{FF2B5EF4-FFF2-40B4-BE49-F238E27FC236}">
                <a16:creationId xmlns:a16="http://schemas.microsoft.com/office/drawing/2014/main" id="{AC9AAD14-FF1E-4713-A2A5-D5D80098C299}"/>
              </a:ext>
            </a:extLst>
          </p:cNvPr>
          <p:cNvSpPr txBox="1"/>
          <p:nvPr/>
        </p:nvSpPr>
        <p:spPr>
          <a:xfrm>
            <a:off x="9363448" y="2958898"/>
            <a:ext cx="2470589" cy="1200329"/>
          </a:xfrm>
          <a:prstGeom prst="rect">
            <a:avLst/>
          </a:prstGeom>
          <a:noFill/>
        </p:spPr>
        <p:txBody>
          <a:bodyPr wrap="square" rtlCol="0">
            <a:spAutoFit/>
          </a:bodyPr>
          <a:lstStyle/>
          <a:p>
            <a:r>
              <a:rPr lang="en-US" altLang="zh-CN" dirty="0">
                <a:solidFill>
                  <a:srgbClr val="0000FF"/>
                </a:solidFill>
              </a:rPr>
              <a:t>    if  a&lt;b </a:t>
            </a:r>
            <a:r>
              <a:rPr lang="en-US" altLang="zh-CN" dirty="0" err="1">
                <a:solidFill>
                  <a:srgbClr val="0000FF"/>
                </a:solidFill>
              </a:rPr>
              <a:t>goto</a:t>
            </a:r>
            <a:r>
              <a:rPr lang="en-US" altLang="zh-CN" dirty="0">
                <a:solidFill>
                  <a:srgbClr val="0000FF"/>
                </a:solidFill>
              </a:rPr>
              <a:t> label2    </a:t>
            </a:r>
          </a:p>
          <a:p>
            <a:r>
              <a:rPr lang="en-US" altLang="zh-CN" dirty="0">
                <a:solidFill>
                  <a:srgbClr val="0000FF"/>
                </a:solidFill>
              </a:rPr>
              <a:t>    </a:t>
            </a:r>
            <a:r>
              <a:rPr lang="en-US" altLang="zh-CN" dirty="0" err="1">
                <a:solidFill>
                  <a:srgbClr val="0000FF"/>
                </a:solidFill>
              </a:rPr>
              <a:t>goto</a:t>
            </a:r>
            <a:r>
              <a:rPr lang="en-US" altLang="zh-CN" dirty="0">
                <a:solidFill>
                  <a:srgbClr val="0000FF"/>
                </a:solidFill>
              </a:rPr>
              <a:t> label3</a:t>
            </a:r>
          </a:p>
          <a:p>
            <a:r>
              <a:rPr lang="en-US" altLang="zh-CN" dirty="0">
                <a:solidFill>
                  <a:srgbClr val="0000FF"/>
                </a:solidFill>
              </a:rPr>
              <a:t>label3:</a:t>
            </a:r>
          </a:p>
          <a:p>
            <a:r>
              <a:rPr lang="en-US" altLang="zh-CN" dirty="0">
                <a:solidFill>
                  <a:srgbClr val="0000FF"/>
                </a:solidFill>
              </a:rPr>
              <a:t>    if c&lt;d </a:t>
            </a:r>
            <a:r>
              <a:rPr lang="en-US" altLang="zh-CN" dirty="0" err="1">
                <a:solidFill>
                  <a:srgbClr val="0000FF"/>
                </a:solidFill>
              </a:rPr>
              <a:t>goto</a:t>
            </a:r>
            <a:r>
              <a:rPr lang="en-US" altLang="zh-CN" dirty="0">
                <a:solidFill>
                  <a:srgbClr val="0000FF"/>
                </a:solidFill>
              </a:rPr>
              <a:t> label4</a:t>
            </a:r>
            <a:endParaRPr lang="zh-CN" altLang="en-US" dirty="0">
              <a:solidFill>
                <a:srgbClr val="0000FF"/>
              </a:solidFill>
            </a:endParaRPr>
          </a:p>
        </p:txBody>
      </p:sp>
      <p:sp>
        <p:nvSpPr>
          <p:cNvPr id="7" name="文本框 6">
            <a:extLst>
              <a:ext uri="{FF2B5EF4-FFF2-40B4-BE49-F238E27FC236}">
                <a16:creationId xmlns:a16="http://schemas.microsoft.com/office/drawing/2014/main" id="{D9A31C7E-1E04-C15A-DE98-F6670F3A1CCA}"/>
              </a:ext>
            </a:extLst>
          </p:cNvPr>
          <p:cNvSpPr txBox="1"/>
          <p:nvPr/>
        </p:nvSpPr>
        <p:spPr>
          <a:xfrm>
            <a:off x="1502979" y="1898361"/>
            <a:ext cx="3130619" cy="1754326"/>
          </a:xfrm>
          <a:prstGeom prst="rect">
            <a:avLst/>
          </a:prstGeom>
          <a:noFill/>
        </p:spPr>
        <p:txBody>
          <a:bodyPr wrap="square">
            <a:spAutoFit/>
          </a:bodyPr>
          <a:lstStyle/>
          <a:p>
            <a:r>
              <a:rPr lang="pl-PL" altLang="zh-CN" dirty="0"/>
              <a:t> </a:t>
            </a:r>
            <a:r>
              <a:rPr lang="en-US" altLang="zh-CN" dirty="0"/>
              <a:t>     </a:t>
            </a:r>
            <a:r>
              <a:rPr lang="pl-PL" altLang="zh-CN" dirty="0"/>
              <a:t>i := 0</a:t>
            </a:r>
          </a:p>
          <a:p>
            <a:r>
              <a:rPr lang="pl-PL" altLang="zh-CN" dirty="0"/>
              <a:t> L1:  if i &gt;= 100 goto L2</a:t>
            </a:r>
          </a:p>
          <a:p>
            <a:r>
              <a:rPr lang="pl-PL" altLang="zh-CN" dirty="0"/>
              <a:t>      a[i] := 0</a:t>
            </a:r>
          </a:p>
          <a:p>
            <a:r>
              <a:rPr lang="pl-PL" altLang="zh-CN" dirty="0"/>
              <a:t>      i := i + 1</a:t>
            </a:r>
          </a:p>
          <a:p>
            <a:r>
              <a:rPr lang="pl-PL" altLang="zh-CN" dirty="0"/>
              <a:t>      goto L1</a:t>
            </a:r>
          </a:p>
          <a:p>
            <a:r>
              <a:rPr lang="pl-PL" altLang="zh-CN" dirty="0"/>
              <a:t> L2: </a:t>
            </a:r>
            <a:endParaRPr lang="zh-CN" altLang="en-US" dirty="0"/>
          </a:p>
        </p:txBody>
      </p:sp>
      <p:sp>
        <p:nvSpPr>
          <p:cNvPr id="9" name="文本框 8">
            <a:extLst>
              <a:ext uri="{FF2B5EF4-FFF2-40B4-BE49-F238E27FC236}">
                <a16:creationId xmlns:a16="http://schemas.microsoft.com/office/drawing/2014/main" id="{4C199FB2-4062-5E96-C6FE-551C07EA1C04}"/>
              </a:ext>
            </a:extLst>
          </p:cNvPr>
          <p:cNvSpPr txBox="1"/>
          <p:nvPr/>
        </p:nvSpPr>
        <p:spPr>
          <a:xfrm>
            <a:off x="5992314" y="1893022"/>
            <a:ext cx="2920458" cy="1754326"/>
          </a:xfrm>
          <a:prstGeom prst="rect">
            <a:avLst/>
          </a:prstGeom>
          <a:noFill/>
        </p:spPr>
        <p:txBody>
          <a:bodyPr wrap="square">
            <a:spAutoFit/>
          </a:bodyPr>
          <a:lstStyle/>
          <a:p>
            <a:r>
              <a:rPr lang="pl-PL" altLang="zh-CN" dirty="0"/>
              <a:t> </a:t>
            </a:r>
            <a:r>
              <a:rPr lang="en-US" altLang="zh-CN" dirty="0"/>
              <a:t>     </a:t>
            </a:r>
            <a:r>
              <a:rPr lang="pl-PL" altLang="zh-CN" dirty="0"/>
              <a:t>i := 0</a:t>
            </a:r>
          </a:p>
          <a:p>
            <a:r>
              <a:rPr lang="pl-PL" altLang="zh-CN" dirty="0"/>
              <a:t>      if i &gt;= 100 goto L2</a:t>
            </a:r>
          </a:p>
          <a:p>
            <a:r>
              <a:rPr lang="pl-PL" altLang="zh-CN" dirty="0"/>
              <a:t> L1:  a[i] := 0</a:t>
            </a:r>
          </a:p>
          <a:p>
            <a:r>
              <a:rPr lang="pl-PL" altLang="zh-CN" dirty="0"/>
              <a:t>      i := i + 1</a:t>
            </a:r>
          </a:p>
          <a:p>
            <a:r>
              <a:rPr lang="pl-PL" altLang="zh-CN" dirty="0"/>
              <a:t>      if i &lt; 100 goto L1</a:t>
            </a:r>
          </a:p>
          <a:p>
            <a:r>
              <a:rPr lang="pl-PL" altLang="zh-CN" dirty="0"/>
              <a:t> L2:</a:t>
            </a:r>
            <a:endParaRPr lang="zh-CN" altLang="en-US" dirty="0"/>
          </a:p>
        </p:txBody>
      </p:sp>
      <p:sp>
        <p:nvSpPr>
          <p:cNvPr id="11" name="文本框 10">
            <a:extLst>
              <a:ext uri="{FF2B5EF4-FFF2-40B4-BE49-F238E27FC236}">
                <a16:creationId xmlns:a16="http://schemas.microsoft.com/office/drawing/2014/main" id="{5F18C4F0-9922-AFB0-A7A5-F9389BBE6D1F}"/>
              </a:ext>
            </a:extLst>
          </p:cNvPr>
          <p:cNvSpPr txBox="1"/>
          <p:nvPr/>
        </p:nvSpPr>
        <p:spPr>
          <a:xfrm>
            <a:off x="691761" y="4608284"/>
            <a:ext cx="3806667" cy="2031325"/>
          </a:xfrm>
          <a:prstGeom prst="rect">
            <a:avLst/>
          </a:prstGeom>
          <a:noFill/>
        </p:spPr>
        <p:txBody>
          <a:bodyPr wrap="square">
            <a:spAutoFit/>
          </a:bodyPr>
          <a:lstStyle/>
          <a:p>
            <a:r>
              <a:rPr lang="en-US" altLang="zh-CN" dirty="0"/>
              <a:t>for (let </a:t>
            </a:r>
            <a:r>
              <a:rPr lang="en-US" altLang="zh-CN" dirty="0" err="1"/>
              <a:t>i</a:t>
            </a:r>
            <a:r>
              <a:rPr lang="en-US" altLang="zh-CN" dirty="0"/>
              <a:t> = 0; </a:t>
            </a:r>
            <a:r>
              <a:rPr lang="en-US" altLang="zh-CN" dirty="0" err="1"/>
              <a:t>i</a:t>
            </a:r>
            <a:r>
              <a:rPr lang="en-US" altLang="zh-CN" dirty="0"/>
              <a:t> &lt; 100; ++</a:t>
            </a:r>
            <a:r>
              <a:rPr lang="en-US" altLang="zh-CN" dirty="0" err="1"/>
              <a:t>i</a:t>
            </a:r>
            <a:r>
              <a:rPr lang="en-US" altLang="zh-CN" dirty="0"/>
              <a:t>) {</a:t>
            </a:r>
          </a:p>
          <a:p>
            <a:r>
              <a:rPr lang="en-US" altLang="zh-CN" dirty="0"/>
              <a:t>    if (c) {  // Loop-invariant value.</a:t>
            </a:r>
          </a:p>
          <a:p>
            <a:r>
              <a:rPr lang="en-US" altLang="zh-CN" dirty="0"/>
              <a:t>        f();</a:t>
            </a:r>
          </a:p>
          <a:p>
            <a:r>
              <a:rPr lang="en-US" altLang="zh-CN" dirty="0"/>
              <a:t>    } else {</a:t>
            </a:r>
          </a:p>
          <a:p>
            <a:r>
              <a:rPr lang="en-US" altLang="zh-CN" dirty="0"/>
              <a:t>        g();</a:t>
            </a:r>
          </a:p>
          <a:p>
            <a:r>
              <a:rPr lang="en-US" altLang="zh-CN" dirty="0"/>
              <a:t>    }</a:t>
            </a:r>
          </a:p>
          <a:p>
            <a:r>
              <a:rPr lang="en-US" altLang="zh-CN" dirty="0"/>
              <a:t>}</a:t>
            </a:r>
            <a:endParaRPr lang="zh-CN" altLang="en-US" dirty="0"/>
          </a:p>
        </p:txBody>
      </p:sp>
      <p:sp>
        <p:nvSpPr>
          <p:cNvPr id="13" name="文本框 12">
            <a:extLst>
              <a:ext uri="{FF2B5EF4-FFF2-40B4-BE49-F238E27FC236}">
                <a16:creationId xmlns:a16="http://schemas.microsoft.com/office/drawing/2014/main" id="{0FDF355B-CEB6-0A9A-0FB1-BD4DF2E899CD}"/>
              </a:ext>
            </a:extLst>
          </p:cNvPr>
          <p:cNvSpPr txBox="1"/>
          <p:nvPr/>
        </p:nvSpPr>
        <p:spPr>
          <a:xfrm>
            <a:off x="5628890" y="4192982"/>
            <a:ext cx="4692269" cy="2585323"/>
          </a:xfrm>
          <a:prstGeom prst="rect">
            <a:avLst/>
          </a:prstGeom>
          <a:noFill/>
        </p:spPr>
        <p:txBody>
          <a:bodyPr wrap="square">
            <a:spAutoFit/>
          </a:bodyPr>
          <a:lstStyle/>
          <a:p>
            <a:r>
              <a:rPr lang="en-US" altLang="zh-CN" dirty="0"/>
              <a:t>if (c) {</a:t>
            </a:r>
          </a:p>
          <a:p>
            <a:r>
              <a:rPr lang="en-US" altLang="zh-CN" dirty="0"/>
              <a:t>    for (let </a:t>
            </a:r>
            <a:r>
              <a:rPr lang="en-US" altLang="zh-CN" dirty="0" err="1"/>
              <a:t>i</a:t>
            </a:r>
            <a:r>
              <a:rPr lang="en-US" altLang="zh-CN" dirty="0"/>
              <a:t> = 0; </a:t>
            </a:r>
            <a:r>
              <a:rPr lang="en-US" altLang="zh-CN" dirty="0" err="1"/>
              <a:t>i</a:t>
            </a:r>
            <a:r>
              <a:rPr lang="en-US" altLang="zh-CN" dirty="0"/>
              <a:t> &lt; 100; ++</a:t>
            </a:r>
            <a:r>
              <a:rPr lang="en-US" altLang="zh-CN" dirty="0" err="1"/>
              <a:t>i</a:t>
            </a:r>
            <a:r>
              <a:rPr lang="en-US" altLang="zh-CN" dirty="0"/>
              <a:t>) {</a:t>
            </a:r>
          </a:p>
          <a:p>
            <a:r>
              <a:rPr lang="en-US" altLang="zh-CN" dirty="0"/>
              <a:t>        f();</a:t>
            </a:r>
          </a:p>
          <a:p>
            <a:r>
              <a:rPr lang="en-US" altLang="zh-CN" dirty="0"/>
              <a:t>    }</a:t>
            </a:r>
          </a:p>
          <a:p>
            <a:r>
              <a:rPr lang="en-US" altLang="zh-CN" dirty="0"/>
              <a:t>} else {</a:t>
            </a:r>
          </a:p>
          <a:p>
            <a:r>
              <a:rPr lang="en-US" altLang="zh-CN" dirty="0"/>
              <a:t>    for (let </a:t>
            </a:r>
            <a:r>
              <a:rPr lang="en-US" altLang="zh-CN" dirty="0" err="1"/>
              <a:t>i</a:t>
            </a:r>
            <a:r>
              <a:rPr lang="en-US" altLang="zh-CN" dirty="0"/>
              <a:t> = 0; </a:t>
            </a:r>
            <a:r>
              <a:rPr lang="en-US" altLang="zh-CN" dirty="0" err="1"/>
              <a:t>i</a:t>
            </a:r>
            <a:r>
              <a:rPr lang="en-US" altLang="zh-CN" dirty="0"/>
              <a:t> &lt; 100; ++</a:t>
            </a:r>
            <a:r>
              <a:rPr lang="en-US" altLang="zh-CN" dirty="0" err="1"/>
              <a:t>i</a:t>
            </a:r>
            <a:r>
              <a:rPr lang="en-US" altLang="zh-CN" dirty="0"/>
              <a:t>) {</a:t>
            </a:r>
          </a:p>
          <a:p>
            <a:r>
              <a:rPr lang="en-US" altLang="zh-CN" dirty="0"/>
              <a:t>        g();</a:t>
            </a:r>
          </a:p>
          <a:p>
            <a:r>
              <a:rPr lang="en-US" altLang="zh-CN" dirty="0"/>
              <a:t>    }</a:t>
            </a:r>
          </a:p>
          <a:p>
            <a:r>
              <a:rPr lang="en-US" altLang="zh-CN" dirty="0"/>
              <a:t>}</a:t>
            </a:r>
            <a:endParaRPr lang="zh-CN" altLang="en-US" dirty="0"/>
          </a:p>
        </p:txBody>
      </p:sp>
    </p:spTree>
    <p:extLst>
      <p:ext uri="{BB962C8B-B14F-4D97-AF65-F5344CB8AC3E}">
        <p14:creationId xmlns:p14="http://schemas.microsoft.com/office/powerpoint/2010/main" val="341592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10.1.3</a:t>
            </a:r>
            <a:r>
              <a:rPr lang="zh-CN" altLang="en-US" dirty="0"/>
              <a:t>　分析方法</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3"/>
            <a:ext cx="10515599" cy="5911095"/>
          </a:xfrm>
        </p:spPr>
        <p:txBody>
          <a:bodyPr>
            <a:normAutofit/>
          </a:bodyPr>
          <a:lstStyle/>
          <a:p>
            <a:pPr marL="457200"/>
            <a:r>
              <a:rPr lang="zh-CN" altLang="en-US" sz="3000" dirty="0"/>
              <a:t>控制流分析</a:t>
            </a:r>
            <a:r>
              <a:rPr lang="en-US" altLang="zh-CN" sz="3000" dirty="0"/>
              <a:t>(CFA)</a:t>
            </a:r>
          </a:p>
          <a:p>
            <a:pPr marL="457200"/>
            <a:r>
              <a:rPr lang="zh-CN" altLang="en-US" sz="3000" dirty="0"/>
              <a:t>数据流分析</a:t>
            </a:r>
            <a:r>
              <a:rPr lang="en-US" altLang="zh-CN" sz="3000" dirty="0"/>
              <a:t>(DFA)</a:t>
            </a:r>
            <a:r>
              <a:rPr lang="zh-CN" altLang="en-US" sz="3000" dirty="0"/>
              <a:t>：</a:t>
            </a:r>
            <a:endParaRPr lang="en-US" altLang="zh-CN" sz="3000" dirty="0"/>
          </a:p>
          <a:p>
            <a:pPr marL="114300" indent="0">
              <a:buNone/>
            </a:pPr>
            <a:r>
              <a:rPr lang="en-US" altLang="zh-CN" sz="2400" dirty="0">
                <a:hlinkClick r:id="rId2"/>
              </a:rPr>
              <a:t>https://homepages.dcc.ufmg.br/~fernando/classes/dcc888/ementa/</a:t>
            </a:r>
            <a:endParaRPr lang="en-US" altLang="zh-CN" sz="2400" dirty="0"/>
          </a:p>
          <a:p>
            <a:pPr marL="457200"/>
            <a:r>
              <a:rPr lang="zh-CN" altLang="en-US" sz="3000" dirty="0"/>
              <a:t>依赖分析</a:t>
            </a:r>
            <a:r>
              <a:rPr lang="en-US" altLang="zh-CN" sz="3000" dirty="0"/>
              <a:t>(DA)</a:t>
            </a:r>
          </a:p>
          <a:p>
            <a:pPr marL="457200"/>
            <a:r>
              <a:rPr lang="zh-CN" altLang="en-US" sz="3000" dirty="0"/>
              <a:t>别名分析</a:t>
            </a:r>
            <a:r>
              <a:rPr lang="en-US" altLang="zh-CN" sz="3000" dirty="0"/>
              <a:t>(AA)</a:t>
            </a:r>
          </a:p>
          <a:p>
            <a:endParaRPr lang="zh-CN" altLang="en-US" dirty="0"/>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22</a:t>
            </a:fld>
            <a:endParaRPr lang="en-US" dirty="0"/>
          </a:p>
        </p:txBody>
      </p:sp>
    </p:spTree>
    <p:extLst>
      <p:ext uri="{BB962C8B-B14F-4D97-AF65-F5344CB8AC3E}">
        <p14:creationId xmlns:p14="http://schemas.microsoft.com/office/powerpoint/2010/main" val="2897766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10.1.4</a:t>
            </a:r>
            <a:r>
              <a:rPr lang="zh-CN" altLang="en-US" dirty="0"/>
              <a:t>　优化的顺序与重复</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3" y="942763"/>
            <a:ext cx="4735106" cy="5911095"/>
          </a:xfrm>
        </p:spPr>
        <p:txBody>
          <a:bodyPr>
            <a:normAutofit/>
          </a:bodyPr>
          <a:lstStyle/>
          <a:p>
            <a:pPr marL="457200"/>
            <a:r>
              <a:rPr lang="zh-CN" altLang="en-US" dirty="0"/>
              <a:t>重要性</a:t>
            </a:r>
            <a:endParaRPr lang="en-US" altLang="zh-CN" dirty="0"/>
          </a:p>
          <a:p>
            <a:pPr marL="927100" lvl="1"/>
            <a:r>
              <a:rPr lang="zh-CN" altLang="en-US" dirty="0"/>
              <a:t>对所有语言都重要：</a:t>
            </a:r>
            <a:r>
              <a:rPr lang="zh-CN" altLang="en-US" dirty="0">
                <a:solidFill>
                  <a:srgbClr val="0000FF"/>
                </a:solidFill>
              </a:rPr>
              <a:t>循环优化</a:t>
            </a:r>
            <a:endParaRPr lang="en-US" altLang="zh-CN" dirty="0">
              <a:solidFill>
                <a:srgbClr val="0000FF"/>
              </a:solidFill>
            </a:endParaRPr>
          </a:p>
          <a:p>
            <a:pPr marL="927100" lvl="1"/>
            <a:r>
              <a:rPr lang="zh-CN" altLang="en-US" dirty="0"/>
              <a:t>面向对象语言：内联优化</a:t>
            </a:r>
            <a:endParaRPr lang="en-US" altLang="zh-CN" dirty="0"/>
          </a:p>
          <a:p>
            <a:pPr marL="927100" lvl="1"/>
            <a:r>
              <a:rPr lang="zh-CN" altLang="en-US" dirty="0"/>
              <a:t>函数式语言：尾递归优化</a:t>
            </a:r>
            <a:endParaRPr lang="en-US" altLang="zh-CN" dirty="0"/>
          </a:p>
          <a:p>
            <a:pPr marL="457200"/>
            <a:r>
              <a:rPr lang="zh-CN" altLang="en-US" dirty="0"/>
              <a:t>顺序</a:t>
            </a:r>
            <a:endParaRPr lang="en-US" altLang="zh-CN" dirty="0"/>
          </a:p>
          <a:p>
            <a:pPr marL="927100" lvl="1"/>
            <a:r>
              <a:rPr lang="zh-CN" altLang="en-US" dirty="0"/>
              <a:t>机器无关：早期； </a:t>
            </a:r>
            <a:endParaRPr lang="en-US" altLang="zh-CN" dirty="0"/>
          </a:p>
          <a:p>
            <a:pPr marL="927100" lvl="1"/>
            <a:r>
              <a:rPr lang="zh-CN" altLang="en-US" dirty="0"/>
              <a:t>机器有关：后期</a:t>
            </a:r>
            <a:endParaRPr lang="en-US" altLang="zh-CN" dirty="0"/>
          </a:p>
          <a:p>
            <a:pPr marL="927100" lvl="1"/>
            <a:r>
              <a:rPr lang="zh-CN" altLang="en-US" dirty="0"/>
              <a:t>一个优化导致另一个优化；</a:t>
            </a:r>
            <a:endParaRPr lang="en-US" altLang="zh-CN" dirty="0"/>
          </a:p>
          <a:p>
            <a:pPr marL="927100" lvl="1"/>
            <a:r>
              <a:rPr lang="zh-CN" altLang="en-US" dirty="0"/>
              <a:t>同一个优化多遍运行</a:t>
            </a:r>
            <a:endParaRPr lang="en-US" altLang="zh-CN" dirty="0"/>
          </a:p>
          <a:p>
            <a:pPr marL="927100" lvl="1"/>
            <a:endParaRPr lang="zh-CN" altLang="en-US" dirty="0"/>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23</a:t>
            </a:fld>
            <a:endParaRPr lang="en-US" dirty="0"/>
          </a:p>
        </p:txBody>
      </p:sp>
      <p:pic>
        <p:nvPicPr>
          <p:cNvPr id="7" name="图片 6">
            <a:extLst>
              <a:ext uri="{FF2B5EF4-FFF2-40B4-BE49-F238E27FC236}">
                <a16:creationId xmlns:a16="http://schemas.microsoft.com/office/drawing/2014/main" id="{06FE3B2A-2E22-46B6-91CB-769058CE9BEC}"/>
              </a:ext>
            </a:extLst>
          </p:cNvPr>
          <p:cNvPicPr>
            <a:picLocks noChangeAspect="1"/>
          </p:cNvPicPr>
          <p:nvPr/>
        </p:nvPicPr>
        <p:blipFill>
          <a:blip r:embed="rId2"/>
          <a:stretch>
            <a:fillRect/>
          </a:stretch>
        </p:blipFill>
        <p:spPr>
          <a:xfrm>
            <a:off x="5229882" y="28607"/>
            <a:ext cx="4179161" cy="4527423"/>
          </a:xfrm>
          <a:prstGeom prst="rect">
            <a:avLst/>
          </a:prstGeom>
        </p:spPr>
      </p:pic>
      <p:pic>
        <p:nvPicPr>
          <p:cNvPr id="9" name="图片 8">
            <a:extLst>
              <a:ext uri="{FF2B5EF4-FFF2-40B4-BE49-F238E27FC236}">
                <a16:creationId xmlns:a16="http://schemas.microsoft.com/office/drawing/2014/main" id="{3A38C1CF-B375-41D8-94A5-BB87DA846288}"/>
              </a:ext>
            </a:extLst>
          </p:cNvPr>
          <p:cNvPicPr>
            <a:picLocks noChangeAspect="1"/>
          </p:cNvPicPr>
          <p:nvPr/>
        </p:nvPicPr>
        <p:blipFill rotWithShape="1">
          <a:blip r:embed="rId3"/>
          <a:srcRect t="9099"/>
          <a:stretch/>
        </p:blipFill>
        <p:spPr>
          <a:xfrm>
            <a:off x="5648769" y="4383440"/>
            <a:ext cx="3367889" cy="2287856"/>
          </a:xfrm>
          <a:prstGeom prst="rect">
            <a:avLst/>
          </a:prstGeom>
        </p:spPr>
      </p:pic>
    </p:spTree>
    <p:extLst>
      <p:ext uri="{BB962C8B-B14F-4D97-AF65-F5344CB8AC3E}">
        <p14:creationId xmlns:p14="http://schemas.microsoft.com/office/powerpoint/2010/main" val="341879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dirty="0"/>
              <a:t>10.1</a:t>
            </a:r>
            <a:r>
              <a:rPr lang="zh-CN" altLang="en-US" b="1" dirty="0"/>
              <a:t>　优化技术介绍</a:t>
            </a:r>
          </a:p>
          <a:p>
            <a:pPr>
              <a:lnSpc>
                <a:spcPct val="150000"/>
              </a:lnSpc>
              <a:defRPr/>
            </a:pPr>
            <a:r>
              <a:rPr lang="en-US" altLang="zh-CN" b="1" u="sng" dirty="0">
                <a:solidFill>
                  <a:srgbClr val="C00000"/>
                </a:solidFill>
              </a:rPr>
              <a:t>10.2</a:t>
            </a:r>
            <a:r>
              <a:rPr lang="zh-CN" altLang="en-US" b="1" u="sng" dirty="0">
                <a:solidFill>
                  <a:srgbClr val="C00000"/>
                </a:solidFill>
              </a:rPr>
              <a:t>　基本块、流图和循环 </a:t>
            </a:r>
          </a:p>
          <a:p>
            <a:pPr>
              <a:lnSpc>
                <a:spcPct val="150000"/>
              </a:lnSpc>
              <a:defRPr/>
            </a:pPr>
            <a:r>
              <a:rPr lang="en-US" altLang="zh-CN" b="1" dirty="0"/>
              <a:t>10.3</a:t>
            </a:r>
            <a:r>
              <a:rPr lang="zh-CN" altLang="en-US" b="1" dirty="0"/>
              <a:t>　代码优化技术 </a:t>
            </a:r>
          </a:p>
          <a:p>
            <a:pPr>
              <a:lnSpc>
                <a:spcPct val="150000"/>
              </a:lnSpc>
              <a:defRPr/>
            </a:pPr>
            <a:r>
              <a:rPr lang="en-US" altLang="zh-CN" b="1" dirty="0"/>
              <a:t>10.4</a:t>
            </a:r>
            <a:r>
              <a:rPr lang="zh-CN" altLang="en-US" b="1" dirty="0"/>
              <a:t>　目标代码生成技术</a:t>
            </a:r>
          </a:p>
        </p:txBody>
      </p:sp>
      <p:sp>
        <p:nvSpPr>
          <p:cNvPr id="5" name="灯片编号占位符 4">
            <a:extLst>
              <a:ext uri="{FF2B5EF4-FFF2-40B4-BE49-F238E27FC236}">
                <a16:creationId xmlns:a16="http://schemas.microsoft.com/office/drawing/2014/main" id="{6A38DB38-50D6-419C-B6D1-AFA62C7D99F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857A3-1012-4184-86F6-41658C62E65F}" type="slidenum">
              <a:rPr kumimoji="0" lang="en-US" sz="1200" b="0" i="0" u="none" strike="noStrike" kern="120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91622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10.2</a:t>
            </a:r>
            <a:r>
              <a:rPr lang="zh-CN" altLang="en-US" dirty="0"/>
              <a:t>　基本块、流图和循环 </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u="sng" dirty="0">
                <a:solidFill>
                  <a:srgbClr val="C00000"/>
                </a:solidFill>
              </a:rPr>
              <a:t>10.2.1    </a:t>
            </a:r>
            <a:r>
              <a:rPr lang="zh-CN" altLang="en-US" b="1" u="sng" dirty="0">
                <a:solidFill>
                  <a:srgbClr val="C00000"/>
                </a:solidFill>
              </a:rPr>
              <a:t>基本块</a:t>
            </a:r>
          </a:p>
          <a:p>
            <a:pPr>
              <a:lnSpc>
                <a:spcPct val="150000"/>
              </a:lnSpc>
              <a:defRPr/>
            </a:pPr>
            <a:r>
              <a:rPr lang="en-US" altLang="zh-CN" b="1" dirty="0"/>
              <a:t>10.2.2    </a:t>
            </a:r>
            <a:r>
              <a:rPr lang="zh-CN" altLang="en-US" b="1" dirty="0"/>
              <a:t>流图</a:t>
            </a:r>
            <a:endParaRPr lang="en-US" altLang="zh-CN" b="1" dirty="0"/>
          </a:p>
          <a:p>
            <a:pPr>
              <a:lnSpc>
                <a:spcPct val="150000"/>
              </a:lnSpc>
              <a:defRPr/>
            </a:pPr>
            <a:r>
              <a:rPr lang="en-US" altLang="zh-CN" b="1" dirty="0"/>
              <a:t>10.2.3    </a:t>
            </a:r>
            <a:r>
              <a:rPr lang="zh-CN" altLang="en-US" b="1" dirty="0"/>
              <a:t>循环</a:t>
            </a:r>
          </a:p>
          <a:p>
            <a:pPr>
              <a:lnSpc>
                <a:spcPct val="150000"/>
              </a:lnSpc>
              <a:defRPr/>
            </a:pPr>
            <a:r>
              <a:rPr lang="en-US" altLang="zh-CN" b="1" dirty="0"/>
              <a:t>10.2.4</a:t>
            </a:r>
            <a:r>
              <a:rPr lang="zh-CN" altLang="en-US" b="1" dirty="0"/>
              <a:t>　常用的优化方法</a:t>
            </a:r>
          </a:p>
        </p:txBody>
      </p:sp>
      <p:sp>
        <p:nvSpPr>
          <p:cNvPr id="5" name="灯片编号占位符 4">
            <a:extLst>
              <a:ext uri="{FF2B5EF4-FFF2-40B4-BE49-F238E27FC236}">
                <a16:creationId xmlns:a16="http://schemas.microsoft.com/office/drawing/2014/main" id="{6A38DB38-50D6-419C-B6D1-AFA62C7D99F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857A3-1012-4184-86F6-41658C62E65F}" type="slidenum">
              <a:rPr kumimoji="0" lang="en-US" sz="1200" b="0" i="0" u="none" strike="noStrike" kern="120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371731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C1091-719A-426D-8D9B-E64944616B62}"/>
              </a:ext>
            </a:extLst>
          </p:cNvPr>
          <p:cNvSpPr>
            <a:spLocks noGrp="1"/>
          </p:cNvSpPr>
          <p:nvPr>
            <p:ph type="title"/>
          </p:nvPr>
        </p:nvSpPr>
        <p:spPr/>
        <p:txBody>
          <a:bodyPr>
            <a:normAutofit/>
          </a:bodyPr>
          <a:lstStyle/>
          <a:p>
            <a:r>
              <a:rPr lang="en-US" altLang="zh-CN" dirty="0"/>
              <a:t>10.2.1</a:t>
            </a:r>
            <a:r>
              <a:rPr lang="zh-CN" altLang="en-US" dirty="0"/>
              <a:t>　基本块</a:t>
            </a:r>
          </a:p>
        </p:txBody>
      </p:sp>
      <p:sp>
        <p:nvSpPr>
          <p:cNvPr id="3" name="内容占位符 2">
            <a:extLst>
              <a:ext uri="{FF2B5EF4-FFF2-40B4-BE49-F238E27FC236}">
                <a16:creationId xmlns:a16="http://schemas.microsoft.com/office/drawing/2014/main" id="{8F2EDE8F-49A1-4117-BEEC-866FB3BE6657}"/>
              </a:ext>
            </a:extLst>
          </p:cNvPr>
          <p:cNvSpPr>
            <a:spLocks noGrp="1"/>
          </p:cNvSpPr>
          <p:nvPr>
            <p:ph idx="1"/>
          </p:nvPr>
        </p:nvSpPr>
        <p:spPr/>
        <p:txBody>
          <a:bodyPr/>
          <a:lstStyle/>
          <a:p>
            <a:r>
              <a:rPr lang="zh-CN" altLang="en-US" dirty="0"/>
              <a:t>基本块是指程序中一个顺序执行的语句序列，它只有一个入口语句和一个出口语句。执行时只能从入口语句进入，从出口语句退出。</a:t>
            </a:r>
            <a:endParaRPr lang="en-US" altLang="zh-CN" dirty="0"/>
          </a:p>
          <a:p>
            <a:r>
              <a:rPr lang="zh-CN" altLang="en-US" dirty="0">
                <a:solidFill>
                  <a:srgbClr val="C00000"/>
                </a:solidFill>
              </a:rPr>
              <a:t>基本块是一个</a:t>
            </a:r>
            <a:r>
              <a:rPr lang="zh-CN" altLang="en-US" dirty="0">
                <a:solidFill>
                  <a:srgbClr val="0000FF"/>
                </a:solidFill>
              </a:rPr>
              <a:t>最大的</a:t>
            </a:r>
            <a:r>
              <a:rPr lang="zh-CN" altLang="en-US" dirty="0">
                <a:solidFill>
                  <a:srgbClr val="C00000"/>
                </a:solidFill>
              </a:rPr>
              <a:t>不可分割的、</a:t>
            </a:r>
            <a:r>
              <a:rPr lang="zh-CN" altLang="en-US" dirty="0">
                <a:solidFill>
                  <a:srgbClr val="0000FF"/>
                </a:solidFill>
              </a:rPr>
              <a:t>连续的三地址指令序列</a:t>
            </a:r>
            <a:r>
              <a:rPr lang="zh-CN" altLang="en-US" dirty="0">
                <a:solidFill>
                  <a:srgbClr val="C00000"/>
                </a:solidFill>
              </a:rPr>
              <a:t>，这个块中的指令</a:t>
            </a:r>
            <a:r>
              <a:rPr lang="zh-CN" altLang="en-US" dirty="0">
                <a:solidFill>
                  <a:srgbClr val="0000FF"/>
                </a:solidFill>
              </a:rPr>
              <a:t>要么全执行</a:t>
            </a:r>
            <a:r>
              <a:rPr lang="zh-CN" altLang="en-US" dirty="0">
                <a:solidFill>
                  <a:srgbClr val="C00000"/>
                </a:solidFill>
              </a:rPr>
              <a:t>，</a:t>
            </a:r>
            <a:r>
              <a:rPr lang="zh-CN" altLang="en-US" dirty="0">
                <a:solidFill>
                  <a:srgbClr val="0000FF"/>
                </a:solidFill>
              </a:rPr>
              <a:t>要么全不执行</a:t>
            </a:r>
            <a:r>
              <a:rPr lang="zh-CN" altLang="en-US" dirty="0">
                <a:solidFill>
                  <a:srgbClr val="C00000"/>
                </a:solidFill>
              </a:rPr>
              <a:t>。</a:t>
            </a:r>
            <a:endParaRPr lang="en-US" altLang="zh-CN" dirty="0">
              <a:solidFill>
                <a:srgbClr val="C00000"/>
              </a:solidFill>
            </a:endParaRPr>
          </a:p>
          <a:p>
            <a:r>
              <a:rPr lang="zh-CN" altLang="en-US" dirty="0"/>
              <a:t>基本块的入口：</a:t>
            </a:r>
            <a:endParaRPr lang="en-US" altLang="zh-CN" dirty="0"/>
          </a:p>
          <a:p>
            <a:pPr lvl="1"/>
            <a:r>
              <a:rPr lang="zh-CN" altLang="en-US" dirty="0"/>
              <a:t>程序的第</a:t>
            </a:r>
            <a:r>
              <a:rPr lang="en-US" altLang="zh-CN" dirty="0"/>
              <a:t>1</a:t>
            </a:r>
            <a:r>
              <a:rPr lang="zh-CN" altLang="en-US" dirty="0"/>
              <a:t>条语句；</a:t>
            </a:r>
            <a:endParaRPr lang="en-US" altLang="zh-CN" dirty="0"/>
          </a:p>
          <a:p>
            <a:pPr lvl="1"/>
            <a:r>
              <a:rPr lang="en-US" altLang="zh-CN" dirty="0"/>
              <a:t>(</a:t>
            </a:r>
            <a:r>
              <a:rPr lang="zh-CN" altLang="en-US" dirty="0"/>
              <a:t>条件</a:t>
            </a:r>
            <a:r>
              <a:rPr lang="en-US" altLang="zh-CN" dirty="0"/>
              <a:t>/</a:t>
            </a:r>
            <a:r>
              <a:rPr lang="zh-CN" altLang="en-US" dirty="0"/>
              <a:t>无条件</a:t>
            </a:r>
            <a:r>
              <a:rPr lang="en-US" altLang="zh-CN" dirty="0"/>
              <a:t>)</a:t>
            </a:r>
            <a:r>
              <a:rPr lang="zh-CN" altLang="en-US" dirty="0"/>
              <a:t>跳转语句的跳转目标语句；</a:t>
            </a:r>
            <a:endParaRPr lang="en-US" altLang="zh-CN" dirty="0"/>
          </a:p>
          <a:p>
            <a:pPr lvl="1"/>
            <a:r>
              <a:rPr lang="zh-CN" altLang="en-US" dirty="0"/>
              <a:t>条件跳转语句的下一条语句；</a:t>
            </a:r>
          </a:p>
        </p:txBody>
      </p:sp>
      <p:sp>
        <p:nvSpPr>
          <p:cNvPr id="4" name="灯片编号占位符 3">
            <a:extLst>
              <a:ext uri="{FF2B5EF4-FFF2-40B4-BE49-F238E27FC236}">
                <a16:creationId xmlns:a16="http://schemas.microsoft.com/office/drawing/2014/main" id="{79A8B882-5EE9-4B88-9A5B-B5991946666D}"/>
              </a:ext>
            </a:extLst>
          </p:cNvPr>
          <p:cNvSpPr>
            <a:spLocks noGrp="1"/>
          </p:cNvSpPr>
          <p:nvPr>
            <p:ph type="sldNum" sz="quarter" idx="4"/>
          </p:nvPr>
        </p:nvSpPr>
        <p:spPr/>
        <p:txBody>
          <a:bodyPr/>
          <a:lstStyle/>
          <a:p>
            <a:fld id="{E3A857A3-1012-4184-86F6-41658C62E65F}" type="slidenum">
              <a:rPr lang="en-US" smtClean="0"/>
              <a:pPr/>
              <a:t>26</a:t>
            </a:fld>
            <a:endParaRPr lang="en-US" dirty="0"/>
          </a:p>
        </p:txBody>
      </p:sp>
    </p:spTree>
    <p:extLst>
      <p:ext uri="{BB962C8B-B14F-4D97-AF65-F5344CB8AC3E}">
        <p14:creationId xmlns:p14="http://schemas.microsoft.com/office/powerpoint/2010/main" val="1616530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C1091-719A-426D-8D9B-E64944616B62}"/>
              </a:ext>
            </a:extLst>
          </p:cNvPr>
          <p:cNvSpPr>
            <a:spLocks noGrp="1"/>
          </p:cNvSpPr>
          <p:nvPr>
            <p:ph type="title"/>
          </p:nvPr>
        </p:nvSpPr>
        <p:spPr/>
        <p:txBody>
          <a:bodyPr>
            <a:normAutofit/>
          </a:bodyPr>
          <a:lstStyle/>
          <a:p>
            <a:r>
              <a:rPr lang="en-US" altLang="zh-CN" dirty="0"/>
              <a:t>10.2.1</a:t>
            </a:r>
            <a:r>
              <a:rPr lang="zh-CN" altLang="en-US" dirty="0"/>
              <a:t>　基本块</a:t>
            </a:r>
          </a:p>
        </p:txBody>
      </p:sp>
      <p:sp>
        <p:nvSpPr>
          <p:cNvPr id="3" name="内容占位符 2">
            <a:extLst>
              <a:ext uri="{FF2B5EF4-FFF2-40B4-BE49-F238E27FC236}">
                <a16:creationId xmlns:a16="http://schemas.microsoft.com/office/drawing/2014/main" id="{8F2EDE8F-49A1-4117-BEEC-866FB3BE6657}"/>
              </a:ext>
            </a:extLst>
          </p:cNvPr>
          <p:cNvSpPr>
            <a:spLocks noGrp="1"/>
          </p:cNvSpPr>
          <p:nvPr>
            <p:ph idx="1"/>
          </p:nvPr>
        </p:nvSpPr>
        <p:spPr>
          <a:xfrm>
            <a:off x="487822" y="942764"/>
            <a:ext cx="11121082" cy="5637024"/>
          </a:xfrm>
        </p:spPr>
        <p:txBody>
          <a:bodyPr/>
          <a:lstStyle/>
          <a:p>
            <a:r>
              <a:rPr lang="zh-CN" altLang="en-US" sz="2800" dirty="0"/>
              <a:t>划分基本块的方法：</a:t>
            </a:r>
          </a:p>
          <a:p>
            <a:pPr lvl="1"/>
            <a:r>
              <a:rPr lang="zh-CN" altLang="en-US" sz="2600" dirty="0"/>
              <a:t>确定基本块的入口；</a:t>
            </a:r>
          </a:p>
          <a:p>
            <a:pPr lvl="1"/>
            <a:r>
              <a:rPr lang="zh-CN" altLang="en-US" sz="2600" dirty="0"/>
              <a:t>每个入口，对应一个基本块：从入口语句向后直到</a:t>
            </a:r>
          </a:p>
          <a:p>
            <a:pPr marL="914400" lvl="2" indent="0">
              <a:buNone/>
            </a:pPr>
            <a:r>
              <a:rPr lang="zh-CN" altLang="en-US" sz="2600" dirty="0"/>
              <a:t>① </a:t>
            </a:r>
            <a:r>
              <a:rPr lang="en-US" altLang="zh-CN" sz="2600" dirty="0"/>
              <a:t>terminator(</a:t>
            </a:r>
            <a:r>
              <a:rPr lang="en-US" altLang="zh-CN" sz="2600" dirty="0" err="1"/>
              <a:t>br</a:t>
            </a:r>
            <a:r>
              <a:rPr lang="en-US" altLang="zh-CN" sz="2600" dirty="0"/>
              <a:t>/ret)   (</a:t>
            </a:r>
            <a:r>
              <a:rPr lang="zh-CN" altLang="en-US" sz="2600" dirty="0"/>
              <a:t>包括该语句在内</a:t>
            </a:r>
            <a:r>
              <a:rPr lang="en-US" altLang="zh-CN" sz="2600" dirty="0"/>
              <a:t>)</a:t>
            </a:r>
            <a:r>
              <a:rPr lang="zh-CN" altLang="en-US" sz="2600" dirty="0"/>
              <a:t>；</a:t>
            </a:r>
          </a:p>
          <a:p>
            <a:pPr marL="914400" lvl="2" indent="0">
              <a:buNone/>
            </a:pPr>
            <a:r>
              <a:rPr lang="zh-CN" altLang="en-US" sz="2600" dirty="0"/>
              <a:t>②下一个入口语句</a:t>
            </a:r>
            <a:r>
              <a:rPr lang="en-US" altLang="zh-CN" sz="2600" dirty="0"/>
              <a:t>(</a:t>
            </a:r>
            <a:r>
              <a:rPr lang="zh-CN" altLang="en-US" sz="2600" dirty="0"/>
              <a:t>不包括该语句</a:t>
            </a:r>
            <a:r>
              <a:rPr lang="en-US" altLang="zh-CN" sz="2600" dirty="0"/>
              <a:t>)</a:t>
            </a:r>
          </a:p>
          <a:p>
            <a:pPr lvl="1"/>
            <a:endParaRPr lang="en-US" altLang="zh-CN" sz="2600" dirty="0"/>
          </a:p>
          <a:p>
            <a:pPr lvl="1"/>
            <a:r>
              <a:rPr lang="zh-CN" altLang="en-US" sz="2600" dirty="0"/>
              <a:t>凡不属于任何一个基本块的语句都是</a:t>
            </a:r>
            <a:r>
              <a:rPr lang="zh-CN" altLang="en-US" sz="2600" dirty="0">
                <a:solidFill>
                  <a:srgbClr val="0000FF"/>
                </a:solidFill>
              </a:rPr>
              <a:t>不可达</a:t>
            </a:r>
            <a:r>
              <a:rPr lang="zh-CN" altLang="en-US" sz="2600" dirty="0"/>
              <a:t>语句，将其全部删除。</a:t>
            </a:r>
          </a:p>
        </p:txBody>
      </p:sp>
      <p:sp>
        <p:nvSpPr>
          <p:cNvPr id="4" name="灯片编号占位符 3">
            <a:extLst>
              <a:ext uri="{FF2B5EF4-FFF2-40B4-BE49-F238E27FC236}">
                <a16:creationId xmlns:a16="http://schemas.microsoft.com/office/drawing/2014/main" id="{79A8B882-5EE9-4B88-9A5B-B5991946666D}"/>
              </a:ext>
            </a:extLst>
          </p:cNvPr>
          <p:cNvSpPr>
            <a:spLocks noGrp="1"/>
          </p:cNvSpPr>
          <p:nvPr>
            <p:ph type="sldNum" sz="quarter" idx="4"/>
          </p:nvPr>
        </p:nvSpPr>
        <p:spPr/>
        <p:txBody>
          <a:bodyPr/>
          <a:lstStyle/>
          <a:p>
            <a:fld id="{E3A857A3-1012-4184-86F6-41658C62E65F}" type="slidenum">
              <a:rPr lang="en-US" smtClean="0"/>
              <a:pPr/>
              <a:t>27</a:t>
            </a:fld>
            <a:endParaRPr lang="en-US" dirty="0"/>
          </a:p>
        </p:txBody>
      </p:sp>
    </p:spTree>
    <p:extLst>
      <p:ext uri="{BB962C8B-B14F-4D97-AF65-F5344CB8AC3E}">
        <p14:creationId xmlns:p14="http://schemas.microsoft.com/office/powerpoint/2010/main" val="1408956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4CC91C-1244-4962-87BC-9A0E0D767EC3}"/>
              </a:ext>
            </a:extLst>
          </p:cNvPr>
          <p:cNvSpPr>
            <a:spLocks noGrp="1"/>
          </p:cNvSpPr>
          <p:nvPr>
            <p:ph type="title"/>
          </p:nvPr>
        </p:nvSpPr>
        <p:spPr/>
        <p:txBody>
          <a:bodyPr/>
          <a:lstStyle/>
          <a:p>
            <a:r>
              <a:rPr lang="en-US" altLang="zh-CN" dirty="0"/>
              <a:t>10.2.1</a:t>
            </a:r>
            <a:r>
              <a:rPr lang="zh-CN" altLang="en-US" dirty="0"/>
              <a:t>　基本块</a:t>
            </a:r>
          </a:p>
        </p:txBody>
      </p:sp>
      <p:sp>
        <p:nvSpPr>
          <p:cNvPr id="3" name="内容占位符 2">
            <a:extLst>
              <a:ext uri="{FF2B5EF4-FFF2-40B4-BE49-F238E27FC236}">
                <a16:creationId xmlns:a16="http://schemas.microsoft.com/office/drawing/2014/main" id="{AE120D76-E310-4E31-8C6A-0606DB5B0622}"/>
              </a:ext>
            </a:extLst>
          </p:cNvPr>
          <p:cNvSpPr>
            <a:spLocks noGrp="1"/>
          </p:cNvSpPr>
          <p:nvPr>
            <p:ph idx="1"/>
          </p:nvPr>
        </p:nvSpPr>
        <p:spPr>
          <a:xfrm>
            <a:off x="487822" y="942764"/>
            <a:ext cx="2286001" cy="702138"/>
          </a:xfrm>
        </p:spPr>
        <p:txBody>
          <a:bodyPr/>
          <a:lstStyle/>
          <a:p>
            <a:r>
              <a:rPr lang="zh-CN" altLang="en-US" dirty="0"/>
              <a:t>例</a:t>
            </a:r>
          </a:p>
        </p:txBody>
      </p:sp>
      <p:sp>
        <p:nvSpPr>
          <p:cNvPr id="4" name="灯片编号占位符 3">
            <a:extLst>
              <a:ext uri="{FF2B5EF4-FFF2-40B4-BE49-F238E27FC236}">
                <a16:creationId xmlns:a16="http://schemas.microsoft.com/office/drawing/2014/main" id="{3D48AE20-4F68-4627-A083-A74544AFBE00}"/>
              </a:ext>
            </a:extLst>
          </p:cNvPr>
          <p:cNvSpPr>
            <a:spLocks noGrp="1"/>
          </p:cNvSpPr>
          <p:nvPr>
            <p:ph type="sldNum" sz="quarter" idx="4"/>
          </p:nvPr>
        </p:nvSpPr>
        <p:spPr/>
        <p:txBody>
          <a:bodyPr/>
          <a:lstStyle/>
          <a:p>
            <a:fld id="{E3A857A3-1012-4184-86F6-41658C62E65F}" type="slidenum">
              <a:rPr lang="en-US" smtClean="0"/>
              <a:pPr/>
              <a:t>28</a:t>
            </a:fld>
            <a:endParaRPr lang="en-US" dirty="0"/>
          </a:p>
        </p:txBody>
      </p:sp>
      <p:sp>
        <p:nvSpPr>
          <p:cNvPr id="5" name="Rectangle 6">
            <a:extLst>
              <a:ext uri="{FF2B5EF4-FFF2-40B4-BE49-F238E27FC236}">
                <a16:creationId xmlns:a16="http://schemas.microsoft.com/office/drawing/2014/main" id="{B128ADBD-83F8-4268-BF58-3E8FBC6320DD}"/>
              </a:ext>
            </a:extLst>
          </p:cNvPr>
          <p:cNvSpPr txBox="1">
            <a:spLocks noChangeArrowheads="1"/>
          </p:cNvSpPr>
          <p:nvPr/>
        </p:nvSpPr>
        <p:spPr bwMode="auto">
          <a:xfrm>
            <a:off x="858379" y="2716334"/>
            <a:ext cx="2855913" cy="2428875"/>
          </a:xfrm>
          <a:prstGeom prst="rect">
            <a:avLst/>
          </a:prstGeom>
          <a:solidFill>
            <a:srgbClr val="F5C040">
              <a:lumMod val="60000"/>
              <a:lumOff val="40000"/>
            </a:srgbClr>
          </a:solidFill>
          <a:ln>
            <a:solidFill>
              <a:sysClr val="windowText" lastClr="000000"/>
            </a:solidFill>
            <a:miter lim="800000"/>
            <a:headEnd/>
            <a:tailEnd/>
          </a:ln>
        </p:spPr>
        <p:txBody>
          <a:bodyPr vert="horz" wrap="square" lIns="68580" tIns="34290" rIns="68580" bIns="34290" numCol="1" anchor="t" anchorCtr="0" compatLnSpc="1">
            <a:prstTxWarp prst="textNoShape">
              <a:avLst/>
            </a:prstTxWarp>
          </a:bodyPr>
          <a:lstStyle>
            <a:lvl1pPr marL="271463" indent="-271463" algn="l" rtl="0" eaLnBrk="0" fontAlgn="base" hangingPunct="0">
              <a:spcBef>
                <a:spcPct val="20000"/>
              </a:spcBef>
              <a:spcAft>
                <a:spcPct val="0"/>
              </a:spcAft>
              <a:buClr>
                <a:schemeClr val="accent1"/>
              </a:buClr>
              <a:buSzPct val="100000"/>
              <a:buFont typeface="Symbol" panose="05050102010706020507" pitchFamily="18" charset="2"/>
              <a:buChar char=""/>
              <a:defRPr sz="2400" kern="1200" baseline="0">
                <a:solidFill>
                  <a:schemeClr val="tx2"/>
                </a:solidFill>
                <a:latin typeface="Times New Roman" panose="02020603050405020304" pitchFamily="18" charset="0"/>
                <a:ea typeface="+mn-ea"/>
                <a:cs typeface="+mn-cs"/>
              </a:defRPr>
            </a:lvl1pPr>
            <a:lvl2pPr marL="574675" indent="-271463" algn="l" rtl="0" eaLnBrk="0" fontAlgn="base" hangingPunct="0">
              <a:spcBef>
                <a:spcPct val="20000"/>
              </a:spcBef>
              <a:spcAft>
                <a:spcPct val="0"/>
              </a:spcAft>
              <a:buClr>
                <a:schemeClr val="accent1"/>
              </a:buClr>
              <a:buSzPct val="100000"/>
              <a:buFont typeface="Symbol" panose="05050102010706020507" pitchFamily="18" charset="2"/>
              <a:buChar char=""/>
              <a:defRPr sz="2200" kern="1200" baseline="0">
                <a:solidFill>
                  <a:schemeClr val="tx2"/>
                </a:solidFill>
                <a:latin typeface="Times New Roman" panose="02020603050405020304" pitchFamily="18" charset="0"/>
                <a:ea typeface="+mn-ea"/>
                <a:cs typeface="+mn-cs"/>
              </a:defRPr>
            </a:lvl2pPr>
            <a:lvl3pPr marL="854075" indent="-227013" algn="l" rtl="0" eaLnBrk="0" fontAlgn="base" hangingPunct="0">
              <a:spcBef>
                <a:spcPct val="20000"/>
              </a:spcBef>
              <a:spcAft>
                <a:spcPct val="0"/>
              </a:spcAft>
              <a:buClr>
                <a:schemeClr val="accent1"/>
              </a:buClr>
              <a:buSzPct val="100000"/>
              <a:buFont typeface="Symbol" panose="05050102010706020507" pitchFamily="18" charset="2"/>
              <a:buChar char=""/>
              <a:defRPr sz="2000" kern="1200" baseline="0">
                <a:solidFill>
                  <a:schemeClr val="tx2"/>
                </a:solidFill>
                <a:latin typeface="Times New Roman" panose="02020603050405020304" pitchFamily="18" charset="0"/>
                <a:ea typeface="+mn-ea"/>
                <a:cs typeface="+mn-cs"/>
              </a:defRPr>
            </a:lvl3pPr>
            <a:lvl4pPr marL="1141413" indent="-227013" algn="l" rtl="0" eaLnBrk="0" fontAlgn="base" hangingPunct="0">
              <a:spcBef>
                <a:spcPct val="20000"/>
              </a:spcBef>
              <a:spcAft>
                <a:spcPct val="0"/>
              </a:spcAft>
              <a:buClr>
                <a:schemeClr val="accent1"/>
              </a:buClr>
              <a:buSzPct val="100000"/>
              <a:buFont typeface="Symbol" panose="05050102010706020507" pitchFamily="18" charset="2"/>
              <a:buChar char=""/>
              <a:defRPr sz="2000" kern="1200" baseline="0">
                <a:solidFill>
                  <a:schemeClr val="tx2"/>
                </a:solidFill>
                <a:latin typeface="Times New Roman" panose="02020603050405020304" pitchFamily="18" charset="0"/>
                <a:ea typeface="+mn-ea"/>
                <a:cs typeface="+mn-cs"/>
              </a:defRPr>
            </a:lvl4pPr>
            <a:lvl5pPr marL="1460500" indent="-227013" algn="l" rtl="0" eaLnBrk="0" fontAlgn="base" hangingPunct="0">
              <a:spcBef>
                <a:spcPct val="20000"/>
              </a:spcBef>
              <a:spcAft>
                <a:spcPct val="0"/>
              </a:spcAft>
              <a:buClr>
                <a:schemeClr val="accent1"/>
              </a:buClr>
              <a:buSzPct val="100000"/>
              <a:buFont typeface="Symbol" panose="05050102010706020507" pitchFamily="18" charset="2"/>
              <a:buChar char=""/>
              <a:defRPr sz="1600" kern="1200" baseline="0">
                <a:solidFill>
                  <a:schemeClr val="tx2"/>
                </a:solidFill>
                <a:latin typeface="Times New Roman" panose="02020603050405020304" pitchFamily="18" charset="0"/>
                <a:ea typeface="+mn-ea"/>
                <a:cs typeface="+mn-cs"/>
              </a:defRPr>
            </a:lvl5pPr>
            <a:lvl6pPr marL="1783036"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068"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099"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132"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m</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sym typeface="Symbol" pitchFamily="18" charset="2"/>
              </a:rPr>
              <a:t></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1;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j</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n</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v</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n</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p>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1" u="none" strike="noStrike" kern="1200" cap="none" spc="0" normalizeH="0" baseline="0" noProof="0">
                <a:ln>
                  <a:noFill/>
                </a:ln>
                <a:solidFill>
                  <a:srgbClr val="0000FF"/>
                </a:solidFill>
                <a:effectLst/>
                <a:uLnTx/>
                <a:uFillTx/>
                <a:latin typeface="Times New Roman" panose="02020603050405020304" pitchFamily="18" charset="0"/>
                <a:ea typeface="华文楷体" panose="02010600040101010101" pitchFamily="2" charset="-122"/>
                <a:cs typeface="+mn-cs"/>
              </a:rPr>
              <a:t>while</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(1) {	</a:t>
            </a:r>
          </a:p>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rgbClr val="0000FF"/>
                </a:solidFill>
                <a:effectLst/>
                <a:uLnTx/>
                <a:uFillTx/>
                <a:latin typeface="Times New Roman" panose="02020603050405020304" pitchFamily="18" charset="0"/>
                <a:ea typeface="华文楷体" panose="02010600040101010101" pitchFamily="2" charset="-122"/>
                <a:cs typeface="+mn-cs"/>
              </a:rPr>
              <a:t>do</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+1; </a:t>
            </a:r>
            <a:r>
              <a:rPr kumimoji="0" lang="en-US" altLang="zh-CN" sz="1800" b="1" i="1" u="none" strike="noStrike" kern="1200" cap="none" spc="0" normalizeH="0" baseline="0" noProof="0">
                <a:ln>
                  <a:noFill/>
                </a:ln>
                <a:solidFill>
                  <a:srgbClr val="0000FF"/>
                </a:solidFill>
                <a:effectLst/>
                <a:uLnTx/>
                <a:uFillTx/>
                <a:latin typeface="Times New Roman" panose="02020603050405020304" pitchFamily="18" charset="0"/>
                <a:ea typeface="华文楷体" panose="02010600040101010101" pitchFamily="2" charset="-122"/>
                <a:cs typeface="+mn-cs"/>
              </a:rPr>
              <a:t>while</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]&lt;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v</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p>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rgbClr val="0000FF"/>
                </a:solidFill>
                <a:effectLst/>
                <a:uLnTx/>
                <a:uFillTx/>
                <a:latin typeface="Times New Roman" panose="02020603050405020304" pitchFamily="18" charset="0"/>
                <a:ea typeface="华文楷体" panose="02010600040101010101" pitchFamily="2" charset="-122"/>
                <a:cs typeface="+mn-cs"/>
              </a:rPr>
              <a:t>do</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j</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j</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sym typeface="Symbol" pitchFamily="18" charset="2"/>
              </a:rPr>
              <a:t></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1;</a:t>
            </a:r>
            <a:r>
              <a:rPr kumimoji="0" lang="en-US" altLang="zh-CN" sz="1800" b="1" i="1" u="none" strike="noStrike" kern="1200" cap="none" spc="0" normalizeH="0" baseline="0" noProof="0">
                <a:ln>
                  <a:noFill/>
                </a:ln>
                <a:solidFill>
                  <a:srgbClr val="0000FF"/>
                </a:solidFill>
                <a:effectLst/>
                <a:uLnTx/>
                <a:uFillTx/>
                <a:latin typeface="Times New Roman" panose="02020603050405020304" pitchFamily="18" charset="0"/>
                <a:ea typeface="华文楷体" panose="02010600040101010101" pitchFamily="2" charset="-122"/>
                <a:cs typeface="+mn-cs"/>
              </a:rPr>
              <a:t>while</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j</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]&gt;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v</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p>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rgbClr val="0000FF"/>
                </a:solidFill>
                <a:effectLst/>
                <a:uLnTx/>
                <a:uFillTx/>
                <a:latin typeface="Times New Roman" panose="02020603050405020304" pitchFamily="18" charset="0"/>
                <a:ea typeface="华文楷体" panose="02010600040101010101" pitchFamily="2" charset="-122"/>
                <a:cs typeface="+mn-cs"/>
              </a:rPr>
              <a:t>if</a:t>
            </a:r>
            <a:r>
              <a:rPr kumimoji="0"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华文楷体" panose="02010600040101010101" pitchFamily="2" charset="-122"/>
                <a:cs typeface="+mn-cs"/>
              </a:rPr>
              <a:t> </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&gt;=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j</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rgbClr val="0000FF"/>
                </a:solidFill>
                <a:effectLst/>
                <a:uLnTx/>
                <a:uFillTx/>
                <a:latin typeface="Times New Roman" panose="02020603050405020304" pitchFamily="18" charset="0"/>
                <a:ea typeface="华文楷体" panose="02010600040101010101" pitchFamily="2" charset="-122"/>
                <a:cs typeface="+mn-cs"/>
              </a:rPr>
              <a:t>break</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p>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x</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j</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j</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x</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p>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p>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x</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n</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n</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x</a:t>
            </a:r>
            <a:r>
              <a:rPr kumimoji="0" lang="en-US" altLang="zh-CN" sz="1800" b="1" i="0" u="none" strike="noStrike" kern="1200" cap="none" spc="0" normalizeH="0" baseline="0" noProof="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endPar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endParaRPr>
          </a:p>
        </p:txBody>
      </p:sp>
      <p:sp>
        <p:nvSpPr>
          <p:cNvPr id="6" name="Rectangle 5">
            <a:extLst>
              <a:ext uri="{FF2B5EF4-FFF2-40B4-BE49-F238E27FC236}">
                <a16:creationId xmlns:a16="http://schemas.microsoft.com/office/drawing/2014/main" id="{49DD15D5-0654-4FEE-A0BA-972C7EF4ADB7}"/>
              </a:ext>
            </a:extLst>
          </p:cNvPr>
          <p:cNvSpPr>
            <a:spLocks noChangeArrowheads="1"/>
          </p:cNvSpPr>
          <p:nvPr/>
        </p:nvSpPr>
        <p:spPr bwMode="auto">
          <a:xfrm>
            <a:off x="4544554" y="1513009"/>
            <a:ext cx="2286000" cy="356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marL="257175" indent="-257175">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(1)  </a:t>
            </a:r>
            <a:r>
              <a:rPr lang="en-US" altLang="zh-CN" sz="2000" i="1">
                <a:solidFill>
                  <a:prstClr val="black"/>
                </a:solidFill>
                <a:latin typeface="Times New Roman" panose="02020603050405020304" pitchFamily="18" charset="0"/>
              </a:rPr>
              <a:t>i</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m</a:t>
            </a:r>
            <a:r>
              <a:rPr lang="en-US" altLang="zh-CN" sz="2000">
                <a:solidFill>
                  <a:prstClr val="black"/>
                </a:solidFill>
                <a:latin typeface="Times New Roman" panose="02020603050405020304" pitchFamily="18" charset="0"/>
              </a:rPr>
              <a:t> </a:t>
            </a:r>
            <a:r>
              <a:rPr lang="en-US" altLang="zh-CN" sz="2000">
                <a:solidFill>
                  <a:prstClr val="black"/>
                </a:solidFill>
                <a:latin typeface="Times New Roman" panose="02020603050405020304" pitchFamily="18" charset="0"/>
                <a:sym typeface="Symbol" panose="05050102010706020507" pitchFamily="18" charset="2"/>
              </a:rPr>
              <a:t></a:t>
            </a:r>
            <a:r>
              <a:rPr lang="en-US" altLang="zh-CN" sz="2000">
                <a:solidFill>
                  <a:prstClr val="black"/>
                </a:solidFill>
                <a:latin typeface="Times New Roman" panose="02020603050405020304" pitchFamily="18" charset="0"/>
              </a:rPr>
              <a:t>1</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(2)  </a:t>
            </a:r>
            <a:r>
              <a:rPr lang="en-US" altLang="zh-CN" sz="2000" i="1">
                <a:solidFill>
                  <a:prstClr val="black"/>
                </a:solidFill>
                <a:latin typeface="Times New Roman" panose="02020603050405020304" pitchFamily="18" charset="0"/>
              </a:rPr>
              <a:t>j </a:t>
            </a:r>
            <a:r>
              <a:rPr lang="en-US" altLang="zh-CN" sz="2000">
                <a:solidFill>
                  <a:prstClr val="black"/>
                </a:solidFill>
                <a:latin typeface="Times New Roman" panose="02020603050405020304" pitchFamily="18" charset="0"/>
              </a:rPr>
              <a:t>= </a:t>
            </a:r>
            <a:r>
              <a:rPr lang="en-US" altLang="zh-CN" sz="2000" i="1">
                <a:solidFill>
                  <a:prstClr val="black"/>
                </a:solidFill>
                <a:latin typeface="Times New Roman" panose="02020603050405020304" pitchFamily="18" charset="0"/>
              </a:rPr>
              <a:t>n</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(3)  </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1</a:t>
            </a:r>
            <a:r>
              <a:rPr lang="en-US" altLang="zh-CN" sz="2000">
                <a:solidFill>
                  <a:prstClr val="black"/>
                </a:solidFill>
                <a:latin typeface="Times New Roman" panose="02020603050405020304" pitchFamily="18" charset="0"/>
              </a:rPr>
              <a:t> = 4 * </a:t>
            </a:r>
            <a:r>
              <a:rPr lang="en-US" altLang="zh-CN" sz="2000" i="1">
                <a:solidFill>
                  <a:prstClr val="black"/>
                </a:solidFill>
                <a:latin typeface="Times New Roman" panose="02020603050405020304" pitchFamily="18" charset="0"/>
              </a:rPr>
              <a:t>n</a:t>
            </a:r>
            <a:r>
              <a:rPr lang="en-US" altLang="zh-CN" sz="2000">
                <a:solidFill>
                  <a:prstClr val="black"/>
                </a:solidFill>
                <a:latin typeface="Times New Roman" panose="02020603050405020304" pitchFamily="18" charset="0"/>
              </a:rPr>
              <a:t>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(4)  </a:t>
            </a:r>
            <a:r>
              <a:rPr lang="en-US" altLang="zh-CN" sz="2000" i="1">
                <a:solidFill>
                  <a:prstClr val="black"/>
                </a:solidFill>
                <a:latin typeface="Times New Roman" panose="02020603050405020304" pitchFamily="18" charset="0"/>
              </a:rPr>
              <a:t>v</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a</a:t>
            </a:r>
            <a:r>
              <a:rPr lang="en-US" altLang="zh-CN" sz="2000">
                <a:solidFill>
                  <a:prstClr val="black"/>
                </a:solidFill>
                <a:latin typeface="Times New Roman" panose="02020603050405020304" pitchFamily="18" charset="0"/>
              </a:rPr>
              <a:t>[</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1</a:t>
            </a:r>
            <a:r>
              <a:rPr lang="en-US" altLang="zh-CN" sz="2000">
                <a:solidFill>
                  <a:prstClr val="black"/>
                </a:solidFill>
                <a:latin typeface="Times New Roman" panose="02020603050405020304" pitchFamily="18" charset="0"/>
              </a:rPr>
              <a:t>]</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(5)  </a:t>
            </a:r>
            <a:r>
              <a:rPr lang="en-US" altLang="zh-CN" sz="2000" i="1">
                <a:solidFill>
                  <a:prstClr val="black"/>
                </a:solidFill>
                <a:latin typeface="Times New Roman" panose="02020603050405020304" pitchFamily="18" charset="0"/>
              </a:rPr>
              <a:t>i</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i</a:t>
            </a:r>
            <a:r>
              <a:rPr lang="en-US" altLang="zh-CN" sz="2000">
                <a:solidFill>
                  <a:prstClr val="black"/>
                </a:solidFill>
                <a:latin typeface="Times New Roman" panose="02020603050405020304" pitchFamily="18" charset="0"/>
              </a:rPr>
              <a:t> + 1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(6)  </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2</a:t>
            </a:r>
            <a:r>
              <a:rPr lang="en-US" altLang="zh-CN" sz="2000">
                <a:solidFill>
                  <a:prstClr val="black"/>
                </a:solidFill>
                <a:latin typeface="Times New Roman" panose="02020603050405020304" pitchFamily="18" charset="0"/>
              </a:rPr>
              <a:t> = 4 * </a:t>
            </a:r>
            <a:r>
              <a:rPr lang="en-US" altLang="zh-CN" sz="2000" i="1">
                <a:solidFill>
                  <a:prstClr val="black"/>
                </a:solidFill>
                <a:latin typeface="Times New Roman" panose="02020603050405020304" pitchFamily="18" charset="0"/>
              </a:rPr>
              <a:t>i</a:t>
            </a:r>
            <a:r>
              <a:rPr lang="en-US" altLang="zh-CN" sz="2000">
                <a:solidFill>
                  <a:prstClr val="black"/>
                </a:solidFill>
                <a:latin typeface="Times New Roman" panose="02020603050405020304" pitchFamily="18" charset="0"/>
              </a:rPr>
              <a:t>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(7)  </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3</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a</a:t>
            </a:r>
            <a:r>
              <a:rPr lang="en-US" altLang="zh-CN" sz="2000">
                <a:solidFill>
                  <a:prstClr val="black"/>
                </a:solidFill>
                <a:latin typeface="Times New Roman" panose="02020603050405020304" pitchFamily="18" charset="0"/>
              </a:rPr>
              <a:t>[</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2</a:t>
            </a:r>
            <a:r>
              <a:rPr lang="en-US" altLang="zh-CN" sz="2000">
                <a:solidFill>
                  <a:prstClr val="black"/>
                </a:solidFill>
                <a:latin typeface="Times New Roman" panose="02020603050405020304" pitchFamily="18" charset="0"/>
              </a:rPr>
              <a:t>] </a:t>
            </a:r>
          </a:p>
          <a:p>
            <a:pPr fontAlgn="base">
              <a:lnSpc>
                <a:spcPts val="2025"/>
              </a:lnSpc>
              <a:spcBef>
                <a:spcPct val="20000"/>
              </a:spcBef>
              <a:spcAft>
                <a:spcPct val="0"/>
              </a:spcAft>
              <a:buClr>
                <a:srgbClr val="5EAEFF"/>
              </a:buClr>
              <a:buSzPct val="60000"/>
            </a:pPr>
            <a:r>
              <a:rPr lang="zh-CN" altLang="en-US" sz="2000">
                <a:solidFill>
                  <a:prstClr val="black"/>
                </a:solidFill>
                <a:latin typeface="Times New Roman" panose="02020603050405020304" pitchFamily="18" charset="0"/>
              </a:rPr>
              <a:t>(8) </a:t>
            </a:r>
            <a:r>
              <a:rPr lang="zh-CN" altLang="en-US" sz="2000" i="1">
                <a:solidFill>
                  <a:prstClr val="black"/>
                </a:solidFill>
                <a:latin typeface="Times New Roman" panose="02020603050405020304" pitchFamily="18" charset="0"/>
              </a:rPr>
              <a:t> </a:t>
            </a:r>
            <a:r>
              <a:rPr lang="en-US" altLang="zh-CN" sz="2000" i="1">
                <a:solidFill>
                  <a:prstClr val="black"/>
                </a:solidFill>
                <a:latin typeface="Times New Roman" panose="02020603050405020304" pitchFamily="18" charset="0"/>
              </a:rPr>
              <a:t>if t</a:t>
            </a:r>
            <a:r>
              <a:rPr lang="en-US" altLang="zh-CN" sz="2000" i="1" baseline="-30000">
                <a:solidFill>
                  <a:prstClr val="black"/>
                </a:solidFill>
                <a:latin typeface="Times New Roman" panose="02020603050405020304" pitchFamily="18" charset="0"/>
              </a:rPr>
              <a:t>3</a:t>
            </a:r>
            <a:r>
              <a:rPr lang="en-US" altLang="zh-CN" sz="2000">
                <a:solidFill>
                  <a:prstClr val="black"/>
                </a:solidFill>
                <a:latin typeface="Times New Roman" panose="02020603050405020304" pitchFamily="18" charset="0"/>
              </a:rPr>
              <a:t>&gt;</a:t>
            </a:r>
            <a:r>
              <a:rPr lang="en-US" altLang="zh-CN" sz="2000" i="1">
                <a:solidFill>
                  <a:prstClr val="black"/>
                </a:solidFill>
                <a:latin typeface="Times New Roman" panose="02020603050405020304" pitchFamily="18" charset="0"/>
              </a:rPr>
              <a:t>v</a:t>
            </a:r>
            <a:r>
              <a:rPr lang="en-US" altLang="zh-CN" sz="2000">
                <a:solidFill>
                  <a:prstClr val="black"/>
                </a:solidFill>
                <a:latin typeface="Times New Roman" panose="02020603050405020304" pitchFamily="18" charset="0"/>
              </a:rPr>
              <a:t> </a:t>
            </a:r>
            <a:r>
              <a:rPr lang="en-US" altLang="zh-CN" sz="2000" i="1">
                <a:solidFill>
                  <a:prstClr val="black"/>
                </a:solidFill>
                <a:latin typeface="Times New Roman" panose="02020603050405020304" pitchFamily="18" charset="0"/>
              </a:rPr>
              <a:t>goto</a:t>
            </a:r>
            <a:r>
              <a:rPr lang="en-US" altLang="zh-CN" sz="2000">
                <a:solidFill>
                  <a:prstClr val="black"/>
                </a:solidFill>
                <a:latin typeface="Times New Roman" panose="02020603050405020304" pitchFamily="18" charset="0"/>
              </a:rPr>
              <a:t>(5)</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(9)  </a:t>
            </a:r>
            <a:r>
              <a:rPr lang="en-US" altLang="zh-CN" sz="2000" i="1">
                <a:solidFill>
                  <a:prstClr val="black"/>
                </a:solidFill>
                <a:latin typeface="Times New Roman" panose="02020603050405020304" pitchFamily="18" charset="0"/>
              </a:rPr>
              <a:t>j</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j</a:t>
            </a:r>
            <a:r>
              <a:rPr lang="en-US" altLang="zh-CN" sz="2000">
                <a:solidFill>
                  <a:prstClr val="black"/>
                </a:solidFill>
                <a:latin typeface="Times New Roman" panose="02020603050405020304" pitchFamily="18" charset="0"/>
              </a:rPr>
              <a:t> </a:t>
            </a:r>
            <a:r>
              <a:rPr lang="en-US" altLang="zh-CN" sz="2000">
                <a:solidFill>
                  <a:prstClr val="black"/>
                </a:solidFill>
                <a:latin typeface="Times New Roman" panose="02020603050405020304" pitchFamily="18" charset="0"/>
                <a:sym typeface="Symbol" panose="05050102010706020507" pitchFamily="18" charset="2"/>
              </a:rPr>
              <a:t></a:t>
            </a:r>
            <a:r>
              <a:rPr lang="en-US" altLang="zh-CN" sz="2000">
                <a:solidFill>
                  <a:prstClr val="black"/>
                </a:solidFill>
                <a:latin typeface="Times New Roman" panose="02020603050405020304" pitchFamily="18" charset="0"/>
              </a:rPr>
              <a:t>1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(10) </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4</a:t>
            </a:r>
            <a:r>
              <a:rPr lang="en-US" altLang="zh-CN" sz="2000">
                <a:solidFill>
                  <a:prstClr val="black"/>
                </a:solidFill>
                <a:latin typeface="Times New Roman" panose="02020603050405020304" pitchFamily="18" charset="0"/>
              </a:rPr>
              <a:t> = 4 * </a:t>
            </a:r>
            <a:r>
              <a:rPr lang="en-US" altLang="zh-CN" sz="2000" i="1">
                <a:solidFill>
                  <a:prstClr val="black"/>
                </a:solidFill>
                <a:latin typeface="Times New Roman" panose="02020603050405020304" pitchFamily="18" charset="0"/>
              </a:rPr>
              <a:t>j</a:t>
            </a:r>
            <a:r>
              <a:rPr lang="en-US" altLang="zh-CN" sz="2000">
                <a:solidFill>
                  <a:prstClr val="black"/>
                </a:solidFill>
                <a:latin typeface="Times New Roman" panose="02020603050405020304" pitchFamily="18" charset="0"/>
              </a:rPr>
              <a:t>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(11) </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5</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a</a:t>
            </a:r>
            <a:r>
              <a:rPr lang="en-US" altLang="zh-CN" sz="2000">
                <a:solidFill>
                  <a:prstClr val="black"/>
                </a:solidFill>
                <a:latin typeface="Times New Roman" panose="02020603050405020304" pitchFamily="18" charset="0"/>
              </a:rPr>
              <a:t>[</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4</a:t>
            </a:r>
            <a:r>
              <a:rPr lang="en-US" altLang="zh-CN" sz="2000">
                <a:solidFill>
                  <a:prstClr val="black"/>
                </a:solidFill>
                <a:latin typeface="Times New Roman" panose="02020603050405020304" pitchFamily="18" charset="0"/>
              </a:rPr>
              <a:t>]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(12) </a:t>
            </a:r>
            <a:r>
              <a:rPr lang="en-US" altLang="zh-CN" sz="2000" i="1">
                <a:solidFill>
                  <a:prstClr val="black"/>
                </a:solidFill>
                <a:latin typeface="Times New Roman" panose="02020603050405020304" pitchFamily="18" charset="0"/>
              </a:rPr>
              <a:t>if</a:t>
            </a:r>
            <a:r>
              <a:rPr lang="en-US" altLang="zh-CN" sz="2000">
                <a:solidFill>
                  <a:prstClr val="black"/>
                </a:solidFill>
                <a:latin typeface="Times New Roman" panose="02020603050405020304" pitchFamily="18" charset="0"/>
              </a:rPr>
              <a:t> </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5</a:t>
            </a:r>
            <a:r>
              <a:rPr lang="en-US" altLang="zh-CN" sz="2000">
                <a:solidFill>
                  <a:prstClr val="black"/>
                </a:solidFill>
                <a:latin typeface="Times New Roman" panose="02020603050405020304" pitchFamily="18" charset="0"/>
              </a:rPr>
              <a:t>&gt;</a:t>
            </a:r>
            <a:r>
              <a:rPr lang="en-US" altLang="zh-CN" sz="2000" i="1">
                <a:solidFill>
                  <a:prstClr val="black"/>
                </a:solidFill>
                <a:latin typeface="Times New Roman" panose="02020603050405020304" pitchFamily="18" charset="0"/>
              </a:rPr>
              <a:t>v</a:t>
            </a:r>
            <a:r>
              <a:rPr lang="en-US" altLang="zh-CN" sz="2000">
                <a:solidFill>
                  <a:prstClr val="black"/>
                </a:solidFill>
                <a:latin typeface="Times New Roman" panose="02020603050405020304" pitchFamily="18" charset="0"/>
              </a:rPr>
              <a:t> </a:t>
            </a:r>
            <a:r>
              <a:rPr lang="en-US" altLang="zh-CN" sz="2000" i="1">
                <a:solidFill>
                  <a:prstClr val="black"/>
                </a:solidFill>
                <a:latin typeface="Times New Roman" panose="02020603050405020304" pitchFamily="18" charset="0"/>
              </a:rPr>
              <a:t>goto</a:t>
            </a:r>
            <a:r>
              <a:rPr lang="en-US" altLang="zh-CN" sz="2000">
                <a:solidFill>
                  <a:prstClr val="black"/>
                </a:solidFill>
                <a:latin typeface="Times New Roman" panose="02020603050405020304" pitchFamily="18" charset="0"/>
              </a:rPr>
              <a:t>(9)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(13) </a:t>
            </a:r>
            <a:r>
              <a:rPr lang="en-US" altLang="zh-CN" sz="2000" i="1">
                <a:solidFill>
                  <a:prstClr val="black"/>
                </a:solidFill>
                <a:latin typeface="Times New Roman" panose="02020603050405020304" pitchFamily="18" charset="0"/>
              </a:rPr>
              <a:t>if</a:t>
            </a:r>
            <a:r>
              <a:rPr lang="en-US" altLang="zh-CN" sz="2000">
                <a:solidFill>
                  <a:prstClr val="black"/>
                </a:solidFill>
                <a:latin typeface="Times New Roman" panose="02020603050405020304" pitchFamily="18" charset="0"/>
              </a:rPr>
              <a:t> </a:t>
            </a:r>
            <a:r>
              <a:rPr lang="en-US" altLang="zh-CN" sz="2000" i="1">
                <a:solidFill>
                  <a:prstClr val="black"/>
                </a:solidFill>
                <a:latin typeface="Times New Roman" panose="02020603050405020304" pitchFamily="18" charset="0"/>
              </a:rPr>
              <a:t>i</a:t>
            </a:r>
            <a:r>
              <a:rPr lang="en-US" altLang="zh-CN" sz="2000">
                <a:solidFill>
                  <a:prstClr val="black"/>
                </a:solidFill>
                <a:latin typeface="Times New Roman" panose="02020603050405020304" pitchFamily="18" charset="0"/>
              </a:rPr>
              <a:t>&gt;=</a:t>
            </a:r>
            <a:r>
              <a:rPr lang="en-US" altLang="zh-CN" sz="2000" i="1">
                <a:solidFill>
                  <a:prstClr val="black"/>
                </a:solidFill>
                <a:latin typeface="Times New Roman" panose="02020603050405020304" pitchFamily="18" charset="0"/>
              </a:rPr>
              <a:t>j</a:t>
            </a:r>
            <a:r>
              <a:rPr lang="en-US" altLang="zh-CN" sz="2000">
                <a:solidFill>
                  <a:prstClr val="black"/>
                </a:solidFill>
                <a:latin typeface="Times New Roman" panose="02020603050405020304" pitchFamily="18" charset="0"/>
              </a:rPr>
              <a:t> </a:t>
            </a:r>
            <a:r>
              <a:rPr lang="en-US" altLang="zh-CN" sz="2000" i="1">
                <a:solidFill>
                  <a:prstClr val="black"/>
                </a:solidFill>
                <a:latin typeface="Times New Roman" panose="02020603050405020304" pitchFamily="18" charset="0"/>
              </a:rPr>
              <a:t>goto</a:t>
            </a:r>
            <a:r>
              <a:rPr lang="en-US" altLang="zh-CN" sz="2000">
                <a:solidFill>
                  <a:prstClr val="black"/>
                </a:solidFill>
                <a:latin typeface="Times New Roman" panose="02020603050405020304" pitchFamily="18" charset="0"/>
              </a:rPr>
              <a:t>(23)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(14) </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6</a:t>
            </a:r>
            <a:r>
              <a:rPr lang="en-US" altLang="zh-CN" sz="2000">
                <a:solidFill>
                  <a:prstClr val="black"/>
                </a:solidFill>
                <a:latin typeface="Times New Roman" panose="02020603050405020304" pitchFamily="18" charset="0"/>
              </a:rPr>
              <a:t>  =4 * </a:t>
            </a:r>
            <a:r>
              <a:rPr lang="en-US" altLang="zh-CN" sz="2000" i="1">
                <a:solidFill>
                  <a:prstClr val="black"/>
                </a:solidFill>
                <a:latin typeface="Times New Roman" panose="02020603050405020304" pitchFamily="18" charset="0"/>
              </a:rPr>
              <a:t>i</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(15) </a:t>
            </a:r>
            <a:r>
              <a:rPr lang="en-US" altLang="zh-CN" sz="2000" i="1">
                <a:solidFill>
                  <a:prstClr val="black"/>
                </a:solidFill>
                <a:latin typeface="Times New Roman" panose="02020603050405020304" pitchFamily="18" charset="0"/>
              </a:rPr>
              <a:t>x</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a</a:t>
            </a:r>
            <a:r>
              <a:rPr lang="en-US" altLang="zh-CN" sz="2000">
                <a:solidFill>
                  <a:prstClr val="black"/>
                </a:solidFill>
                <a:latin typeface="Times New Roman" panose="02020603050405020304" pitchFamily="18" charset="0"/>
              </a:rPr>
              <a:t>[</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6</a:t>
            </a:r>
            <a:r>
              <a:rPr lang="en-US" altLang="zh-CN" sz="2000">
                <a:solidFill>
                  <a:prstClr val="black"/>
                </a:solidFill>
                <a:latin typeface="Times New Roman" panose="02020603050405020304" pitchFamily="18" charset="0"/>
              </a:rPr>
              <a:t>]</a:t>
            </a:r>
            <a:endParaRPr lang="zh-CN" altLang="en-US" sz="2000">
              <a:solidFill>
                <a:prstClr val="black"/>
              </a:solidFill>
              <a:latin typeface="Times New Roman" panose="02020603050405020304" pitchFamily="18" charset="0"/>
            </a:endParaRPr>
          </a:p>
        </p:txBody>
      </p:sp>
      <p:sp>
        <p:nvSpPr>
          <p:cNvPr id="7" name="Rectangle 7">
            <a:extLst>
              <a:ext uri="{FF2B5EF4-FFF2-40B4-BE49-F238E27FC236}">
                <a16:creationId xmlns:a16="http://schemas.microsoft.com/office/drawing/2014/main" id="{963B663D-369C-4189-AAA4-C0190B0C5C71}"/>
              </a:ext>
            </a:extLst>
          </p:cNvPr>
          <p:cNvSpPr>
            <a:spLocks noChangeArrowheads="1"/>
          </p:cNvSpPr>
          <p:nvPr/>
        </p:nvSpPr>
        <p:spPr bwMode="auto">
          <a:xfrm>
            <a:off x="7383004" y="1505072"/>
            <a:ext cx="2590800" cy="442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0" rIns="6858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lnSpc>
                <a:spcPts val="2500"/>
              </a:lnSpc>
              <a:spcBef>
                <a:spcPct val="0"/>
              </a:spcBef>
              <a:spcAft>
                <a:spcPct val="0"/>
              </a:spcAft>
            </a:pPr>
            <a:r>
              <a:rPr lang="en-US" altLang="zh-CN" sz="2000">
                <a:solidFill>
                  <a:prstClr val="black"/>
                </a:solidFill>
                <a:latin typeface="Times New Roman" panose="02020603050405020304" pitchFamily="18" charset="0"/>
              </a:rPr>
              <a:t>(16) </a:t>
            </a:r>
            <a:r>
              <a:rPr lang="en-US" altLang="zh-CN" sz="2000" i="1">
                <a:solidFill>
                  <a:prstClr val="black"/>
                </a:solidFill>
                <a:latin typeface="Times New Roman" panose="02020603050405020304" pitchFamily="18" charset="0"/>
              </a:rPr>
              <a:t>t</a:t>
            </a:r>
            <a:r>
              <a:rPr lang="en-US" altLang="zh-CN" sz="2000" i="1" baseline="-25000">
                <a:solidFill>
                  <a:prstClr val="black"/>
                </a:solidFill>
                <a:latin typeface="Times New Roman" panose="02020603050405020304" pitchFamily="18" charset="0"/>
              </a:rPr>
              <a:t>7</a:t>
            </a:r>
            <a:r>
              <a:rPr lang="en-US" altLang="zh-CN" sz="2000">
                <a:solidFill>
                  <a:prstClr val="black"/>
                </a:solidFill>
                <a:latin typeface="Times New Roman" panose="02020603050405020304" pitchFamily="18" charset="0"/>
              </a:rPr>
              <a:t> = 4 * </a:t>
            </a:r>
            <a:r>
              <a:rPr lang="en-US" altLang="zh-CN" sz="2000" i="1">
                <a:solidFill>
                  <a:prstClr val="black"/>
                </a:solidFill>
                <a:latin typeface="Times New Roman" panose="02020603050405020304" pitchFamily="18" charset="0"/>
              </a:rPr>
              <a:t>i</a:t>
            </a:r>
            <a:r>
              <a:rPr lang="en-US" altLang="zh-CN" sz="2000">
                <a:solidFill>
                  <a:prstClr val="black"/>
                </a:solidFill>
                <a:latin typeface="Times New Roman" panose="02020603050405020304" pitchFamily="18" charset="0"/>
              </a:rPr>
              <a:t> </a:t>
            </a:r>
          </a:p>
          <a:p>
            <a:pPr algn="just" eaLnBrk="0" fontAlgn="base" hangingPunct="0">
              <a:lnSpc>
                <a:spcPts val="2500"/>
              </a:lnSpc>
              <a:spcBef>
                <a:spcPct val="0"/>
              </a:spcBef>
              <a:spcAft>
                <a:spcPct val="0"/>
              </a:spcAft>
            </a:pPr>
            <a:r>
              <a:rPr lang="en-US" altLang="zh-CN" sz="2000">
                <a:solidFill>
                  <a:prstClr val="black"/>
                </a:solidFill>
                <a:latin typeface="Times New Roman" panose="02020603050405020304" pitchFamily="18" charset="0"/>
              </a:rPr>
              <a:t>(17) </a:t>
            </a:r>
            <a:r>
              <a:rPr lang="en-US" altLang="zh-CN" sz="2000" i="1">
                <a:solidFill>
                  <a:prstClr val="black"/>
                </a:solidFill>
                <a:latin typeface="Times New Roman" panose="02020603050405020304" pitchFamily="18" charset="0"/>
              </a:rPr>
              <a:t>t</a:t>
            </a:r>
            <a:r>
              <a:rPr lang="en-US" altLang="zh-CN" sz="2000" i="1" baseline="-25000">
                <a:solidFill>
                  <a:prstClr val="black"/>
                </a:solidFill>
                <a:latin typeface="Times New Roman" panose="02020603050405020304" pitchFamily="18" charset="0"/>
              </a:rPr>
              <a:t>8</a:t>
            </a:r>
            <a:r>
              <a:rPr lang="en-US" altLang="zh-CN" sz="2000">
                <a:solidFill>
                  <a:prstClr val="black"/>
                </a:solidFill>
                <a:latin typeface="Times New Roman" panose="02020603050405020304" pitchFamily="18" charset="0"/>
              </a:rPr>
              <a:t> = 4 * </a:t>
            </a:r>
            <a:r>
              <a:rPr lang="en-US" altLang="zh-CN" sz="2000" i="1">
                <a:solidFill>
                  <a:prstClr val="black"/>
                </a:solidFill>
                <a:latin typeface="Times New Roman" panose="02020603050405020304" pitchFamily="18" charset="0"/>
              </a:rPr>
              <a:t>j</a:t>
            </a:r>
          </a:p>
          <a:p>
            <a:pPr algn="just" eaLnBrk="0" fontAlgn="base" hangingPunct="0">
              <a:lnSpc>
                <a:spcPts val="2500"/>
              </a:lnSpc>
              <a:spcBef>
                <a:spcPct val="0"/>
              </a:spcBef>
              <a:spcAft>
                <a:spcPct val="0"/>
              </a:spcAft>
            </a:pPr>
            <a:r>
              <a:rPr lang="en-US" altLang="zh-CN" sz="2000">
                <a:solidFill>
                  <a:prstClr val="black"/>
                </a:solidFill>
                <a:latin typeface="Times New Roman" panose="02020603050405020304" pitchFamily="18" charset="0"/>
              </a:rPr>
              <a:t>(18) </a:t>
            </a:r>
            <a:r>
              <a:rPr lang="en-US" altLang="zh-CN" sz="2000" i="1">
                <a:solidFill>
                  <a:prstClr val="black"/>
                </a:solidFill>
                <a:latin typeface="Times New Roman" panose="02020603050405020304" pitchFamily="18" charset="0"/>
              </a:rPr>
              <a:t>t</a:t>
            </a:r>
            <a:r>
              <a:rPr lang="en-US" altLang="zh-CN" sz="2000" i="1" baseline="-25000">
                <a:solidFill>
                  <a:prstClr val="black"/>
                </a:solidFill>
                <a:latin typeface="Times New Roman" panose="02020603050405020304" pitchFamily="18" charset="0"/>
              </a:rPr>
              <a:t>9</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a</a:t>
            </a:r>
            <a:r>
              <a:rPr lang="en-US" altLang="zh-CN" sz="2000">
                <a:solidFill>
                  <a:prstClr val="black"/>
                </a:solidFill>
                <a:latin typeface="Times New Roman" panose="02020603050405020304" pitchFamily="18" charset="0"/>
              </a:rPr>
              <a:t>[</a:t>
            </a:r>
            <a:r>
              <a:rPr lang="en-US" altLang="zh-CN" sz="2000" i="1">
                <a:solidFill>
                  <a:prstClr val="black"/>
                </a:solidFill>
                <a:latin typeface="Times New Roman" panose="02020603050405020304" pitchFamily="18" charset="0"/>
              </a:rPr>
              <a:t>t</a:t>
            </a:r>
            <a:r>
              <a:rPr lang="en-US" altLang="zh-CN" sz="2000" i="1" baseline="-25000">
                <a:solidFill>
                  <a:prstClr val="black"/>
                </a:solidFill>
                <a:latin typeface="Times New Roman" panose="02020603050405020304" pitchFamily="18" charset="0"/>
              </a:rPr>
              <a:t>8</a:t>
            </a:r>
            <a:r>
              <a:rPr lang="en-US" altLang="zh-CN" sz="2000">
                <a:solidFill>
                  <a:prstClr val="black"/>
                </a:solidFill>
                <a:latin typeface="Times New Roman" panose="02020603050405020304" pitchFamily="18" charset="0"/>
              </a:rPr>
              <a:t>]</a:t>
            </a:r>
          </a:p>
          <a:p>
            <a:pPr algn="just" eaLnBrk="0" fontAlgn="base" hangingPunct="0">
              <a:lnSpc>
                <a:spcPts val="2500"/>
              </a:lnSpc>
              <a:spcBef>
                <a:spcPct val="0"/>
              </a:spcBef>
              <a:spcAft>
                <a:spcPct val="0"/>
              </a:spcAft>
            </a:pPr>
            <a:r>
              <a:rPr lang="en-US" altLang="zh-CN" sz="2000">
                <a:solidFill>
                  <a:prstClr val="black"/>
                </a:solidFill>
                <a:latin typeface="Times New Roman" panose="02020603050405020304" pitchFamily="18" charset="0"/>
              </a:rPr>
              <a:t>(19) </a:t>
            </a:r>
            <a:r>
              <a:rPr lang="en-US" altLang="zh-CN" sz="2000" i="1">
                <a:solidFill>
                  <a:prstClr val="black"/>
                </a:solidFill>
                <a:latin typeface="Times New Roman" panose="02020603050405020304" pitchFamily="18" charset="0"/>
              </a:rPr>
              <a:t>a</a:t>
            </a:r>
            <a:r>
              <a:rPr lang="en-US" altLang="zh-CN" sz="2000">
                <a:solidFill>
                  <a:prstClr val="black"/>
                </a:solidFill>
                <a:latin typeface="Times New Roman" panose="02020603050405020304" pitchFamily="18" charset="0"/>
              </a:rPr>
              <a:t>[</a:t>
            </a:r>
            <a:r>
              <a:rPr lang="en-US" altLang="zh-CN" sz="2000" i="1">
                <a:solidFill>
                  <a:prstClr val="black"/>
                </a:solidFill>
                <a:latin typeface="Times New Roman" panose="02020603050405020304" pitchFamily="18" charset="0"/>
              </a:rPr>
              <a:t>t</a:t>
            </a:r>
            <a:r>
              <a:rPr lang="en-US" altLang="zh-CN" sz="2000" i="1" baseline="-25000">
                <a:solidFill>
                  <a:prstClr val="black"/>
                </a:solidFill>
                <a:latin typeface="Times New Roman" panose="02020603050405020304" pitchFamily="18" charset="0"/>
              </a:rPr>
              <a:t>7</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t</a:t>
            </a:r>
            <a:r>
              <a:rPr lang="en-US" altLang="zh-CN" sz="2000" i="1" baseline="-25000">
                <a:solidFill>
                  <a:prstClr val="black"/>
                </a:solidFill>
                <a:latin typeface="Times New Roman" panose="02020603050405020304" pitchFamily="18" charset="0"/>
              </a:rPr>
              <a:t>9</a:t>
            </a:r>
            <a:endParaRPr lang="en-US" altLang="zh-CN" sz="2000" i="1">
              <a:solidFill>
                <a:prstClr val="black"/>
              </a:solidFill>
              <a:latin typeface="Times New Roman" panose="02020603050405020304" pitchFamily="18" charset="0"/>
            </a:endParaRPr>
          </a:p>
          <a:p>
            <a:pPr algn="just" eaLnBrk="0" fontAlgn="base" hangingPunct="0">
              <a:lnSpc>
                <a:spcPts val="2500"/>
              </a:lnSpc>
              <a:spcBef>
                <a:spcPct val="0"/>
              </a:spcBef>
              <a:spcAft>
                <a:spcPct val="0"/>
              </a:spcAft>
            </a:pPr>
            <a:r>
              <a:rPr lang="en-US" altLang="zh-CN" sz="2000">
                <a:solidFill>
                  <a:prstClr val="black"/>
                </a:solidFill>
                <a:latin typeface="Times New Roman" panose="02020603050405020304" pitchFamily="18" charset="0"/>
                <a:ea typeface="楷体_GB2312" pitchFamily="49" charset="-122"/>
                <a:cs typeface="Times New Roman" panose="02020603050405020304" pitchFamily="18" charset="0"/>
              </a:rPr>
              <a:t>(20) </a:t>
            </a:r>
            <a:r>
              <a:rPr lang="en-US" altLang="zh-CN" sz="2000" i="1">
                <a:solidFill>
                  <a:prstClr val="black"/>
                </a:solidFill>
                <a:latin typeface="Times New Roman" panose="02020603050405020304" pitchFamily="18" charset="0"/>
              </a:rPr>
              <a:t>t</a:t>
            </a:r>
            <a:r>
              <a:rPr lang="en-US" altLang="zh-CN" sz="2000" i="1" baseline="-25000">
                <a:solidFill>
                  <a:prstClr val="black"/>
                </a:solidFill>
                <a:latin typeface="Times New Roman" panose="02020603050405020304" pitchFamily="18" charset="0"/>
              </a:rPr>
              <a:t>10</a:t>
            </a:r>
            <a:r>
              <a:rPr lang="en-US" altLang="zh-CN" sz="2000">
                <a:solidFill>
                  <a:prstClr val="black"/>
                </a:solidFill>
                <a:latin typeface="Times New Roman" panose="02020603050405020304" pitchFamily="18" charset="0"/>
              </a:rPr>
              <a:t> = 4 *</a:t>
            </a:r>
            <a:r>
              <a:rPr lang="en-US" altLang="zh-CN" sz="2000" i="1">
                <a:solidFill>
                  <a:prstClr val="black"/>
                </a:solidFill>
                <a:latin typeface="Times New Roman" panose="02020603050405020304" pitchFamily="18" charset="0"/>
              </a:rPr>
              <a:t> j</a:t>
            </a:r>
          </a:p>
          <a:p>
            <a:pPr algn="just" eaLnBrk="0" fontAlgn="base" hangingPunct="0">
              <a:lnSpc>
                <a:spcPts val="2500"/>
              </a:lnSpc>
              <a:spcBef>
                <a:spcPct val="0"/>
              </a:spcBef>
              <a:spcAft>
                <a:spcPct val="0"/>
              </a:spcAft>
            </a:pPr>
            <a:r>
              <a:rPr lang="en-US" altLang="zh-CN" sz="2000">
                <a:solidFill>
                  <a:prstClr val="black"/>
                </a:solidFill>
                <a:latin typeface="Times New Roman" panose="02020603050405020304" pitchFamily="18" charset="0"/>
                <a:ea typeface="楷体_GB2312" pitchFamily="49" charset="-122"/>
              </a:rPr>
              <a:t>(21) </a:t>
            </a:r>
            <a:r>
              <a:rPr lang="en-US" altLang="zh-CN" sz="2000" i="1">
                <a:solidFill>
                  <a:prstClr val="black"/>
                </a:solidFill>
                <a:latin typeface="Times New Roman" panose="02020603050405020304" pitchFamily="18" charset="0"/>
              </a:rPr>
              <a:t>a</a:t>
            </a:r>
            <a:r>
              <a:rPr lang="en-US" altLang="zh-CN" sz="2000">
                <a:solidFill>
                  <a:prstClr val="black"/>
                </a:solidFill>
                <a:latin typeface="Times New Roman" panose="02020603050405020304" pitchFamily="18" charset="0"/>
              </a:rPr>
              <a:t>[</a:t>
            </a:r>
            <a:r>
              <a:rPr lang="en-US" altLang="zh-CN" sz="2000" i="1">
                <a:solidFill>
                  <a:prstClr val="black"/>
                </a:solidFill>
                <a:latin typeface="Times New Roman" panose="02020603050405020304" pitchFamily="18" charset="0"/>
              </a:rPr>
              <a:t>t</a:t>
            </a:r>
            <a:r>
              <a:rPr lang="en-US" altLang="zh-CN" sz="2000" i="1" baseline="-25000">
                <a:solidFill>
                  <a:prstClr val="black"/>
                </a:solidFill>
                <a:latin typeface="Times New Roman" panose="02020603050405020304" pitchFamily="18" charset="0"/>
              </a:rPr>
              <a:t>10</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x</a:t>
            </a:r>
          </a:p>
          <a:p>
            <a:pPr algn="just" eaLnBrk="0" fontAlgn="base" hangingPunct="0">
              <a:lnSpc>
                <a:spcPts val="2500"/>
              </a:lnSpc>
              <a:spcBef>
                <a:spcPct val="0"/>
              </a:spcBef>
              <a:spcAft>
                <a:spcPct val="0"/>
              </a:spcAft>
            </a:pPr>
            <a:r>
              <a:rPr lang="en-US" altLang="zh-CN" sz="2000">
                <a:solidFill>
                  <a:prstClr val="black"/>
                </a:solidFill>
                <a:latin typeface="Times New Roman" panose="02020603050405020304" pitchFamily="18" charset="0"/>
                <a:ea typeface="楷体_GB2312" pitchFamily="49" charset="-122"/>
              </a:rPr>
              <a:t>(22)</a:t>
            </a:r>
            <a:r>
              <a:rPr lang="en-US" altLang="zh-CN" sz="2000" i="1">
                <a:solidFill>
                  <a:prstClr val="black"/>
                </a:solidFill>
                <a:latin typeface="Times New Roman" panose="02020603050405020304" pitchFamily="18" charset="0"/>
                <a:ea typeface="楷体_GB2312" pitchFamily="49" charset="-122"/>
              </a:rPr>
              <a:t> </a:t>
            </a:r>
            <a:r>
              <a:rPr lang="en-US" altLang="zh-CN" sz="2000" i="1">
                <a:solidFill>
                  <a:prstClr val="black"/>
                </a:solidFill>
                <a:latin typeface="Times New Roman" panose="02020603050405020304" pitchFamily="18" charset="0"/>
              </a:rPr>
              <a:t>goto </a:t>
            </a:r>
            <a:r>
              <a:rPr lang="en-US" altLang="zh-CN" sz="2000">
                <a:solidFill>
                  <a:prstClr val="black"/>
                </a:solidFill>
                <a:latin typeface="Times New Roman" panose="02020603050405020304" pitchFamily="18" charset="0"/>
              </a:rPr>
              <a:t>(5)</a:t>
            </a:r>
            <a:endParaRPr lang="en-US" altLang="zh-CN" sz="2000" baseline="-25000">
              <a:solidFill>
                <a:prstClr val="black"/>
              </a:solidFill>
              <a:latin typeface="Times New Roman" panose="02020603050405020304" pitchFamily="18" charset="0"/>
            </a:endParaRPr>
          </a:p>
          <a:p>
            <a:pPr fontAlgn="base">
              <a:lnSpc>
                <a:spcPts val="2500"/>
              </a:lnSpc>
              <a:spcBef>
                <a:spcPct val="0"/>
              </a:spcBef>
              <a:spcAft>
                <a:spcPct val="0"/>
              </a:spcAft>
            </a:pPr>
            <a:r>
              <a:rPr lang="en-US" altLang="zh-CN" sz="2000">
                <a:solidFill>
                  <a:prstClr val="black"/>
                </a:solidFill>
                <a:latin typeface="Times New Roman" panose="02020603050405020304" pitchFamily="18" charset="0"/>
                <a:ea typeface="楷体_GB2312" pitchFamily="49" charset="-122"/>
              </a:rPr>
              <a:t>(23) </a:t>
            </a:r>
            <a:r>
              <a:rPr lang="en-US" altLang="zh-CN" sz="2000" i="1">
                <a:solidFill>
                  <a:prstClr val="black"/>
                </a:solidFill>
                <a:latin typeface="Times New Roman" panose="02020603050405020304" pitchFamily="18" charset="0"/>
                <a:ea typeface="楷体_GB2312" pitchFamily="49" charset="-122"/>
              </a:rPr>
              <a:t>t</a:t>
            </a:r>
            <a:r>
              <a:rPr lang="en-US" altLang="zh-CN" sz="2000" i="1" baseline="-25000">
                <a:solidFill>
                  <a:prstClr val="black"/>
                </a:solidFill>
                <a:latin typeface="Times New Roman" panose="02020603050405020304" pitchFamily="18" charset="0"/>
              </a:rPr>
              <a:t>11</a:t>
            </a:r>
            <a:r>
              <a:rPr lang="en-US" altLang="zh-CN" sz="2000">
                <a:solidFill>
                  <a:prstClr val="black"/>
                </a:solidFill>
                <a:latin typeface="Times New Roman" panose="02020603050405020304" pitchFamily="18" charset="0"/>
                <a:ea typeface="楷体_GB2312" pitchFamily="49" charset="-122"/>
              </a:rPr>
              <a:t> = 4 * </a:t>
            </a:r>
            <a:r>
              <a:rPr lang="en-US" altLang="zh-CN" sz="2000" i="1">
                <a:solidFill>
                  <a:prstClr val="black"/>
                </a:solidFill>
                <a:latin typeface="Times New Roman" panose="02020603050405020304" pitchFamily="18" charset="0"/>
                <a:ea typeface="楷体_GB2312" pitchFamily="49" charset="-122"/>
              </a:rPr>
              <a:t>i</a:t>
            </a:r>
          </a:p>
          <a:p>
            <a:pPr fontAlgn="base">
              <a:lnSpc>
                <a:spcPts val="2500"/>
              </a:lnSpc>
              <a:spcBef>
                <a:spcPct val="0"/>
              </a:spcBef>
              <a:spcAft>
                <a:spcPct val="0"/>
              </a:spcAft>
            </a:pPr>
            <a:r>
              <a:rPr lang="en-US" altLang="zh-CN" sz="2000">
                <a:solidFill>
                  <a:prstClr val="black"/>
                </a:solidFill>
                <a:latin typeface="Times New Roman" panose="02020603050405020304" pitchFamily="18" charset="0"/>
                <a:ea typeface="楷体_GB2312" pitchFamily="49" charset="-122"/>
              </a:rPr>
              <a:t>(24) </a:t>
            </a:r>
            <a:r>
              <a:rPr lang="en-US" altLang="zh-CN" sz="2000" i="1">
                <a:solidFill>
                  <a:prstClr val="black"/>
                </a:solidFill>
                <a:latin typeface="Times New Roman" panose="02020603050405020304" pitchFamily="18" charset="0"/>
                <a:ea typeface="楷体_GB2312" pitchFamily="49" charset="-122"/>
              </a:rPr>
              <a:t>x</a:t>
            </a:r>
            <a:r>
              <a:rPr lang="en-US" altLang="zh-CN" sz="2000">
                <a:solidFill>
                  <a:prstClr val="black"/>
                </a:solidFill>
                <a:latin typeface="Times New Roman" panose="02020603050405020304" pitchFamily="18" charset="0"/>
                <a:ea typeface="楷体_GB2312" pitchFamily="49" charset="-122"/>
              </a:rPr>
              <a:t> = </a:t>
            </a:r>
            <a:r>
              <a:rPr lang="en-US" altLang="zh-CN" sz="2000" i="1">
                <a:solidFill>
                  <a:prstClr val="black"/>
                </a:solidFill>
                <a:latin typeface="Times New Roman" panose="02020603050405020304" pitchFamily="18" charset="0"/>
                <a:ea typeface="楷体_GB2312" pitchFamily="49" charset="-122"/>
              </a:rPr>
              <a:t>a</a:t>
            </a:r>
            <a:r>
              <a:rPr lang="en-US" altLang="zh-CN" sz="2000">
                <a:solidFill>
                  <a:prstClr val="black"/>
                </a:solidFill>
                <a:latin typeface="Times New Roman" panose="02020603050405020304" pitchFamily="18" charset="0"/>
                <a:ea typeface="楷体_GB2312" pitchFamily="49" charset="-122"/>
              </a:rPr>
              <a:t>[</a:t>
            </a:r>
            <a:r>
              <a:rPr lang="en-US" altLang="zh-CN" sz="2000" i="1">
                <a:solidFill>
                  <a:prstClr val="black"/>
                </a:solidFill>
                <a:latin typeface="Times New Roman" panose="02020603050405020304" pitchFamily="18" charset="0"/>
                <a:ea typeface="楷体_GB2312" pitchFamily="49" charset="-122"/>
              </a:rPr>
              <a:t>t</a:t>
            </a:r>
            <a:r>
              <a:rPr lang="en-US" altLang="zh-CN" sz="2000" i="1" baseline="-25000">
                <a:solidFill>
                  <a:prstClr val="black"/>
                </a:solidFill>
                <a:latin typeface="Times New Roman" panose="02020603050405020304" pitchFamily="18" charset="0"/>
              </a:rPr>
              <a:t>11</a:t>
            </a:r>
            <a:r>
              <a:rPr lang="en-US" altLang="zh-CN" sz="2000">
                <a:solidFill>
                  <a:prstClr val="black"/>
                </a:solidFill>
                <a:latin typeface="Times New Roman" panose="02020603050405020304" pitchFamily="18" charset="0"/>
                <a:ea typeface="楷体_GB2312" pitchFamily="49" charset="-122"/>
              </a:rPr>
              <a:t>]</a:t>
            </a:r>
          </a:p>
          <a:p>
            <a:pPr fontAlgn="base">
              <a:lnSpc>
                <a:spcPts val="2500"/>
              </a:lnSpc>
              <a:spcBef>
                <a:spcPct val="0"/>
              </a:spcBef>
              <a:spcAft>
                <a:spcPct val="0"/>
              </a:spcAft>
            </a:pPr>
            <a:r>
              <a:rPr lang="en-US" altLang="zh-CN" sz="2000">
                <a:solidFill>
                  <a:prstClr val="black"/>
                </a:solidFill>
                <a:latin typeface="Times New Roman" panose="02020603050405020304" pitchFamily="18" charset="0"/>
                <a:ea typeface="楷体_GB2312" pitchFamily="49" charset="-122"/>
              </a:rPr>
              <a:t>(25) </a:t>
            </a:r>
            <a:r>
              <a:rPr lang="en-US" altLang="zh-CN" sz="2000" i="1">
                <a:solidFill>
                  <a:prstClr val="black"/>
                </a:solidFill>
                <a:latin typeface="Times New Roman" panose="02020603050405020304" pitchFamily="18" charset="0"/>
                <a:ea typeface="楷体_GB2312" pitchFamily="49" charset="-122"/>
              </a:rPr>
              <a:t>t</a:t>
            </a:r>
            <a:r>
              <a:rPr lang="en-US" altLang="zh-CN" sz="2000" i="1" baseline="-25000">
                <a:solidFill>
                  <a:prstClr val="black"/>
                </a:solidFill>
                <a:latin typeface="Times New Roman" panose="02020603050405020304" pitchFamily="18" charset="0"/>
              </a:rPr>
              <a:t>12</a:t>
            </a:r>
            <a:r>
              <a:rPr lang="en-US" altLang="zh-CN" sz="2000">
                <a:solidFill>
                  <a:prstClr val="black"/>
                </a:solidFill>
                <a:latin typeface="Times New Roman" panose="02020603050405020304" pitchFamily="18" charset="0"/>
                <a:ea typeface="楷体_GB2312" pitchFamily="49" charset="-122"/>
              </a:rPr>
              <a:t> = 4 *</a:t>
            </a:r>
            <a:r>
              <a:rPr lang="en-US" altLang="zh-CN" sz="2000" i="1">
                <a:solidFill>
                  <a:prstClr val="black"/>
                </a:solidFill>
                <a:latin typeface="Times New Roman" panose="02020603050405020304" pitchFamily="18" charset="0"/>
                <a:ea typeface="楷体_GB2312" pitchFamily="49" charset="-122"/>
              </a:rPr>
              <a:t> i </a:t>
            </a:r>
          </a:p>
          <a:p>
            <a:pPr fontAlgn="base">
              <a:lnSpc>
                <a:spcPts val="2500"/>
              </a:lnSpc>
              <a:spcBef>
                <a:spcPct val="0"/>
              </a:spcBef>
              <a:spcAft>
                <a:spcPct val="0"/>
              </a:spcAft>
            </a:pPr>
            <a:r>
              <a:rPr lang="en-US" altLang="zh-CN" sz="2000">
                <a:solidFill>
                  <a:prstClr val="black"/>
                </a:solidFill>
                <a:latin typeface="Times New Roman" panose="02020603050405020304" pitchFamily="18" charset="0"/>
                <a:ea typeface="楷体_GB2312" pitchFamily="49" charset="-122"/>
              </a:rPr>
              <a:t>(26)</a:t>
            </a:r>
            <a:r>
              <a:rPr lang="en-US" altLang="zh-CN" sz="2000" i="1">
                <a:solidFill>
                  <a:prstClr val="black"/>
                </a:solidFill>
                <a:latin typeface="Times New Roman" panose="02020603050405020304" pitchFamily="18" charset="0"/>
                <a:ea typeface="楷体_GB2312" pitchFamily="49" charset="-122"/>
              </a:rPr>
              <a:t> t</a:t>
            </a:r>
            <a:r>
              <a:rPr lang="en-US" altLang="zh-CN" sz="2000" i="1" baseline="-25000">
                <a:solidFill>
                  <a:prstClr val="black"/>
                </a:solidFill>
                <a:latin typeface="Times New Roman" panose="02020603050405020304" pitchFamily="18" charset="0"/>
              </a:rPr>
              <a:t>13</a:t>
            </a:r>
            <a:r>
              <a:rPr lang="en-US" altLang="zh-CN" sz="2000" i="1">
                <a:solidFill>
                  <a:prstClr val="black"/>
                </a:solidFill>
                <a:latin typeface="Times New Roman" panose="02020603050405020304" pitchFamily="18" charset="0"/>
                <a:ea typeface="楷体_GB2312" pitchFamily="49" charset="-122"/>
              </a:rPr>
              <a:t> </a:t>
            </a:r>
            <a:r>
              <a:rPr lang="en-US" altLang="zh-CN" sz="2000">
                <a:solidFill>
                  <a:prstClr val="black"/>
                </a:solidFill>
                <a:latin typeface="Times New Roman" panose="02020603050405020304" pitchFamily="18" charset="0"/>
                <a:ea typeface="楷体_GB2312" pitchFamily="49" charset="-122"/>
              </a:rPr>
              <a:t>= 4 * </a:t>
            </a:r>
            <a:r>
              <a:rPr lang="en-US" altLang="zh-CN" sz="2000" i="1">
                <a:solidFill>
                  <a:prstClr val="black"/>
                </a:solidFill>
                <a:latin typeface="Times New Roman" panose="02020603050405020304" pitchFamily="18" charset="0"/>
                <a:ea typeface="楷体_GB2312" pitchFamily="49" charset="-122"/>
              </a:rPr>
              <a:t>n</a:t>
            </a:r>
          </a:p>
          <a:p>
            <a:pPr fontAlgn="base">
              <a:lnSpc>
                <a:spcPts val="2500"/>
              </a:lnSpc>
              <a:spcBef>
                <a:spcPct val="0"/>
              </a:spcBef>
              <a:spcAft>
                <a:spcPct val="0"/>
              </a:spcAft>
            </a:pPr>
            <a:r>
              <a:rPr lang="en-US" altLang="zh-CN" sz="2000">
                <a:solidFill>
                  <a:prstClr val="black"/>
                </a:solidFill>
                <a:latin typeface="Times New Roman" panose="02020603050405020304" pitchFamily="18" charset="0"/>
                <a:ea typeface="楷体_GB2312" pitchFamily="49" charset="-122"/>
              </a:rPr>
              <a:t>(27)</a:t>
            </a:r>
            <a:r>
              <a:rPr lang="en-US" altLang="zh-CN" sz="2000" i="1">
                <a:solidFill>
                  <a:prstClr val="black"/>
                </a:solidFill>
                <a:latin typeface="Times New Roman" panose="02020603050405020304" pitchFamily="18" charset="0"/>
                <a:ea typeface="楷体_GB2312" pitchFamily="49" charset="-122"/>
              </a:rPr>
              <a:t> t</a:t>
            </a:r>
            <a:r>
              <a:rPr lang="en-US" altLang="zh-CN" sz="2000" i="1" baseline="-25000">
                <a:solidFill>
                  <a:prstClr val="black"/>
                </a:solidFill>
                <a:latin typeface="Times New Roman" panose="02020603050405020304" pitchFamily="18" charset="0"/>
              </a:rPr>
              <a:t>14</a:t>
            </a:r>
            <a:r>
              <a:rPr lang="en-US" altLang="zh-CN" sz="2000" i="1">
                <a:solidFill>
                  <a:prstClr val="black"/>
                </a:solidFill>
                <a:latin typeface="Times New Roman" panose="02020603050405020304" pitchFamily="18" charset="0"/>
                <a:ea typeface="楷体_GB2312" pitchFamily="49" charset="-122"/>
              </a:rPr>
              <a:t> </a:t>
            </a:r>
            <a:r>
              <a:rPr lang="en-US" altLang="zh-CN" sz="2000">
                <a:solidFill>
                  <a:prstClr val="black"/>
                </a:solidFill>
                <a:latin typeface="Times New Roman" panose="02020603050405020304" pitchFamily="18" charset="0"/>
                <a:ea typeface="楷体_GB2312" pitchFamily="49" charset="-122"/>
              </a:rPr>
              <a:t>= </a:t>
            </a:r>
            <a:r>
              <a:rPr lang="en-US" altLang="zh-CN" sz="2000" i="1">
                <a:solidFill>
                  <a:prstClr val="black"/>
                </a:solidFill>
                <a:latin typeface="Times New Roman" panose="02020603050405020304" pitchFamily="18" charset="0"/>
                <a:ea typeface="楷体_GB2312" pitchFamily="49" charset="-122"/>
              </a:rPr>
              <a:t>a</a:t>
            </a:r>
            <a:r>
              <a:rPr lang="en-US" altLang="zh-CN" sz="2000">
                <a:solidFill>
                  <a:prstClr val="black"/>
                </a:solidFill>
                <a:latin typeface="Times New Roman" panose="02020603050405020304" pitchFamily="18" charset="0"/>
                <a:ea typeface="楷体_GB2312" pitchFamily="49" charset="-122"/>
              </a:rPr>
              <a:t>[</a:t>
            </a:r>
            <a:r>
              <a:rPr lang="en-US" altLang="zh-CN" sz="2000" i="1">
                <a:solidFill>
                  <a:prstClr val="black"/>
                </a:solidFill>
                <a:latin typeface="Times New Roman" panose="02020603050405020304" pitchFamily="18" charset="0"/>
                <a:ea typeface="楷体_GB2312" pitchFamily="49" charset="-122"/>
              </a:rPr>
              <a:t>t</a:t>
            </a:r>
            <a:r>
              <a:rPr lang="en-US" altLang="zh-CN" sz="2000" i="1" baseline="-25000">
                <a:solidFill>
                  <a:prstClr val="black"/>
                </a:solidFill>
                <a:latin typeface="Times New Roman" panose="02020603050405020304" pitchFamily="18" charset="0"/>
              </a:rPr>
              <a:t>13</a:t>
            </a:r>
            <a:r>
              <a:rPr lang="en-US" altLang="zh-CN" sz="2000">
                <a:solidFill>
                  <a:prstClr val="black"/>
                </a:solidFill>
                <a:latin typeface="Times New Roman" panose="02020603050405020304" pitchFamily="18" charset="0"/>
                <a:ea typeface="楷体_GB2312" pitchFamily="49" charset="-122"/>
              </a:rPr>
              <a:t>]</a:t>
            </a:r>
          </a:p>
          <a:p>
            <a:pPr fontAlgn="base">
              <a:lnSpc>
                <a:spcPts val="2500"/>
              </a:lnSpc>
              <a:spcBef>
                <a:spcPct val="0"/>
              </a:spcBef>
              <a:spcAft>
                <a:spcPct val="0"/>
              </a:spcAft>
            </a:pPr>
            <a:r>
              <a:rPr lang="en-US" altLang="zh-CN" sz="2000">
                <a:solidFill>
                  <a:prstClr val="black"/>
                </a:solidFill>
                <a:latin typeface="Times New Roman" panose="02020603050405020304" pitchFamily="18" charset="0"/>
                <a:ea typeface="楷体_GB2312" pitchFamily="49" charset="-122"/>
              </a:rPr>
              <a:t>(28) </a:t>
            </a:r>
            <a:r>
              <a:rPr lang="en-US" altLang="zh-CN" sz="2000" i="1">
                <a:solidFill>
                  <a:prstClr val="black"/>
                </a:solidFill>
                <a:latin typeface="Times New Roman" panose="02020603050405020304" pitchFamily="18" charset="0"/>
                <a:ea typeface="楷体_GB2312" pitchFamily="49" charset="-122"/>
              </a:rPr>
              <a:t>a</a:t>
            </a:r>
            <a:r>
              <a:rPr lang="en-US" altLang="zh-CN" sz="2000">
                <a:solidFill>
                  <a:prstClr val="black"/>
                </a:solidFill>
                <a:latin typeface="Times New Roman" panose="02020603050405020304" pitchFamily="18" charset="0"/>
                <a:ea typeface="楷体_GB2312" pitchFamily="49" charset="-122"/>
              </a:rPr>
              <a:t>[</a:t>
            </a:r>
            <a:r>
              <a:rPr lang="en-US" altLang="zh-CN" sz="2000" i="1">
                <a:solidFill>
                  <a:prstClr val="black"/>
                </a:solidFill>
                <a:latin typeface="Times New Roman" panose="02020603050405020304" pitchFamily="18" charset="0"/>
                <a:ea typeface="楷体_GB2312" pitchFamily="49" charset="-122"/>
              </a:rPr>
              <a:t>t</a:t>
            </a:r>
            <a:r>
              <a:rPr lang="en-US" altLang="zh-CN" sz="2000" i="1" baseline="-25000">
                <a:solidFill>
                  <a:prstClr val="black"/>
                </a:solidFill>
                <a:latin typeface="Times New Roman" panose="02020603050405020304" pitchFamily="18" charset="0"/>
              </a:rPr>
              <a:t>12</a:t>
            </a:r>
            <a:r>
              <a:rPr lang="en-US" altLang="zh-CN" sz="2000">
                <a:solidFill>
                  <a:prstClr val="black"/>
                </a:solidFill>
                <a:latin typeface="Times New Roman" panose="02020603050405020304" pitchFamily="18" charset="0"/>
                <a:ea typeface="楷体_GB2312" pitchFamily="49" charset="-122"/>
              </a:rPr>
              <a:t>] = </a:t>
            </a:r>
            <a:r>
              <a:rPr lang="en-US" altLang="zh-CN" sz="2000" i="1">
                <a:solidFill>
                  <a:prstClr val="black"/>
                </a:solidFill>
                <a:latin typeface="Times New Roman" panose="02020603050405020304" pitchFamily="18" charset="0"/>
                <a:ea typeface="楷体_GB2312" pitchFamily="49" charset="-122"/>
              </a:rPr>
              <a:t>t</a:t>
            </a:r>
            <a:r>
              <a:rPr lang="en-US" altLang="zh-CN" sz="2000" i="1" baseline="-25000">
                <a:solidFill>
                  <a:prstClr val="black"/>
                </a:solidFill>
                <a:latin typeface="Times New Roman" panose="02020603050405020304" pitchFamily="18" charset="0"/>
              </a:rPr>
              <a:t>14</a:t>
            </a:r>
          </a:p>
          <a:p>
            <a:pPr fontAlgn="base">
              <a:lnSpc>
                <a:spcPts val="2500"/>
              </a:lnSpc>
              <a:spcBef>
                <a:spcPct val="0"/>
              </a:spcBef>
              <a:spcAft>
                <a:spcPct val="0"/>
              </a:spcAft>
            </a:pPr>
            <a:r>
              <a:rPr lang="en-US" altLang="zh-CN" sz="2000">
                <a:solidFill>
                  <a:prstClr val="black"/>
                </a:solidFill>
                <a:latin typeface="Times New Roman" panose="02020603050405020304" pitchFamily="18" charset="0"/>
                <a:ea typeface="楷体_GB2312" pitchFamily="49" charset="-122"/>
              </a:rPr>
              <a:t>(29) </a:t>
            </a:r>
            <a:r>
              <a:rPr lang="en-US" altLang="zh-CN" sz="2000" i="1">
                <a:solidFill>
                  <a:prstClr val="black"/>
                </a:solidFill>
                <a:latin typeface="Times New Roman" panose="02020603050405020304" pitchFamily="18" charset="0"/>
                <a:ea typeface="楷体_GB2312" pitchFamily="49" charset="-122"/>
              </a:rPr>
              <a:t>t</a:t>
            </a:r>
            <a:r>
              <a:rPr lang="en-US" altLang="zh-CN" sz="2000" i="1" baseline="-25000">
                <a:solidFill>
                  <a:prstClr val="black"/>
                </a:solidFill>
                <a:latin typeface="Times New Roman" panose="02020603050405020304" pitchFamily="18" charset="0"/>
              </a:rPr>
              <a:t>15</a:t>
            </a:r>
            <a:r>
              <a:rPr lang="en-US" altLang="zh-CN" sz="2000">
                <a:solidFill>
                  <a:prstClr val="black"/>
                </a:solidFill>
                <a:latin typeface="Times New Roman" panose="02020603050405020304" pitchFamily="18" charset="0"/>
                <a:ea typeface="楷体_GB2312" pitchFamily="49" charset="-122"/>
              </a:rPr>
              <a:t> = 4 * </a:t>
            </a:r>
            <a:r>
              <a:rPr lang="en-US" altLang="zh-CN" sz="2000" i="1">
                <a:solidFill>
                  <a:prstClr val="black"/>
                </a:solidFill>
                <a:latin typeface="Times New Roman" panose="02020603050405020304" pitchFamily="18" charset="0"/>
                <a:ea typeface="楷体_GB2312" pitchFamily="49" charset="-122"/>
              </a:rPr>
              <a:t>n</a:t>
            </a:r>
            <a:r>
              <a:rPr lang="en-US" altLang="zh-CN" sz="2000">
                <a:solidFill>
                  <a:prstClr val="black"/>
                </a:solidFill>
                <a:latin typeface="Times New Roman" panose="02020603050405020304" pitchFamily="18" charset="0"/>
                <a:ea typeface="楷体_GB2312" pitchFamily="49" charset="-122"/>
              </a:rPr>
              <a:t> </a:t>
            </a:r>
          </a:p>
          <a:p>
            <a:pPr fontAlgn="base">
              <a:lnSpc>
                <a:spcPts val="2500"/>
              </a:lnSpc>
              <a:spcBef>
                <a:spcPct val="0"/>
              </a:spcBef>
              <a:spcAft>
                <a:spcPct val="0"/>
              </a:spcAft>
            </a:pPr>
            <a:r>
              <a:rPr lang="en-US" altLang="zh-CN" sz="2000">
                <a:solidFill>
                  <a:prstClr val="black"/>
                </a:solidFill>
                <a:latin typeface="Times New Roman" panose="02020603050405020304" pitchFamily="18" charset="0"/>
                <a:ea typeface="楷体_GB2312" pitchFamily="49" charset="-122"/>
              </a:rPr>
              <a:t>(30) </a:t>
            </a:r>
            <a:r>
              <a:rPr lang="en-US" altLang="zh-CN" sz="2000" i="1">
                <a:solidFill>
                  <a:prstClr val="black"/>
                </a:solidFill>
                <a:latin typeface="Times New Roman" panose="02020603050405020304" pitchFamily="18" charset="0"/>
                <a:ea typeface="楷体_GB2312" pitchFamily="49" charset="-122"/>
              </a:rPr>
              <a:t>a</a:t>
            </a:r>
            <a:r>
              <a:rPr lang="en-US" altLang="zh-CN" sz="2000">
                <a:solidFill>
                  <a:prstClr val="black"/>
                </a:solidFill>
                <a:latin typeface="Times New Roman" panose="02020603050405020304" pitchFamily="18" charset="0"/>
                <a:ea typeface="楷体_GB2312" pitchFamily="49" charset="-122"/>
              </a:rPr>
              <a:t>[</a:t>
            </a:r>
            <a:r>
              <a:rPr lang="en-US" altLang="zh-CN" sz="2000" i="1">
                <a:solidFill>
                  <a:prstClr val="black"/>
                </a:solidFill>
                <a:latin typeface="Times New Roman" panose="02020603050405020304" pitchFamily="18" charset="0"/>
                <a:ea typeface="楷体_GB2312" pitchFamily="49" charset="-122"/>
              </a:rPr>
              <a:t>t</a:t>
            </a:r>
            <a:r>
              <a:rPr lang="en-US" altLang="zh-CN" sz="2000" i="1" baseline="-25000">
                <a:solidFill>
                  <a:prstClr val="black"/>
                </a:solidFill>
                <a:latin typeface="Times New Roman" panose="02020603050405020304" pitchFamily="18" charset="0"/>
              </a:rPr>
              <a:t>15</a:t>
            </a:r>
            <a:r>
              <a:rPr lang="en-US" altLang="zh-CN" sz="2000">
                <a:solidFill>
                  <a:prstClr val="black"/>
                </a:solidFill>
                <a:latin typeface="Times New Roman" panose="02020603050405020304" pitchFamily="18" charset="0"/>
                <a:ea typeface="楷体_GB2312" pitchFamily="49" charset="-122"/>
              </a:rPr>
              <a:t>] = </a:t>
            </a:r>
            <a:r>
              <a:rPr lang="en-US" altLang="zh-CN" sz="2000" i="1">
                <a:solidFill>
                  <a:prstClr val="black"/>
                </a:solidFill>
                <a:latin typeface="Times New Roman" panose="02020603050405020304" pitchFamily="18" charset="0"/>
                <a:ea typeface="楷体_GB2312" pitchFamily="49" charset="-122"/>
              </a:rPr>
              <a:t>x</a:t>
            </a:r>
            <a:r>
              <a:rPr lang="en-US" altLang="zh-CN" sz="2000">
                <a:solidFill>
                  <a:prstClr val="black"/>
                </a:solidFill>
                <a:latin typeface="Times New Roman" panose="02020603050405020304" pitchFamily="18" charset="0"/>
                <a:ea typeface="楷体_GB2312" pitchFamily="49" charset="-122"/>
              </a:rPr>
              <a:t> </a:t>
            </a:r>
          </a:p>
        </p:txBody>
      </p:sp>
      <p:grpSp>
        <p:nvGrpSpPr>
          <p:cNvPr id="8" name="Group 14">
            <a:extLst>
              <a:ext uri="{FF2B5EF4-FFF2-40B4-BE49-F238E27FC236}">
                <a16:creationId xmlns:a16="http://schemas.microsoft.com/office/drawing/2014/main" id="{50A51737-A2AF-4B7E-BD8A-173011B27E6B}"/>
              </a:ext>
            </a:extLst>
          </p:cNvPr>
          <p:cNvGrpSpPr>
            <a:grpSpLocks/>
          </p:cNvGrpSpPr>
          <p:nvPr/>
        </p:nvGrpSpPr>
        <p:grpSpPr bwMode="auto">
          <a:xfrm>
            <a:off x="4473117" y="2790947"/>
            <a:ext cx="4357687" cy="2825750"/>
            <a:chOff x="385" y="2039"/>
            <a:chExt cx="3660" cy="2373"/>
          </a:xfrm>
        </p:grpSpPr>
        <p:sp>
          <p:nvSpPr>
            <p:cNvPr id="9" name="Line 9">
              <a:extLst>
                <a:ext uri="{FF2B5EF4-FFF2-40B4-BE49-F238E27FC236}">
                  <a16:creationId xmlns:a16="http://schemas.microsoft.com/office/drawing/2014/main" id="{9C7DD634-41DF-4D57-8C6E-46FE9BF4F09D}"/>
                </a:ext>
              </a:extLst>
            </p:cNvPr>
            <p:cNvSpPr>
              <a:spLocks noChangeShapeType="1"/>
            </p:cNvSpPr>
            <p:nvPr/>
          </p:nvSpPr>
          <p:spPr bwMode="auto">
            <a:xfrm>
              <a:off x="385" y="2039"/>
              <a:ext cx="1860" cy="0"/>
            </a:xfrm>
            <a:prstGeom prst="line">
              <a:avLst/>
            </a:prstGeom>
            <a:noFill/>
            <a:ln w="25400">
              <a:solidFill>
                <a:srgbClr val="FF0000"/>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prstClr val="black"/>
                </a:solidFill>
                <a:latin typeface="Tahoma" panose="020B0604030504040204" pitchFamily="34" charset="0"/>
                <a:ea typeface="宋体" panose="02010600030101010101" pitchFamily="2" charset="-122"/>
              </a:endParaRPr>
            </a:p>
          </p:txBody>
        </p:sp>
        <p:sp>
          <p:nvSpPr>
            <p:cNvPr id="10" name="Line 10">
              <a:extLst>
                <a:ext uri="{FF2B5EF4-FFF2-40B4-BE49-F238E27FC236}">
                  <a16:creationId xmlns:a16="http://schemas.microsoft.com/office/drawing/2014/main" id="{A1CDC76A-CF23-4024-AB38-2C61C4FA365F}"/>
                </a:ext>
              </a:extLst>
            </p:cNvPr>
            <p:cNvSpPr>
              <a:spLocks noChangeShapeType="1"/>
            </p:cNvSpPr>
            <p:nvPr/>
          </p:nvSpPr>
          <p:spPr bwMode="auto">
            <a:xfrm>
              <a:off x="385" y="3083"/>
              <a:ext cx="1860" cy="0"/>
            </a:xfrm>
            <a:prstGeom prst="line">
              <a:avLst/>
            </a:prstGeom>
            <a:noFill/>
            <a:ln w="25400">
              <a:solidFill>
                <a:srgbClr val="FF0000"/>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prstClr val="black"/>
                </a:solidFill>
                <a:latin typeface="Tahoma" panose="020B0604030504040204" pitchFamily="34" charset="0"/>
                <a:ea typeface="宋体" panose="02010600030101010101" pitchFamily="2" charset="-122"/>
              </a:endParaRPr>
            </a:p>
          </p:txBody>
        </p:sp>
        <p:sp>
          <p:nvSpPr>
            <p:cNvPr id="11" name="Line 11">
              <a:extLst>
                <a:ext uri="{FF2B5EF4-FFF2-40B4-BE49-F238E27FC236}">
                  <a16:creationId xmlns:a16="http://schemas.microsoft.com/office/drawing/2014/main" id="{7F9B6EA8-5ECD-486A-9A3B-B87797577487}"/>
                </a:ext>
              </a:extLst>
            </p:cNvPr>
            <p:cNvSpPr>
              <a:spLocks noChangeShapeType="1"/>
            </p:cNvSpPr>
            <p:nvPr/>
          </p:nvSpPr>
          <p:spPr bwMode="auto">
            <a:xfrm>
              <a:off x="385" y="4139"/>
              <a:ext cx="1860" cy="0"/>
            </a:xfrm>
            <a:prstGeom prst="line">
              <a:avLst/>
            </a:prstGeom>
            <a:noFill/>
            <a:ln w="25400">
              <a:solidFill>
                <a:srgbClr val="FF0000"/>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prstClr val="black"/>
                </a:solidFill>
                <a:latin typeface="Tahoma" panose="020B0604030504040204" pitchFamily="34" charset="0"/>
                <a:ea typeface="宋体" panose="02010600030101010101" pitchFamily="2" charset="-122"/>
              </a:endParaRPr>
            </a:p>
          </p:txBody>
        </p:sp>
        <p:sp>
          <p:nvSpPr>
            <p:cNvPr id="12" name="Line 12">
              <a:extLst>
                <a:ext uri="{FF2B5EF4-FFF2-40B4-BE49-F238E27FC236}">
                  <a16:creationId xmlns:a16="http://schemas.microsoft.com/office/drawing/2014/main" id="{E1D5B18E-1D13-4401-88FC-33BB0DCE02D3}"/>
                </a:ext>
              </a:extLst>
            </p:cNvPr>
            <p:cNvSpPr>
              <a:spLocks noChangeShapeType="1"/>
            </p:cNvSpPr>
            <p:nvPr/>
          </p:nvSpPr>
          <p:spPr bwMode="auto">
            <a:xfrm>
              <a:off x="385" y="4412"/>
              <a:ext cx="1860" cy="0"/>
            </a:xfrm>
            <a:prstGeom prst="line">
              <a:avLst/>
            </a:prstGeom>
            <a:noFill/>
            <a:ln w="25400">
              <a:solidFill>
                <a:srgbClr val="FF0000"/>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prstClr val="black"/>
                </a:solidFill>
                <a:latin typeface="Tahoma" panose="020B0604030504040204" pitchFamily="34" charset="0"/>
                <a:ea typeface="宋体" panose="02010600030101010101" pitchFamily="2" charset="-122"/>
              </a:endParaRPr>
            </a:p>
          </p:txBody>
        </p:sp>
        <p:sp>
          <p:nvSpPr>
            <p:cNvPr id="13" name="Line 13">
              <a:extLst>
                <a:ext uri="{FF2B5EF4-FFF2-40B4-BE49-F238E27FC236}">
                  <a16:creationId xmlns:a16="http://schemas.microsoft.com/office/drawing/2014/main" id="{7E5CFA3B-A751-49EE-B2C0-12BACD19F0C6}"/>
                </a:ext>
              </a:extLst>
            </p:cNvPr>
            <p:cNvSpPr>
              <a:spLocks noChangeShapeType="1"/>
            </p:cNvSpPr>
            <p:nvPr/>
          </p:nvSpPr>
          <p:spPr bwMode="auto">
            <a:xfrm>
              <a:off x="2776" y="2819"/>
              <a:ext cx="1269" cy="0"/>
            </a:xfrm>
            <a:prstGeom prst="line">
              <a:avLst/>
            </a:prstGeom>
            <a:noFill/>
            <a:ln w="25400">
              <a:solidFill>
                <a:srgbClr val="FF0000"/>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prstClr val="black"/>
                </a:solidFill>
                <a:latin typeface="Tahoma" panose="020B0604030504040204" pitchFamily="34" charset="0"/>
                <a:ea typeface="宋体" panose="02010600030101010101" pitchFamily="2" charset="-122"/>
              </a:endParaRPr>
            </a:p>
          </p:txBody>
        </p:sp>
      </p:grpSp>
      <p:sp>
        <p:nvSpPr>
          <p:cNvPr id="14" name="Rectangle 15">
            <a:extLst>
              <a:ext uri="{FF2B5EF4-FFF2-40B4-BE49-F238E27FC236}">
                <a16:creationId xmlns:a16="http://schemas.microsoft.com/office/drawing/2014/main" id="{422E0357-50E0-4975-9F39-DE55989D577F}"/>
              </a:ext>
            </a:extLst>
          </p:cNvPr>
          <p:cNvSpPr>
            <a:spLocks noChangeArrowheads="1"/>
          </p:cNvSpPr>
          <p:nvPr/>
        </p:nvSpPr>
        <p:spPr bwMode="auto">
          <a:xfrm>
            <a:off x="4187367" y="2005134"/>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1</a:t>
            </a:r>
          </a:p>
        </p:txBody>
      </p:sp>
      <p:sp>
        <p:nvSpPr>
          <p:cNvPr id="15" name="Rectangle 16">
            <a:extLst>
              <a:ext uri="{FF2B5EF4-FFF2-40B4-BE49-F238E27FC236}">
                <a16:creationId xmlns:a16="http://schemas.microsoft.com/office/drawing/2014/main" id="{C3ED85B3-BAF9-4E69-87DA-7E014DE25F15}"/>
              </a:ext>
            </a:extLst>
          </p:cNvPr>
          <p:cNvSpPr>
            <a:spLocks noChangeArrowheads="1"/>
          </p:cNvSpPr>
          <p:nvPr/>
        </p:nvSpPr>
        <p:spPr bwMode="auto">
          <a:xfrm>
            <a:off x="4187367" y="3219572"/>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2</a:t>
            </a:r>
          </a:p>
        </p:txBody>
      </p:sp>
      <p:sp>
        <p:nvSpPr>
          <p:cNvPr id="16" name="Rectangle 17">
            <a:extLst>
              <a:ext uri="{FF2B5EF4-FFF2-40B4-BE49-F238E27FC236}">
                <a16:creationId xmlns:a16="http://schemas.microsoft.com/office/drawing/2014/main" id="{974727BB-583C-46B7-921A-DD811AC339E4}"/>
              </a:ext>
            </a:extLst>
          </p:cNvPr>
          <p:cNvSpPr>
            <a:spLocks noChangeArrowheads="1"/>
          </p:cNvSpPr>
          <p:nvPr/>
        </p:nvSpPr>
        <p:spPr bwMode="auto">
          <a:xfrm>
            <a:off x="4187367" y="4505447"/>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3</a:t>
            </a:r>
          </a:p>
        </p:txBody>
      </p:sp>
      <p:sp>
        <p:nvSpPr>
          <p:cNvPr id="17" name="Rectangle 18">
            <a:extLst>
              <a:ext uri="{FF2B5EF4-FFF2-40B4-BE49-F238E27FC236}">
                <a16:creationId xmlns:a16="http://schemas.microsoft.com/office/drawing/2014/main" id="{17C11525-0EF0-4B75-99F4-317580B7DF68}"/>
              </a:ext>
            </a:extLst>
          </p:cNvPr>
          <p:cNvSpPr>
            <a:spLocks noChangeArrowheads="1"/>
          </p:cNvSpPr>
          <p:nvPr/>
        </p:nvSpPr>
        <p:spPr bwMode="auto">
          <a:xfrm>
            <a:off x="4131804" y="5291259"/>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4</a:t>
            </a:r>
          </a:p>
        </p:txBody>
      </p:sp>
      <p:sp>
        <p:nvSpPr>
          <p:cNvPr id="18" name="Rectangle 19">
            <a:extLst>
              <a:ext uri="{FF2B5EF4-FFF2-40B4-BE49-F238E27FC236}">
                <a16:creationId xmlns:a16="http://schemas.microsoft.com/office/drawing/2014/main" id="{44511D53-11AF-4B24-92AA-BCB6B6A363AC}"/>
              </a:ext>
            </a:extLst>
          </p:cNvPr>
          <p:cNvSpPr>
            <a:spLocks noChangeArrowheads="1"/>
          </p:cNvSpPr>
          <p:nvPr/>
        </p:nvSpPr>
        <p:spPr bwMode="auto">
          <a:xfrm>
            <a:off x="7060742" y="2467097"/>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5</a:t>
            </a:r>
          </a:p>
        </p:txBody>
      </p:sp>
      <p:sp>
        <p:nvSpPr>
          <p:cNvPr id="19" name="Rectangle 20">
            <a:extLst>
              <a:ext uri="{FF2B5EF4-FFF2-40B4-BE49-F238E27FC236}">
                <a16:creationId xmlns:a16="http://schemas.microsoft.com/office/drawing/2014/main" id="{CD6D03EB-E302-429C-B243-899292B9E8CE}"/>
              </a:ext>
            </a:extLst>
          </p:cNvPr>
          <p:cNvSpPr>
            <a:spLocks noChangeArrowheads="1"/>
          </p:cNvSpPr>
          <p:nvPr/>
        </p:nvSpPr>
        <p:spPr bwMode="auto">
          <a:xfrm>
            <a:off x="7060742" y="4791197"/>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6</a:t>
            </a:r>
          </a:p>
        </p:txBody>
      </p:sp>
    </p:spTree>
    <p:extLst>
      <p:ext uri="{BB962C8B-B14F-4D97-AF65-F5344CB8AC3E}">
        <p14:creationId xmlns:p14="http://schemas.microsoft.com/office/powerpoint/2010/main" val="405040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p:cTn id="12"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6">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p:cTn id="17"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6">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p:cTn id="22"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6">
                                            <p:txEl>
                                              <p:pRg st="3" end="3"/>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p:cTn id="27"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6">
                                            <p:txEl>
                                              <p:pRg st="4" end="4"/>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 calcmode="lin" valueType="num">
                                      <p:cBhvr>
                                        <p:cTn id="32"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6">
                                            <p:txEl>
                                              <p:pRg st="5" end="5"/>
                                            </p:tx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p:cTn id="37"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6">
                                            <p:txEl>
                                              <p:pRg st="6" end="6"/>
                                            </p:tx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 calcmode="lin" valueType="num">
                                      <p:cBhvr>
                                        <p:cTn id="42" dur="500" fill="hold"/>
                                        <p:tgtEl>
                                          <p:spTgt spid="6">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6">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6">
                                            <p:txEl>
                                              <p:pRg st="7" end="7"/>
                                            </p:tx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 calcmode="lin" valueType="num">
                                      <p:cBhvr>
                                        <p:cTn id="47" dur="500" fill="hold"/>
                                        <p:tgtEl>
                                          <p:spTgt spid="6">
                                            <p:txEl>
                                              <p:pRg st="8" end="8"/>
                                            </p:txEl>
                                          </p:spTgt>
                                        </p:tgtEl>
                                        <p:attrNameLst>
                                          <p:attrName>ppt_w</p:attrName>
                                        </p:attrNameLst>
                                      </p:cBhvr>
                                      <p:tavLst>
                                        <p:tav tm="0">
                                          <p:val>
                                            <p:fltVal val="0"/>
                                          </p:val>
                                        </p:tav>
                                        <p:tav tm="100000">
                                          <p:val>
                                            <p:strVal val="#ppt_w"/>
                                          </p:val>
                                        </p:tav>
                                      </p:tavLst>
                                    </p:anim>
                                    <p:anim calcmode="lin" valueType="num">
                                      <p:cBhvr>
                                        <p:cTn id="48" dur="500" fill="hold"/>
                                        <p:tgtEl>
                                          <p:spTgt spid="6">
                                            <p:txEl>
                                              <p:pRg st="8" end="8"/>
                                            </p:txEl>
                                          </p:spTgt>
                                        </p:tgtEl>
                                        <p:attrNameLst>
                                          <p:attrName>ppt_h</p:attrName>
                                        </p:attrNameLst>
                                      </p:cBhvr>
                                      <p:tavLst>
                                        <p:tav tm="0">
                                          <p:val>
                                            <p:fltVal val="0"/>
                                          </p:val>
                                        </p:tav>
                                        <p:tav tm="100000">
                                          <p:val>
                                            <p:strVal val="#ppt_h"/>
                                          </p:val>
                                        </p:tav>
                                      </p:tavLst>
                                    </p:anim>
                                    <p:animEffect transition="in" filter="fade">
                                      <p:cBhvr>
                                        <p:cTn id="49" dur="500"/>
                                        <p:tgtEl>
                                          <p:spTgt spid="6">
                                            <p:txEl>
                                              <p:pRg st="8" end="8"/>
                                            </p:tx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 calcmode="lin" valueType="num">
                                      <p:cBhvr>
                                        <p:cTn id="52" dur="500" fill="hold"/>
                                        <p:tgtEl>
                                          <p:spTgt spid="6">
                                            <p:txEl>
                                              <p:pRg st="9" end="9"/>
                                            </p:txEl>
                                          </p:spTgt>
                                        </p:tgtEl>
                                        <p:attrNameLst>
                                          <p:attrName>ppt_w</p:attrName>
                                        </p:attrNameLst>
                                      </p:cBhvr>
                                      <p:tavLst>
                                        <p:tav tm="0">
                                          <p:val>
                                            <p:fltVal val="0"/>
                                          </p:val>
                                        </p:tav>
                                        <p:tav tm="100000">
                                          <p:val>
                                            <p:strVal val="#ppt_w"/>
                                          </p:val>
                                        </p:tav>
                                      </p:tavLst>
                                    </p:anim>
                                    <p:anim calcmode="lin" valueType="num">
                                      <p:cBhvr>
                                        <p:cTn id="53" dur="500" fill="hold"/>
                                        <p:tgtEl>
                                          <p:spTgt spid="6">
                                            <p:txEl>
                                              <p:pRg st="9" end="9"/>
                                            </p:txEl>
                                          </p:spTgt>
                                        </p:tgtEl>
                                        <p:attrNameLst>
                                          <p:attrName>ppt_h</p:attrName>
                                        </p:attrNameLst>
                                      </p:cBhvr>
                                      <p:tavLst>
                                        <p:tav tm="0">
                                          <p:val>
                                            <p:fltVal val="0"/>
                                          </p:val>
                                        </p:tav>
                                        <p:tav tm="100000">
                                          <p:val>
                                            <p:strVal val="#ppt_h"/>
                                          </p:val>
                                        </p:tav>
                                      </p:tavLst>
                                    </p:anim>
                                    <p:animEffect transition="in" filter="fade">
                                      <p:cBhvr>
                                        <p:cTn id="54" dur="500"/>
                                        <p:tgtEl>
                                          <p:spTgt spid="6">
                                            <p:txEl>
                                              <p:pRg st="9" end="9"/>
                                            </p:txEl>
                                          </p:spTgt>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 calcmode="lin" valueType="num">
                                      <p:cBhvr>
                                        <p:cTn id="57" dur="500" fill="hold"/>
                                        <p:tgtEl>
                                          <p:spTgt spid="6">
                                            <p:txEl>
                                              <p:pRg st="10" end="10"/>
                                            </p:txEl>
                                          </p:spTgt>
                                        </p:tgtEl>
                                        <p:attrNameLst>
                                          <p:attrName>ppt_w</p:attrName>
                                        </p:attrNameLst>
                                      </p:cBhvr>
                                      <p:tavLst>
                                        <p:tav tm="0">
                                          <p:val>
                                            <p:fltVal val="0"/>
                                          </p:val>
                                        </p:tav>
                                        <p:tav tm="100000">
                                          <p:val>
                                            <p:strVal val="#ppt_w"/>
                                          </p:val>
                                        </p:tav>
                                      </p:tavLst>
                                    </p:anim>
                                    <p:anim calcmode="lin" valueType="num">
                                      <p:cBhvr>
                                        <p:cTn id="58" dur="500" fill="hold"/>
                                        <p:tgtEl>
                                          <p:spTgt spid="6">
                                            <p:txEl>
                                              <p:pRg st="10" end="10"/>
                                            </p:txEl>
                                          </p:spTgt>
                                        </p:tgtEl>
                                        <p:attrNameLst>
                                          <p:attrName>ppt_h</p:attrName>
                                        </p:attrNameLst>
                                      </p:cBhvr>
                                      <p:tavLst>
                                        <p:tav tm="0">
                                          <p:val>
                                            <p:fltVal val="0"/>
                                          </p:val>
                                        </p:tav>
                                        <p:tav tm="100000">
                                          <p:val>
                                            <p:strVal val="#ppt_h"/>
                                          </p:val>
                                        </p:tav>
                                      </p:tavLst>
                                    </p:anim>
                                    <p:animEffect transition="in" filter="fade">
                                      <p:cBhvr>
                                        <p:cTn id="59" dur="500"/>
                                        <p:tgtEl>
                                          <p:spTgt spid="6">
                                            <p:txEl>
                                              <p:pRg st="10" end="10"/>
                                            </p:txEl>
                                          </p:spTgt>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 calcmode="lin" valueType="num">
                                      <p:cBhvr>
                                        <p:cTn id="62" dur="500" fill="hold"/>
                                        <p:tgtEl>
                                          <p:spTgt spid="6">
                                            <p:txEl>
                                              <p:pRg st="11" end="11"/>
                                            </p:txEl>
                                          </p:spTgt>
                                        </p:tgtEl>
                                        <p:attrNameLst>
                                          <p:attrName>ppt_w</p:attrName>
                                        </p:attrNameLst>
                                      </p:cBhvr>
                                      <p:tavLst>
                                        <p:tav tm="0">
                                          <p:val>
                                            <p:fltVal val="0"/>
                                          </p:val>
                                        </p:tav>
                                        <p:tav tm="100000">
                                          <p:val>
                                            <p:strVal val="#ppt_w"/>
                                          </p:val>
                                        </p:tav>
                                      </p:tavLst>
                                    </p:anim>
                                    <p:anim calcmode="lin" valueType="num">
                                      <p:cBhvr>
                                        <p:cTn id="63" dur="500" fill="hold"/>
                                        <p:tgtEl>
                                          <p:spTgt spid="6">
                                            <p:txEl>
                                              <p:pRg st="11" end="11"/>
                                            </p:txEl>
                                          </p:spTgt>
                                        </p:tgtEl>
                                        <p:attrNameLst>
                                          <p:attrName>ppt_h</p:attrName>
                                        </p:attrNameLst>
                                      </p:cBhvr>
                                      <p:tavLst>
                                        <p:tav tm="0">
                                          <p:val>
                                            <p:fltVal val="0"/>
                                          </p:val>
                                        </p:tav>
                                        <p:tav tm="100000">
                                          <p:val>
                                            <p:strVal val="#ppt_h"/>
                                          </p:val>
                                        </p:tav>
                                      </p:tavLst>
                                    </p:anim>
                                    <p:animEffect transition="in" filter="fade">
                                      <p:cBhvr>
                                        <p:cTn id="64" dur="500"/>
                                        <p:tgtEl>
                                          <p:spTgt spid="6">
                                            <p:txEl>
                                              <p:pRg st="11" end="11"/>
                                            </p:txEl>
                                          </p:spTgt>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
                                            <p:txEl>
                                              <p:pRg st="12" end="12"/>
                                            </p:txEl>
                                          </p:spTgt>
                                        </p:tgtEl>
                                        <p:attrNameLst>
                                          <p:attrName>style.visibility</p:attrName>
                                        </p:attrNameLst>
                                      </p:cBhvr>
                                      <p:to>
                                        <p:strVal val="visible"/>
                                      </p:to>
                                    </p:set>
                                    <p:anim calcmode="lin" valueType="num">
                                      <p:cBhvr>
                                        <p:cTn id="67" dur="500" fill="hold"/>
                                        <p:tgtEl>
                                          <p:spTgt spid="6">
                                            <p:txEl>
                                              <p:pRg st="12" end="12"/>
                                            </p:txEl>
                                          </p:spTgt>
                                        </p:tgtEl>
                                        <p:attrNameLst>
                                          <p:attrName>ppt_w</p:attrName>
                                        </p:attrNameLst>
                                      </p:cBhvr>
                                      <p:tavLst>
                                        <p:tav tm="0">
                                          <p:val>
                                            <p:fltVal val="0"/>
                                          </p:val>
                                        </p:tav>
                                        <p:tav tm="100000">
                                          <p:val>
                                            <p:strVal val="#ppt_w"/>
                                          </p:val>
                                        </p:tav>
                                      </p:tavLst>
                                    </p:anim>
                                    <p:anim calcmode="lin" valueType="num">
                                      <p:cBhvr>
                                        <p:cTn id="68" dur="500" fill="hold"/>
                                        <p:tgtEl>
                                          <p:spTgt spid="6">
                                            <p:txEl>
                                              <p:pRg st="12" end="12"/>
                                            </p:txEl>
                                          </p:spTgt>
                                        </p:tgtEl>
                                        <p:attrNameLst>
                                          <p:attrName>ppt_h</p:attrName>
                                        </p:attrNameLst>
                                      </p:cBhvr>
                                      <p:tavLst>
                                        <p:tav tm="0">
                                          <p:val>
                                            <p:fltVal val="0"/>
                                          </p:val>
                                        </p:tav>
                                        <p:tav tm="100000">
                                          <p:val>
                                            <p:strVal val="#ppt_h"/>
                                          </p:val>
                                        </p:tav>
                                      </p:tavLst>
                                    </p:anim>
                                    <p:animEffect transition="in" filter="fade">
                                      <p:cBhvr>
                                        <p:cTn id="69" dur="500"/>
                                        <p:tgtEl>
                                          <p:spTgt spid="6">
                                            <p:txEl>
                                              <p:pRg st="12" end="12"/>
                                            </p:txEl>
                                          </p:spTgt>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6">
                                            <p:txEl>
                                              <p:pRg st="13" end="13"/>
                                            </p:txEl>
                                          </p:spTgt>
                                        </p:tgtEl>
                                        <p:attrNameLst>
                                          <p:attrName>style.visibility</p:attrName>
                                        </p:attrNameLst>
                                      </p:cBhvr>
                                      <p:to>
                                        <p:strVal val="visible"/>
                                      </p:to>
                                    </p:set>
                                    <p:anim calcmode="lin" valueType="num">
                                      <p:cBhvr>
                                        <p:cTn id="72" dur="500" fill="hold"/>
                                        <p:tgtEl>
                                          <p:spTgt spid="6">
                                            <p:txEl>
                                              <p:pRg st="13" end="13"/>
                                            </p:txEl>
                                          </p:spTgt>
                                        </p:tgtEl>
                                        <p:attrNameLst>
                                          <p:attrName>ppt_w</p:attrName>
                                        </p:attrNameLst>
                                      </p:cBhvr>
                                      <p:tavLst>
                                        <p:tav tm="0">
                                          <p:val>
                                            <p:fltVal val="0"/>
                                          </p:val>
                                        </p:tav>
                                        <p:tav tm="100000">
                                          <p:val>
                                            <p:strVal val="#ppt_w"/>
                                          </p:val>
                                        </p:tav>
                                      </p:tavLst>
                                    </p:anim>
                                    <p:anim calcmode="lin" valueType="num">
                                      <p:cBhvr>
                                        <p:cTn id="73" dur="500" fill="hold"/>
                                        <p:tgtEl>
                                          <p:spTgt spid="6">
                                            <p:txEl>
                                              <p:pRg st="13" end="13"/>
                                            </p:txEl>
                                          </p:spTgt>
                                        </p:tgtEl>
                                        <p:attrNameLst>
                                          <p:attrName>ppt_h</p:attrName>
                                        </p:attrNameLst>
                                      </p:cBhvr>
                                      <p:tavLst>
                                        <p:tav tm="0">
                                          <p:val>
                                            <p:fltVal val="0"/>
                                          </p:val>
                                        </p:tav>
                                        <p:tav tm="100000">
                                          <p:val>
                                            <p:strVal val="#ppt_h"/>
                                          </p:val>
                                        </p:tav>
                                      </p:tavLst>
                                    </p:anim>
                                    <p:animEffect transition="in" filter="fade">
                                      <p:cBhvr>
                                        <p:cTn id="74" dur="500"/>
                                        <p:tgtEl>
                                          <p:spTgt spid="6">
                                            <p:txEl>
                                              <p:pRg st="13" end="13"/>
                                            </p:txEl>
                                          </p:spTgt>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6">
                                            <p:txEl>
                                              <p:pRg st="14" end="14"/>
                                            </p:txEl>
                                          </p:spTgt>
                                        </p:tgtEl>
                                        <p:attrNameLst>
                                          <p:attrName>style.visibility</p:attrName>
                                        </p:attrNameLst>
                                      </p:cBhvr>
                                      <p:to>
                                        <p:strVal val="visible"/>
                                      </p:to>
                                    </p:set>
                                    <p:anim calcmode="lin" valueType="num">
                                      <p:cBhvr>
                                        <p:cTn id="77" dur="500" fill="hold"/>
                                        <p:tgtEl>
                                          <p:spTgt spid="6">
                                            <p:txEl>
                                              <p:pRg st="14" end="14"/>
                                            </p:txEl>
                                          </p:spTgt>
                                        </p:tgtEl>
                                        <p:attrNameLst>
                                          <p:attrName>ppt_w</p:attrName>
                                        </p:attrNameLst>
                                      </p:cBhvr>
                                      <p:tavLst>
                                        <p:tav tm="0">
                                          <p:val>
                                            <p:fltVal val="0"/>
                                          </p:val>
                                        </p:tav>
                                        <p:tav tm="100000">
                                          <p:val>
                                            <p:strVal val="#ppt_w"/>
                                          </p:val>
                                        </p:tav>
                                      </p:tavLst>
                                    </p:anim>
                                    <p:anim calcmode="lin" valueType="num">
                                      <p:cBhvr>
                                        <p:cTn id="78" dur="500" fill="hold"/>
                                        <p:tgtEl>
                                          <p:spTgt spid="6">
                                            <p:txEl>
                                              <p:pRg st="14" end="14"/>
                                            </p:txEl>
                                          </p:spTgt>
                                        </p:tgtEl>
                                        <p:attrNameLst>
                                          <p:attrName>ppt_h</p:attrName>
                                        </p:attrNameLst>
                                      </p:cBhvr>
                                      <p:tavLst>
                                        <p:tav tm="0">
                                          <p:val>
                                            <p:fltVal val="0"/>
                                          </p:val>
                                        </p:tav>
                                        <p:tav tm="100000">
                                          <p:val>
                                            <p:strVal val="#ppt_h"/>
                                          </p:val>
                                        </p:tav>
                                      </p:tavLst>
                                    </p:anim>
                                    <p:animEffect transition="in" filter="fade">
                                      <p:cBhvr>
                                        <p:cTn id="79" dur="500"/>
                                        <p:tgtEl>
                                          <p:spTgt spid="6">
                                            <p:txEl>
                                              <p:pRg st="14" end="14"/>
                                            </p:txEl>
                                          </p:spTgt>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7">
                                            <p:txEl>
                                              <p:pRg st="0" end="0"/>
                                            </p:txEl>
                                          </p:spTgt>
                                        </p:tgtEl>
                                        <p:attrNameLst>
                                          <p:attrName>style.visibility</p:attrName>
                                        </p:attrNameLst>
                                      </p:cBhvr>
                                      <p:to>
                                        <p:strVal val="visible"/>
                                      </p:to>
                                    </p:set>
                                    <p:anim calcmode="lin" valueType="num">
                                      <p:cBhvr>
                                        <p:cTn id="8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7">
                                            <p:txEl>
                                              <p:pRg st="0" end="0"/>
                                            </p:txEl>
                                          </p:spTgt>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7">
                                            <p:txEl>
                                              <p:pRg st="1" end="1"/>
                                            </p:txEl>
                                          </p:spTgt>
                                        </p:tgtEl>
                                        <p:attrNameLst>
                                          <p:attrName>style.visibility</p:attrName>
                                        </p:attrNameLst>
                                      </p:cBhvr>
                                      <p:to>
                                        <p:strVal val="visible"/>
                                      </p:to>
                                    </p:set>
                                    <p:anim calcmode="lin" valueType="num">
                                      <p:cBhvr>
                                        <p:cTn id="87"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88"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89" dur="500"/>
                                        <p:tgtEl>
                                          <p:spTgt spid="7">
                                            <p:txEl>
                                              <p:pRg st="1" end="1"/>
                                            </p:txEl>
                                          </p:spTgt>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7">
                                            <p:txEl>
                                              <p:pRg st="2" end="2"/>
                                            </p:txEl>
                                          </p:spTgt>
                                        </p:tgtEl>
                                        <p:attrNameLst>
                                          <p:attrName>style.visibility</p:attrName>
                                        </p:attrNameLst>
                                      </p:cBhvr>
                                      <p:to>
                                        <p:strVal val="visible"/>
                                      </p:to>
                                    </p:set>
                                    <p:anim calcmode="lin" valueType="num">
                                      <p:cBhvr>
                                        <p:cTn id="92"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93"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94" dur="500"/>
                                        <p:tgtEl>
                                          <p:spTgt spid="7">
                                            <p:txEl>
                                              <p:pRg st="2" end="2"/>
                                            </p:txEl>
                                          </p:spTgt>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7">
                                            <p:txEl>
                                              <p:pRg st="3" end="3"/>
                                            </p:txEl>
                                          </p:spTgt>
                                        </p:tgtEl>
                                        <p:attrNameLst>
                                          <p:attrName>style.visibility</p:attrName>
                                        </p:attrNameLst>
                                      </p:cBhvr>
                                      <p:to>
                                        <p:strVal val="visible"/>
                                      </p:to>
                                    </p:set>
                                    <p:anim calcmode="lin" valueType="num">
                                      <p:cBhvr>
                                        <p:cTn id="97"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98"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99" dur="500"/>
                                        <p:tgtEl>
                                          <p:spTgt spid="7">
                                            <p:txEl>
                                              <p:pRg st="3" end="3"/>
                                            </p:txEl>
                                          </p:spTgt>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7">
                                            <p:txEl>
                                              <p:pRg st="4" end="4"/>
                                            </p:txEl>
                                          </p:spTgt>
                                        </p:tgtEl>
                                        <p:attrNameLst>
                                          <p:attrName>style.visibility</p:attrName>
                                        </p:attrNameLst>
                                      </p:cBhvr>
                                      <p:to>
                                        <p:strVal val="visible"/>
                                      </p:to>
                                    </p:set>
                                    <p:anim calcmode="lin" valueType="num">
                                      <p:cBhvr>
                                        <p:cTn id="102"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103"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104" dur="500"/>
                                        <p:tgtEl>
                                          <p:spTgt spid="7">
                                            <p:txEl>
                                              <p:pRg st="4" end="4"/>
                                            </p:txEl>
                                          </p:spTgt>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7">
                                            <p:txEl>
                                              <p:pRg st="5" end="5"/>
                                            </p:txEl>
                                          </p:spTgt>
                                        </p:tgtEl>
                                        <p:attrNameLst>
                                          <p:attrName>style.visibility</p:attrName>
                                        </p:attrNameLst>
                                      </p:cBhvr>
                                      <p:to>
                                        <p:strVal val="visible"/>
                                      </p:to>
                                    </p:set>
                                    <p:anim calcmode="lin" valueType="num">
                                      <p:cBhvr>
                                        <p:cTn id="107"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108" dur="500" fill="hold"/>
                                        <p:tgtEl>
                                          <p:spTgt spid="7">
                                            <p:txEl>
                                              <p:pRg st="5" end="5"/>
                                            </p:txEl>
                                          </p:spTgt>
                                        </p:tgtEl>
                                        <p:attrNameLst>
                                          <p:attrName>ppt_h</p:attrName>
                                        </p:attrNameLst>
                                      </p:cBhvr>
                                      <p:tavLst>
                                        <p:tav tm="0">
                                          <p:val>
                                            <p:fltVal val="0"/>
                                          </p:val>
                                        </p:tav>
                                        <p:tav tm="100000">
                                          <p:val>
                                            <p:strVal val="#ppt_h"/>
                                          </p:val>
                                        </p:tav>
                                      </p:tavLst>
                                    </p:anim>
                                    <p:animEffect transition="in" filter="fade">
                                      <p:cBhvr>
                                        <p:cTn id="109" dur="500"/>
                                        <p:tgtEl>
                                          <p:spTgt spid="7">
                                            <p:txEl>
                                              <p:pRg st="5" end="5"/>
                                            </p:txEl>
                                          </p:spTgt>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7">
                                            <p:txEl>
                                              <p:pRg st="6" end="6"/>
                                            </p:txEl>
                                          </p:spTgt>
                                        </p:tgtEl>
                                        <p:attrNameLst>
                                          <p:attrName>style.visibility</p:attrName>
                                        </p:attrNameLst>
                                      </p:cBhvr>
                                      <p:to>
                                        <p:strVal val="visible"/>
                                      </p:to>
                                    </p:set>
                                    <p:anim calcmode="lin" valueType="num">
                                      <p:cBhvr>
                                        <p:cTn id="112" dur="500" fill="hold"/>
                                        <p:tgtEl>
                                          <p:spTgt spid="7">
                                            <p:txEl>
                                              <p:pRg st="6" end="6"/>
                                            </p:txEl>
                                          </p:spTgt>
                                        </p:tgtEl>
                                        <p:attrNameLst>
                                          <p:attrName>ppt_w</p:attrName>
                                        </p:attrNameLst>
                                      </p:cBhvr>
                                      <p:tavLst>
                                        <p:tav tm="0">
                                          <p:val>
                                            <p:fltVal val="0"/>
                                          </p:val>
                                        </p:tav>
                                        <p:tav tm="100000">
                                          <p:val>
                                            <p:strVal val="#ppt_w"/>
                                          </p:val>
                                        </p:tav>
                                      </p:tavLst>
                                    </p:anim>
                                    <p:anim calcmode="lin" valueType="num">
                                      <p:cBhvr>
                                        <p:cTn id="113" dur="500" fill="hold"/>
                                        <p:tgtEl>
                                          <p:spTgt spid="7">
                                            <p:txEl>
                                              <p:pRg st="6" end="6"/>
                                            </p:txEl>
                                          </p:spTgt>
                                        </p:tgtEl>
                                        <p:attrNameLst>
                                          <p:attrName>ppt_h</p:attrName>
                                        </p:attrNameLst>
                                      </p:cBhvr>
                                      <p:tavLst>
                                        <p:tav tm="0">
                                          <p:val>
                                            <p:fltVal val="0"/>
                                          </p:val>
                                        </p:tav>
                                        <p:tav tm="100000">
                                          <p:val>
                                            <p:strVal val="#ppt_h"/>
                                          </p:val>
                                        </p:tav>
                                      </p:tavLst>
                                    </p:anim>
                                    <p:animEffect transition="in" filter="fade">
                                      <p:cBhvr>
                                        <p:cTn id="114" dur="500"/>
                                        <p:tgtEl>
                                          <p:spTgt spid="7">
                                            <p:txEl>
                                              <p:pRg st="6" end="6"/>
                                            </p:txEl>
                                          </p:spTgt>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7">
                                            <p:txEl>
                                              <p:pRg st="7" end="7"/>
                                            </p:txEl>
                                          </p:spTgt>
                                        </p:tgtEl>
                                        <p:attrNameLst>
                                          <p:attrName>style.visibility</p:attrName>
                                        </p:attrNameLst>
                                      </p:cBhvr>
                                      <p:to>
                                        <p:strVal val="visible"/>
                                      </p:to>
                                    </p:set>
                                    <p:anim calcmode="lin" valueType="num">
                                      <p:cBhvr>
                                        <p:cTn id="117" dur="500" fill="hold"/>
                                        <p:tgtEl>
                                          <p:spTgt spid="7">
                                            <p:txEl>
                                              <p:pRg st="7" end="7"/>
                                            </p:txEl>
                                          </p:spTgt>
                                        </p:tgtEl>
                                        <p:attrNameLst>
                                          <p:attrName>ppt_w</p:attrName>
                                        </p:attrNameLst>
                                      </p:cBhvr>
                                      <p:tavLst>
                                        <p:tav tm="0">
                                          <p:val>
                                            <p:fltVal val="0"/>
                                          </p:val>
                                        </p:tav>
                                        <p:tav tm="100000">
                                          <p:val>
                                            <p:strVal val="#ppt_w"/>
                                          </p:val>
                                        </p:tav>
                                      </p:tavLst>
                                    </p:anim>
                                    <p:anim calcmode="lin" valueType="num">
                                      <p:cBhvr>
                                        <p:cTn id="118" dur="500" fill="hold"/>
                                        <p:tgtEl>
                                          <p:spTgt spid="7">
                                            <p:txEl>
                                              <p:pRg st="7" end="7"/>
                                            </p:txEl>
                                          </p:spTgt>
                                        </p:tgtEl>
                                        <p:attrNameLst>
                                          <p:attrName>ppt_h</p:attrName>
                                        </p:attrNameLst>
                                      </p:cBhvr>
                                      <p:tavLst>
                                        <p:tav tm="0">
                                          <p:val>
                                            <p:fltVal val="0"/>
                                          </p:val>
                                        </p:tav>
                                        <p:tav tm="100000">
                                          <p:val>
                                            <p:strVal val="#ppt_h"/>
                                          </p:val>
                                        </p:tav>
                                      </p:tavLst>
                                    </p:anim>
                                    <p:animEffect transition="in" filter="fade">
                                      <p:cBhvr>
                                        <p:cTn id="119" dur="500"/>
                                        <p:tgtEl>
                                          <p:spTgt spid="7">
                                            <p:txEl>
                                              <p:pRg st="7" end="7"/>
                                            </p:txEl>
                                          </p:spTgt>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7">
                                            <p:txEl>
                                              <p:pRg st="8" end="8"/>
                                            </p:txEl>
                                          </p:spTgt>
                                        </p:tgtEl>
                                        <p:attrNameLst>
                                          <p:attrName>style.visibility</p:attrName>
                                        </p:attrNameLst>
                                      </p:cBhvr>
                                      <p:to>
                                        <p:strVal val="visible"/>
                                      </p:to>
                                    </p:set>
                                    <p:anim calcmode="lin" valueType="num">
                                      <p:cBhvr>
                                        <p:cTn id="122" dur="500" fill="hold"/>
                                        <p:tgtEl>
                                          <p:spTgt spid="7">
                                            <p:txEl>
                                              <p:pRg st="8" end="8"/>
                                            </p:txEl>
                                          </p:spTgt>
                                        </p:tgtEl>
                                        <p:attrNameLst>
                                          <p:attrName>ppt_w</p:attrName>
                                        </p:attrNameLst>
                                      </p:cBhvr>
                                      <p:tavLst>
                                        <p:tav tm="0">
                                          <p:val>
                                            <p:fltVal val="0"/>
                                          </p:val>
                                        </p:tav>
                                        <p:tav tm="100000">
                                          <p:val>
                                            <p:strVal val="#ppt_w"/>
                                          </p:val>
                                        </p:tav>
                                      </p:tavLst>
                                    </p:anim>
                                    <p:anim calcmode="lin" valueType="num">
                                      <p:cBhvr>
                                        <p:cTn id="123" dur="500" fill="hold"/>
                                        <p:tgtEl>
                                          <p:spTgt spid="7">
                                            <p:txEl>
                                              <p:pRg st="8" end="8"/>
                                            </p:txEl>
                                          </p:spTgt>
                                        </p:tgtEl>
                                        <p:attrNameLst>
                                          <p:attrName>ppt_h</p:attrName>
                                        </p:attrNameLst>
                                      </p:cBhvr>
                                      <p:tavLst>
                                        <p:tav tm="0">
                                          <p:val>
                                            <p:fltVal val="0"/>
                                          </p:val>
                                        </p:tav>
                                        <p:tav tm="100000">
                                          <p:val>
                                            <p:strVal val="#ppt_h"/>
                                          </p:val>
                                        </p:tav>
                                      </p:tavLst>
                                    </p:anim>
                                    <p:animEffect transition="in" filter="fade">
                                      <p:cBhvr>
                                        <p:cTn id="124" dur="500"/>
                                        <p:tgtEl>
                                          <p:spTgt spid="7">
                                            <p:txEl>
                                              <p:pRg st="8" end="8"/>
                                            </p:txEl>
                                          </p:spTgt>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7">
                                            <p:txEl>
                                              <p:pRg st="9" end="9"/>
                                            </p:txEl>
                                          </p:spTgt>
                                        </p:tgtEl>
                                        <p:attrNameLst>
                                          <p:attrName>style.visibility</p:attrName>
                                        </p:attrNameLst>
                                      </p:cBhvr>
                                      <p:to>
                                        <p:strVal val="visible"/>
                                      </p:to>
                                    </p:set>
                                    <p:anim calcmode="lin" valueType="num">
                                      <p:cBhvr>
                                        <p:cTn id="127" dur="500" fill="hold"/>
                                        <p:tgtEl>
                                          <p:spTgt spid="7">
                                            <p:txEl>
                                              <p:pRg st="9" end="9"/>
                                            </p:txEl>
                                          </p:spTgt>
                                        </p:tgtEl>
                                        <p:attrNameLst>
                                          <p:attrName>ppt_w</p:attrName>
                                        </p:attrNameLst>
                                      </p:cBhvr>
                                      <p:tavLst>
                                        <p:tav tm="0">
                                          <p:val>
                                            <p:fltVal val="0"/>
                                          </p:val>
                                        </p:tav>
                                        <p:tav tm="100000">
                                          <p:val>
                                            <p:strVal val="#ppt_w"/>
                                          </p:val>
                                        </p:tav>
                                      </p:tavLst>
                                    </p:anim>
                                    <p:anim calcmode="lin" valueType="num">
                                      <p:cBhvr>
                                        <p:cTn id="128" dur="500" fill="hold"/>
                                        <p:tgtEl>
                                          <p:spTgt spid="7">
                                            <p:txEl>
                                              <p:pRg st="9" end="9"/>
                                            </p:txEl>
                                          </p:spTgt>
                                        </p:tgtEl>
                                        <p:attrNameLst>
                                          <p:attrName>ppt_h</p:attrName>
                                        </p:attrNameLst>
                                      </p:cBhvr>
                                      <p:tavLst>
                                        <p:tav tm="0">
                                          <p:val>
                                            <p:fltVal val="0"/>
                                          </p:val>
                                        </p:tav>
                                        <p:tav tm="100000">
                                          <p:val>
                                            <p:strVal val="#ppt_h"/>
                                          </p:val>
                                        </p:tav>
                                      </p:tavLst>
                                    </p:anim>
                                    <p:animEffect transition="in" filter="fade">
                                      <p:cBhvr>
                                        <p:cTn id="129" dur="500"/>
                                        <p:tgtEl>
                                          <p:spTgt spid="7">
                                            <p:txEl>
                                              <p:pRg st="9" end="9"/>
                                            </p:txEl>
                                          </p:spTgt>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7">
                                            <p:txEl>
                                              <p:pRg st="10" end="10"/>
                                            </p:txEl>
                                          </p:spTgt>
                                        </p:tgtEl>
                                        <p:attrNameLst>
                                          <p:attrName>style.visibility</p:attrName>
                                        </p:attrNameLst>
                                      </p:cBhvr>
                                      <p:to>
                                        <p:strVal val="visible"/>
                                      </p:to>
                                    </p:set>
                                    <p:anim calcmode="lin" valueType="num">
                                      <p:cBhvr>
                                        <p:cTn id="132" dur="500" fill="hold"/>
                                        <p:tgtEl>
                                          <p:spTgt spid="7">
                                            <p:txEl>
                                              <p:pRg st="10" end="10"/>
                                            </p:txEl>
                                          </p:spTgt>
                                        </p:tgtEl>
                                        <p:attrNameLst>
                                          <p:attrName>ppt_w</p:attrName>
                                        </p:attrNameLst>
                                      </p:cBhvr>
                                      <p:tavLst>
                                        <p:tav tm="0">
                                          <p:val>
                                            <p:fltVal val="0"/>
                                          </p:val>
                                        </p:tav>
                                        <p:tav tm="100000">
                                          <p:val>
                                            <p:strVal val="#ppt_w"/>
                                          </p:val>
                                        </p:tav>
                                      </p:tavLst>
                                    </p:anim>
                                    <p:anim calcmode="lin" valueType="num">
                                      <p:cBhvr>
                                        <p:cTn id="133" dur="500" fill="hold"/>
                                        <p:tgtEl>
                                          <p:spTgt spid="7">
                                            <p:txEl>
                                              <p:pRg st="10" end="10"/>
                                            </p:txEl>
                                          </p:spTgt>
                                        </p:tgtEl>
                                        <p:attrNameLst>
                                          <p:attrName>ppt_h</p:attrName>
                                        </p:attrNameLst>
                                      </p:cBhvr>
                                      <p:tavLst>
                                        <p:tav tm="0">
                                          <p:val>
                                            <p:fltVal val="0"/>
                                          </p:val>
                                        </p:tav>
                                        <p:tav tm="100000">
                                          <p:val>
                                            <p:strVal val="#ppt_h"/>
                                          </p:val>
                                        </p:tav>
                                      </p:tavLst>
                                    </p:anim>
                                    <p:animEffect transition="in" filter="fade">
                                      <p:cBhvr>
                                        <p:cTn id="134" dur="500"/>
                                        <p:tgtEl>
                                          <p:spTgt spid="7">
                                            <p:txEl>
                                              <p:pRg st="10" end="10"/>
                                            </p:txEl>
                                          </p:spTgt>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7">
                                            <p:txEl>
                                              <p:pRg st="11" end="11"/>
                                            </p:txEl>
                                          </p:spTgt>
                                        </p:tgtEl>
                                        <p:attrNameLst>
                                          <p:attrName>style.visibility</p:attrName>
                                        </p:attrNameLst>
                                      </p:cBhvr>
                                      <p:to>
                                        <p:strVal val="visible"/>
                                      </p:to>
                                    </p:set>
                                    <p:anim calcmode="lin" valueType="num">
                                      <p:cBhvr>
                                        <p:cTn id="137" dur="500" fill="hold"/>
                                        <p:tgtEl>
                                          <p:spTgt spid="7">
                                            <p:txEl>
                                              <p:pRg st="11" end="11"/>
                                            </p:txEl>
                                          </p:spTgt>
                                        </p:tgtEl>
                                        <p:attrNameLst>
                                          <p:attrName>ppt_w</p:attrName>
                                        </p:attrNameLst>
                                      </p:cBhvr>
                                      <p:tavLst>
                                        <p:tav tm="0">
                                          <p:val>
                                            <p:fltVal val="0"/>
                                          </p:val>
                                        </p:tav>
                                        <p:tav tm="100000">
                                          <p:val>
                                            <p:strVal val="#ppt_w"/>
                                          </p:val>
                                        </p:tav>
                                      </p:tavLst>
                                    </p:anim>
                                    <p:anim calcmode="lin" valueType="num">
                                      <p:cBhvr>
                                        <p:cTn id="138" dur="500" fill="hold"/>
                                        <p:tgtEl>
                                          <p:spTgt spid="7">
                                            <p:txEl>
                                              <p:pRg st="11" end="11"/>
                                            </p:txEl>
                                          </p:spTgt>
                                        </p:tgtEl>
                                        <p:attrNameLst>
                                          <p:attrName>ppt_h</p:attrName>
                                        </p:attrNameLst>
                                      </p:cBhvr>
                                      <p:tavLst>
                                        <p:tav tm="0">
                                          <p:val>
                                            <p:fltVal val="0"/>
                                          </p:val>
                                        </p:tav>
                                        <p:tav tm="100000">
                                          <p:val>
                                            <p:strVal val="#ppt_h"/>
                                          </p:val>
                                        </p:tav>
                                      </p:tavLst>
                                    </p:anim>
                                    <p:animEffect transition="in" filter="fade">
                                      <p:cBhvr>
                                        <p:cTn id="139" dur="500"/>
                                        <p:tgtEl>
                                          <p:spTgt spid="7">
                                            <p:txEl>
                                              <p:pRg st="11" end="11"/>
                                            </p:txEl>
                                          </p:spTgt>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7">
                                            <p:txEl>
                                              <p:pRg st="12" end="12"/>
                                            </p:txEl>
                                          </p:spTgt>
                                        </p:tgtEl>
                                        <p:attrNameLst>
                                          <p:attrName>style.visibility</p:attrName>
                                        </p:attrNameLst>
                                      </p:cBhvr>
                                      <p:to>
                                        <p:strVal val="visible"/>
                                      </p:to>
                                    </p:set>
                                    <p:anim calcmode="lin" valueType="num">
                                      <p:cBhvr>
                                        <p:cTn id="142" dur="500" fill="hold"/>
                                        <p:tgtEl>
                                          <p:spTgt spid="7">
                                            <p:txEl>
                                              <p:pRg st="12" end="12"/>
                                            </p:txEl>
                                          </p:spTgt>
                                        </p:tgtEl>
                                        <p:attrNameLst>
                                          <p:attrName>ppt_w</p:attrName>
                                        </p:attrNameLst>
                                      </p:cBhvr>
                                      <p:tavLst>
                                        <p:tav tm="0">
                                          <p:val>
                                            <p:fltVal val="0"/>
                                          </p:val>
                                        </p:tav>
                                        <p:tav tm="100000">
                                          <p:val>
                                            <p:strVal val="#ppt_w"/>
                                          </p:val>
                                        </p:tav>
                                      </p:tavLst>
                                    </p:anim>
                                    <p:anim calcmode="lin" valueType="num">
                                      <p:cBhvr>
                                        <p:cTn id="143" dur="500" fill="hold"/>
                                        <p:tgtEl>
                                          <p:spTgt spid="7">
                                            <p:txEl>
                                              <p:pRg st="12" end="12"/>
                                            </p:txEl>
                                          </p:spTgt>
                                        </p:tgtEl>
                                        <p:attrNameLst>
                                          <p:attrName>ppt_h</p:attrName>
                                        </p:attrNameLst>
                                      </p:cBhvr>
                                      <p:tavLst>
                                        <p:tav tm="0">
                                          <p:val>
                                            <p:fltVal val="0"/>
                                          </p:val>
                                        </p:tav>
                                        <p:tav tm="100000">
                                          <p:val>
                                            <p:strVal val="#ppt_h"/>
                                          </p:val>
                                        </p:tav>
                                      </p:tavLst>
                                    </p:anim>
                                    <p:animEffect transition="in" filter="fade">
                                      <p:cBhvr>
                                        <p:cTn id="144" dur="500"/>
                                        <p:tgtEl>
                                          <p:spTgt spid="7">
                                            <p:txEl>
                                              <p:pRg st="12" end="12"/>
                                            </p:txEl>
                                          </p:spTgt>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7">
                                            <p:txEl>
                                              <p:pRg st="13" end="13"/>
                                            </p:txEl>
                                          </p:spTgt>
                                        </p:tgtEl>
                                        <p:attrNameLst>
                                          <p:attrName>style.visibility</p:attrName>
                                        </p:attrNameLst>
                                      </p:cBhvr>
                                      <p:to>
                                        <p:strVal val="visible"/>
                                      </p:to>
                                    </p:set>
                                    <p:anim calcmode="lin" valueType="num">
                                      <p:cBhvr>
                                        <p:cTn id="147" dur="500" fill="hold"/>
                                        <p:tgtEl>
                                          <p:spTgt spid="7">
                                            <p:txEl>
                                              <p:pRg st="13" end="13"/>
                                            </p:txEl>
                                          </p:spTgt>
                                        </p:tgtEl>
                                        <p:attrNameLst>
                                          <p:attrName>ppt_w</p:attrName>
                                        </p:attrNameLst>
                                      </p:cBhvr>
                                      <p:tavLst>
                                        <p:tav tm="0">
                                          <p:val>
                                            <p:fltVal val="0"/>
                                          </p:val>
                                        </p:tav>
                                        <p:tav tm="100000">
                                          <p:val>
                                            <p:strVal val="#ppt_w"/>
                                          </p:val>
                                        </p:tav>
                                      </p:tavLst>
                                    </p:anim>
                                    <p:anim calcmode="lin" valueType="num">
                                      <p:cBhvr>
                                        <p:cTn id="148" dur="500" fill="hold"/>
                                        <p:tgtEl>
                                          <p:spTgt spid="7">
                                            <p:txEl>
                                              <p:pRg st="13" end="13"/>
                                            </p:txEl>
                                          </p:spTgt>
                                        </p:tgtEl>
                                        <p:attrNameLst>
                                          <p:attrName>ppt_h</p:attrName>
                                        </p:attrNameLst>
                                      </p:cBhvr>
                                      <p:tavLst>
                                        <p:tav tm="0">
                                          <p:val>
                                            <p:fltVal val="0"/>
                                          </p:val>
                                        </p:tav>
                                        <p:tav tm="100000">
                                          <p:val>
                                            <p:strVal val="#ppt_h"/>
                                          </p:val>
                                        </p:tav>
                                      </p:tavLst>
                                    </p:anim>
                                    <p:animEffect transition="in" filter="fade">
                                      <p:cBhvr>
                                        <p:cTn id="149" dur="500"/>
                                        <p:tgtEl>
                                          <p:spTgt spid="7">
                                            <p:txEl>
                                              <p:pRg st="13" end="13"/>
                                            </p:txEl>
                                          </p:spTgt>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7">
                                            <p:txEl>
                                              <p:pRg st="14" end="14"/>
                                            </p:txEl>
                                          </p:spTgt>
                                        </p:tgtEl>
                                        <p:attrNameLst>
                                          <p:attrName>style.visibility</p:attrName>
                                        </p:attrNameLst>
                                      </p:cBhvr>
                                      <p:to>
                                        <p:strVal val="visible"/>
                                      </p:to>
                                    </p:set>
                                    <p:anim calcmode="lin" valueType="num">
                                      <p:cBhvr>
                                        <p:cTn id="152" dur="500" fill="hold"/>
                                        <p:tgtEl>
                                          <p:spTgt spid="7">
                                            <p:txEl>
                                              <p:pRg st="14" end="14"/>
                                            </p:txEl>
                                          </p:spTgt>
                                        </p:tgtEl>
                                        <p:attrNameLst>
                                          <p:attrName>ppt_w</p:attrName>
                                        </p:attrNameLst>
                                      </p:cBhvr>
                                      <p:tavLst>
                                        <p:tav tm="0">
                                          <p:val>
                                            <p:fltVal val="0"/>
                                          </p:val>
                                        </p:tav>
                                        <p:tav tm="100000">
                                          <p:val>
                                            <p:strVal val="#ppt_w"/>
                                          </p:val>
                                        </p:tav>
                                      </p:tavLst>
                                    </p:anim>
                                    <p:anim calcmode="lin" valueType="num">
                                      <p:cBhvr>
                                        <p:cTn id="153" dur="500" fill="hold"/>
                                        <p:tgtEl>
                                          <p:spTgt spid="7">
                                            <p:txEl>
                                              <p:pRg st="14" end="14"/>
                                            </p:txEl>
                                          </p:spTgt>
                                        </p:tgtEl>
                                        <p:attrNameLst>
                                          <p:attrName>ppt_h</p:attrName>
                                        </p:attrNameLst>
                                      </p:cBhvr>
                                      <p:tavLst>
                                        <p:tav tm="0">
                                          <p:val>
                                            <p:fltVal val="0"/>
                                          </p:val>
                                        </p:tav>
                                        <p:tav tm="100000">
                                          <p:val>
                                            <p:strVal val="#ppt_h"/>
                                          </p:val>
                                        </p:tav>
                                      </p:tavLst>
                                    </p:anim>
                                    <p:animEffect transition="in" filter="fade">
                                      <p:cBhvr>
                                        <p:cTn id="154" dur="500"/>
                                        <p:tgtEl>
                                          <p:spTgt spid="7">
                                            <p:txEl>
                                              <p:pRg st="14" end="14"/>
                                            </p:txEl>
                                          </p:spTgt>
                                        </p:tgtEl>
                                      </p:cBhvr>
                                    </p:animEffect>
                                  </p:childTnLst>
                                </p:cTn>
                              </p:par>
                            </p:childTnLst>
                          </p:cTn>
                        </p:par>
                      </p:childTnLst>
                    </p:cTn>
                  </p:par>
                  <p:par>
                    <p:cTn id="155" fill="hold">
                      <p:stCondLst>
                        <p:cond delay="indefinite"/>
                      </p:stCondLst>
                      <p:childTnLst>
                        <p:par>
                          <p:cTn id="156" fill="hold">
                            <p:stCondLst>
                              <p:cond delay="0"/>
                            </p:stCondLst>
                            <p:childTnLst>
                              <p:par>
                                <p:cTn id="157" presetID="3" presetClass="emph" presetSubtype="1" nodeType="clickEffect">
                                  <p:stCondLst>
                                    <p:cond delay="0"/>
                                  </p:stCondLst>
                                  <p:childTnLst>
                                    <p:set>
                                      <p:cBhvr override="childStyle">
                                        <p:cTn id="158" dur="indefinite"/>
                                        <p:tgtEl>
                                          <p:spTgt spid="6">
                                            <p:txEl>
                                              <p:pRg st="0" end="0"/>
                                            </p:txEl>
                                          </p:spTgt>
                                        </p:tgtEl>
                                        <p:attrNameLst>
                                          <p:attrName>style.color</p:attrName>
                                        </p:attrNameLst>
                                      </p:cBhvr>
                                      <p:to>
                                        <p:clrVal>
                                          <a:srgbClr val="FF0000"/>
                                        </p:clrVal>
                                      </p:to>
                                    </p:set>
                                  </p:childTnLst>
                                </p:cTn>
                              </p:par>
                            </p:childTnLst>
                          </p:cTn>
                        </p:par>
                      </p:childTnLst>
                    </p:cTn>
                  </p:par>
                  <p:par>
                    <p:cTn id="159" fill="hold">
                      <p:stCondLst>
                        <p:cond delay="indefinite"/>
                      </p:stCondLst>
                      <p:childTnLst>
                        <p:par>
                          <p:cTn id="160" fill="hold">
                            <p:stCondLst>
                              <p:cond delay="0"/>
                            </p:stCondLst>
                            <p:childTnLst>
                              <p:par>
                                <p:cTn id="161" presetID="3" presetClass="emph" presetSubtype="1" nodeType="clickEffect">
                                  <p:stCondLst>
                                    <p:cond delay="0"/>
                                  </p:stCondLst>
                                  <p:childTnLst>
                                    <p:set>
                                      <p:cBhvr override="childStyle">
                                        <p:cTn id="162" dur="indefinite"/>
                                        <p:tgtEl>
                                          <p:spTgt spid="6">
                                            <p:txEl>
                                              <p:pRg st="4" end="4"/>
                                            </p:txEl>
                                          </p:spTgt>
                                        </p:tgtEl>
                                        <p:attrNameLst>
                                          <p:attrName>style.color</p:attrName>
                                        </p:attrNameLst>
                                      </p:cBhvr>
                                      <p:to>
                                        <p:clrVal>
                                          <a:srgbClr val="FF0000"/>
                                        </p:clrVal>
                                      </p:to>
                                    </p:set>
                                  </p:childTnLst>
                                </p:cTn>
                              </p:par>
                            </p:childTnLst>
                          </p:cTn>
                        </p:par>
                      </p:childTnLst>
                    </p:cTn>
                  </p:par>
                  <p:par>
                    <p:cTn id="163" fill="hold">
                      <p:stCondLst>
                        <p:cond delay="indefinite"/>
                      </p:stCondLst>
                      <p:childTnLst>
                        <p:par>
                          <p:cTn id="164" fill="hold">
                            <p:stCondLst>
                              <p:cond delay="0"/>
                            </p:stCondLst>
                            <p:childTnLst>
                              <p:par>
                                <p:cTn id="165" presetID="3" presetClass="emph" presetSubtype="1" nodeType="clickEffect">
                                  <p:stCondLst>
                                    <p:cond delay="0"/>
                                  </p:stCondLst>
                                  <p:childTnLst>
                                    <p:set>
                                      <p:cBhvr override="childStyle">
                                        <p:cTn id="166" dur="indefinite"/>
                                        <p:tgtEl>
                                          <p:spTgt spid="6">
                                            <p:txEl>
                                              <p:pRg st="8" end="8"/>
                                            </p:txEl>
                                          </p:spTgt>
                                        </p:tgtEl>
                                        <p:attrNameLst>
                                          <p:attrName>style.color</p:attrName>
                                        </p:attrNameLst>
                                      </p:cBhvr>
                                      <p:to>
                                        <p:clrVal>
                                          <a:srgbClr val="FF0000"/>
                                        </p:clrVal>
                                      </p:to>
                                    </p:set>
                                  </p:childTnLst>
                                </p:cTn>
                              </p:par>
                            </p:childTnLst>
                          </p:cTn>
                        </p:par>
                      </p:childTnLst>
                    </p:cTn>
                  </p:par>
                  <p:par>
                    <p:cTn id="167" fill="hold">
                      <p:stCondLst>
                        <p:cond delay="indefinite"/>
                      </p:stCondLst>
                      <p:childTnLst>
                        <p:par>
                          <p:cTn id="168" fill="hold">
                            <p:stCondLst>
                              <p:cond delay="0"/>
                            </p:stCondLst>
                            <p:childTnLst>
                              <p:par>
                                <p:cTn id="169" presetID="3" presetClass="emph" presetSubtype="1" nodeType="clickEffect">
                                  <p:stCondLst>
                                    <p:cond delay="0"/>
                                  </p:stCondLst>
                                  <p:childTnLst>
                                    <p:set>
                                      <p:cBhvr override="childStyle">
                                        <p:cTn id="170" dur="indefinite"/>
                                        <p:tgtEl>
                                          <p:spTgt spid="7">
                                            <p:txEl>
                                              <p:pRg st="7" end="7"/>
                                            </p:txEl>
                                          </p:spTgt>
                                        </p:tgtEl>
                                        <p:attrNameLst>
                                          <p:attrName>style.color</p:attrName>
                                        </p:attrNameLst>
                                      </p:cBhvr>
                                      <p:to>
                                        <p:clrVal>
                                          <a:srgbClr val="FF0000"/>
                                        </p:clrVal>
                                      </p:to>
                                    </p:set>
                                  </p:childTnLst>
                                </p:cTn>
                              </p:par>
                            </p:childTnLst>
                          </p:cTn>
                        </p:par>
                      </p:childTnLst>
                    </p:cTn>
                  </p:par>
                  <p:par>
                    <p:cTn id="171" fill="hold">
                      <p:stCondLst>
                        <p:cond delay="indefinite"/>
                      </p:stCondLst>
                      <p:childTnLst>
                        <p:par>
                          <p:cTn id="172" fill="hold">
                            <p:stCondLst>
                              <p:cond delay="0"/>
                            </p:stCondLst>
                            <p:childTnLst>
                              <p:par>
                                <p:cTn id="173" presetID="3" presetClass="emph" presetSubtype="1" nodeType="clickEffect">
                                  <p:stCondLst>
                                    <p:cond delay="0"/>
                                  </p:stCondLst>
                                  <p:childTnLst>
                                    <p:set>
                                      <p:cBhvr override="childStyle">
                                        <p:cTn id="174" dur="indefinite"/>
                                        <p:tgtEl>
                                          <p:spTgt spid="6">
                                            <p:txEl>
                                              <p:pRg st="12" end="12"/>
                                            </p:txEl>
                                          </p:spTgt>
                                        </p:tgtEl>
                                        <p:attrNameLst>
                                          <p:attrName>style.color</p:attrName>
                                        </p:attrNameLst>
                                      </p:cBhvr>
                                      <p:to>
                                        <p:clrVal>
                                          <a:srgbClr val="FF0000"/>
                                        </p:clrVal>
                                      </p:to>
                                    </p:set>
                                  </p:childTnLst>
                                </p:cTn>
                              </p:par>
                            </p:childTnLst>
                          </p:cTn>
                        </p:par>
                      </p:childTnLst>
                    </p:cTn>
                  </p:par>
                  <p:par>
                    <p:cTn id="175" fill="hold">
                      <p:stCondLst>
                        <p:cond delay="indefinite"/>
                      </p:stCondLst>
                      <p:childTnLst>
                        <p:par>
                          <p:cTn id="176" fill="hold">
                            <p:stCondLst>
                              <p:cond delay="0"/>
                            </p:stCondLst>
                            <p:childTnLst>
                              <p:par>
                                <p:cTn id="177" presetID="3" presetClass="emph" presetSubtype="1" nodeType="clickEffect">
                                  <p:stCondLst>
                                    <p:cond delay="0"/>
                                  </p:stCondLst>
                                  <p:childTnLst>
                                    <p:set>
                                      <p:cBhvr override="childStyle">
                                        <p:cTn id="178" dur="indefinite"/>
                                        <p:tgtEl>
                                          <p:spTgt spid="6">
                                            <p:txEl>
                                              <p:pRg st="13" end="13"/>
                                            </p:txEl>
                                          </p:spTgt>
                                        </p:tgtEl>
                                        <p:attrNameLst>
                                          <p:attrName>style.color</p:attrName>
                                        </p:attrNameLst>
                                      </p:cBhvr>
                                      <p:to>
                                        <p:clrVal>
                                          <a:srgbClr val="FF0000"/>
                                        </p:clrVal>
                                      </p:to>
                                    </p:set>
                                  </p:childTnLst>
                                </p:cTn>
                              </p:par>
                            </p:childTnLst>
                          </p:cTn>
                        </p:par>
                      </p:childTnLst>
                    </p:cTn>
                  </p:par>
                  <p:par>
                    <p:cTn id="179" fill="hold">
                      <p:stCondLst>
                        <p:cond delay="indefinite"/>
                      </p:stCondLst>
                      <p:childTnLst>
                        <p:par>
                          <p:cTn id="180" fill="hold">
                            <p:stCondLst>
                              <p:cond delay="0"/>
                            </p:stCondLst>
                            <p:childTnLst>
                              <p:par>
                                <p:cTn id="181" presetID="53" presetClass="entr" presetSubtype="0" fill="hold" nodeType="clickEffect">
                                  <p:stCondLst>
                                    <p:cond delay="0"/>
                                  </p:stCondLst>
                                  <p:childTnLst>
                                    <p:set>
                                      <p:cBhvr>
                                        <p:cTn id="182" dur="1" fill="hold">
                                          <p:stCondLst>
                                            <p:cond delay="0"/>
                                          </p:stCondLst>
                                        </p:cTn>
                                        <p:tgtEl>
                                          <p:spTgt spid="8"/>
                                        </p:tgtEl>
                                        <p:attrNameLst>
                                          <p:attrName>style.visibility</p:attrName>
                                        </p:attrNameLst>
                                      </p:cBhvr>
                                      <p:to>
                                        <p:strVal val="visible"/>
                                      </p:to>
                                    </p:set>
                                    <p:anim calcmode="lin" valueType="num">
                                      <p:cBhvr>
                                        <p:cTn id="183" dur="500" fill="hold"/>
                                        <p:tgtEl>
                                          <p:spTgt spid="8"/>
                                        </p:tgtEl>
                                        <p:attrNameLst>
                                          <p:attrName>ppt_w</p:attrName>
                                        </p:attrNameLst>
                                      </p:cBhvr>
                                      <p:tavLst>
                                        <p:tav tm="0">
                                          <p:val>
                                            <p:fltVal val="0"/>
                                          </p:val>
                                        </p:tav>
                                        <p:tav tm="100000">
                                          <p:val>
                                            <p:strVal val="#ppt_w"/>
                                          </p:val>
                                        </p:tav>
                                      </p:tavLst>
                                    </p:anim>
                                    <p:anim calcmode="lin" valueType="num">
                                      <p:cBhvr>
                                        <p:cTn id="184" dur="500" fill="hold"/>
                                        <p:tgtEl>
                                          <p:spTgt spid="8"/>
                                        </p:tgtEl>
                                        <p:attrNameLst>
                                          <p:attrName>ppt_h</p:attrName>
                                        </p:attrNameLst>
                                      </p:cBhvr>
                                      <p:tavLst>
                                        <p:tav tm="0">
                                          <p:val>
                                            <p:fltVal val="0"/>
                                          </p:val>
                                        </p:tav>
                                        <p:tav tm="100000">
                                          <p:val>
                                            <p:strVal val="#ppt_h"/>
                                          </p:val>
                                        </p:tav>
                                      </p:tavLst>
                                    </p:anim>
                                    <p:animEffect transition="in" filter="fade">
                                      <p:cBhvr>
                                        <p:cTn id="185" dur="500"/>
                                        <p:tgtEl>
                                          <p:spTgt spid="8"/>
                                        </p:tgtEl>
                                      </p:cBhvr>
                                    </p:animEffect>
                                  </p:childTnLst>
                                </p:cTn>
                              </p:par>
                              <p:par>
                                <p:cTn id="186" presetID="53" presetClass="entr" presetSubtype="0" fill="hold" grpId="0" nodeType="withEffect">
                                  <p:stCondLst>
                                    <p:cond delay="0"/>
                                  </p:stCondLst>
                                  <p:childTnLst>
                                    <p:set>
                                      <p:cBhvr>
                                        <p:cTn id="187" dur="1" fill="hold">
                                          <p:stCondLst>
                                            <p:cond delay="0"/>
                                          </p:stCondLst>
                                        </p:cTn>
                                        <p:tgtEl>
                                          <p:spTgt spid="14"/>
                                        </p:tgtEl>
                                        <p:attrNameLst>
                                          <p:attrName>style.visibility</p:attrName>
                                        </p:attrNameLst>
                                      </p:cBhvr>
                                      <p:to>
                                        <p:strVal val="visible"/>
                                      </p:to>
                                    </p:set>
                                    <p:anim calcmode="lin" valueType="num">
                                      <p:cBhvr>
                                        <p:cTn id="188" dur="500" fill="hold"/>
                                        <p:tgtEl>
                                          <p:spTgt spid="14"/>
                                        </p:tgtEl>
                                        <p:attrNameLst>
                                          <p:attrName>ppt_w</p:attrName>
                                        </p:attrNameLst>
                                      </p:cBhvr>
                                      <p:tavLst>
                                        <p:tav tm="0">
                                          <p:val>
                                            <p:fltVal val="0"/>
                                          </p:val>
                                        </p:tav>
                                        <p:tav tm="100000">
                                          <p:val>
                                            <p:strVal val="#ppt_w"/>
                                          </p:val>
                                        </p:tav>
                                      </p:tavLst>
                                    </p:anim>
                                    <p:anim calcmode="lin" valueType="num">
                                      <p:cBhvr>
                                        <p:cTn id="189" dur="500" fill="hold"/>
                                        <p:tgtEl>
                                          <p:spTgt spid="14"/>
                                        </p:tgtEl>
                                        <p:attrNameLst>
                                          <p:attrName>ppt_h</p:attrName>
                                        </p:attrNameLst>
                                      </p:cBhvr>
                                      <p:tavLst>
                                        <p:tav tm="0">
                                          <p:val>
                                            <p:fltVal val="0"/>
                                          </p:val>
                                        </p:tav>
                                        <p:tav tm="100000">
                                          <p:val>
                                            <p:strVal val="#ppt_h"/>
                                          </p:val>
                                        </p:tav>
                                      </p:tavLst>
                                    </p:anim>
                                    <p:animEffect transition="in" filter="fade">
                                      <p:cBhvr>
                                        <p:cTn id="190" dur="500"/>
                                        <p:tgtEl>
                                          <p:spTgt spid="14"/>
                                        </p:tgtEl>
                                      </p:cBhvr>
                                    </p:animEffect>
                                  </p:childTnLst>
                                </p:cTn>
                              </p:par>
                              <p:par>
                                <p:cTn id="191" presetID="53" presetClass="entr" presetSubtype="0" fill="hold" grpId="0" nodeType="withEffect">
                                  <p:stCondLst>
                                    <p:cond delay="0"/>
                                  </p:stCondLst>
                                  <p:childTnLst>
                                    <p:set>
                                      <p:cBhvr>
                                        <p:cTn id="192" dur="1" fill="hold">
                                          <p:stCondLst>
                                            <p:cond delay="0"/>
                                          </p:stCondLst>
                                        </p:cTn>
                                        <p:tgtEl>
                                          <p:spTgt spid="15"/>
                                        </p:tgtEl>
                                        <p:attrNameLst>
                                          <p:attrName>style.visibility</p:attrName>
                                        </p:attrNameLst>
                                      </p:cBhvr>
                                      <p:to>
                                        <p:strVal val="visible"/>
                                      </p:to>
                                    </p:set>
                                    <p:anim calcmode="lin" valueType="num">
                                      <p:cBhvr>
                                        <p:cTn id="193" dur="500" fill="hold"/>
                                        <p:tgtEl>
                                          <p:spTgt spid="15"/>
                                        </p:tgtEl>
                                        <p:attrNameLst>
                                          <p:attrName>ppt_w</p:attrName>
                                        </p:attrNameLst>
                                      </p:cBhvr>
                                      <p:tavLst>
                                        <p:tav tm="0">
                                          <p:val>
                                            <p:fltVal val="0"/>
                                          </p:val>
                                        </p:tav>
                                        <p:tav tm="100000">
                                          <p:val>
                                            <p:strVal val="#ppt_w"/>
                                          </p:val>
                                        </p:tav>
                                      </p:tavLst>
                                    </p:anim>
                                    <p:anim calcmode="lin" valueType="num">
                                      <p:cBhvr>
                                        <p:cTn id="194" dur="500" fill="hold"/>
                                        <p:tgtEl>
                                          <p:spTgt spid="15"/>
                                        </p:tgtEl>
                                        <p:attrNameLst>
                                          <p:attrName>ppt_h</p:attrName>
                                        </p:attrNameLst>
                                      </p:cBhvr>
                                      <p:tavLst>
                                        <p:tav tm="0">
                                          <p:val>
                                            <p:fltVal val="0"/>
                                          </p:val>
                                        </p:tav>
                                        <p:tav tm="100000">
                                          <p:val>
                                            <p:strVal val="#ppt_h"/>
                                          </p:val>
                                        </p:tav>
                                      </p:tavLst>
                                    </p:anim>
                                    <p:animEffect transition="in" filter="fade">
                                      <p:cBhvr>
                                        <p:cTn id="195" dur="500"/>
                                        <p:tgtEl>
                                          <p:spTgt spid="15"/>
                                        </p:tgtEl>
                                      </p:cBhvr>
                                    </p:animEffect>
                                  </p:childTnLst>
                                </p:cTn>
                              </p:par>
                              <p:par>
                                <p:cTn id="196" presetID="53" presetClass="entr" presetSubtype="0" fill="hold" grpId="0" nodeType="withEffect">
                                  <p:stCondLst>
                                    <p:cond delay="0"/>
                                  </p:stCondLst>
                                  <p:childTnLst>
                                    <p:set>
                                      <p:cBhvr>
                                        <p:cTn id="197" dur="1" fill="hold">
                                          <p:stCondLst>
                                            <p:cond delay="0"/>
                                          </p:stCondLst>
                                        </p:cTn>
                                        <p:tgtEl>
                                          <p:spTgt spid="16"/>
                                        </p:tgtEl>
                                        <p:attrNameLst>
                                          <p:attrName>style.visibility</p:attrName>
                                        </p:attrNameLst>
                                      </p:cBhvr>
                                      <p:to>
                                        <p:strVal val="visible"/>
                                      </p:to>
                                    </p:set>
                                    <p:anim calcmode="lin" valueType="num">
                                      <p:cBhvr>
                                        <p:cTn id="198" dur="500" fill="hold"/>
                                        <p:tgtEl>
                                          <p:spTgt spid="16"/>
                                        </p:tgtEl>
                                        <p:attrNameLst>
                                          <p:attrName>ppt_w</p:attrName>
                                        </p:attrNameLst>
                                      </p:cBhvr>
                                      <p:tavLst>
                                        <p:tav tm="0">
                                          <p:val>
                                            <p:fltVal val="0"/>
                                          </p:val>
                                        </p:tav>
                                        <p:tav tm="100000">
                                          <p:val>
                                            <p:strVal val="#ppt_w"/>
                                          </p:val>
                                        </p:tav>
                                      </p:tavLst>
                                    </p:anim>
                                    <p:anim calcmode="lin" valueType="num">
                                      <p:cBhvr>
                                        <p:cTn id="199" dur="500" fill="hold"/>
                                        <p:tgtEl>
                                          <p:spTgt spid="16"/>
                                        </p:tgtEl>
                                        <p:attrNameLst>
                                          <p:attrName>ppt_h</p:attrName>
                                        </p:attrNameLst>
                                      </p:cBhvr>
                                      <p:tavLst>
                                        <p:tav tm="0">
                                          <p:val>
                                            <p:fltVal val="0"/>
                                          </p:val>
                                        </p:tav>
                                        <p:tav tm="100000">
                                          <p:val>
                                            <p:strVal val="#ppt_h"/>
                                          </p:val>
                                        </p:tav>
                                      </p:tavLst>
                                    </p:anim>
                                    <p:animEffect transition="in" filter="fade">
                                      <p:cBhvr>
                                        <p:cTn id="200" dur="500"/>
                                        <p:tgtEl>
                                          <p:spTgt spid="16"/>
                                        </p:tgtEl>
                                      </p:cBhvr>
                                    </p:animEffect>
                                  </p:childTnLst>
                                </p:cTn>
                              </p:par>
                              <p:par>
                                <p:cTn id="201" presetID="53" presetClass="entr" presetSubtype="0" fill="hold" grpId="0" nodeType="withEffect">
                                  <p:stCondLst>
                                    <p:cond delay="0"/>
                                  </p:stCondLst>
                                  <p:childTnLst>
                                    <p:set>
                                      <p:cBhvr>
                                        <p:cTn id="202" dur="1" fill="hold">
                                          <p:stCondLst>
                                            <p:cond delay="0"/>
                                          </p:stCondLst>
                                        </p:cTn>
                                        <p:tgtEl>
                                          <p:spTgt spid="17"/>
                                        </p:tgtEl>
                                        <p:attrNameLst>
                                          <p:attrName>style.visibility</p:attrName>
                                        </p:attrNameLst>
                                      </p:cBhvr>
                                      <p:to>
                                        <p:strVal val="visible"/>
                                      </p:to>
                                    </p:set>
                                    <p:anim calcmode="lin" valueType="num">
                                      <p:cBhvr>
                                        <p:cTn id="203" dur="500" fill="hold"/>
                                        <p:tgtEl>
                                          <p:spTgt spid="17"/>
                                        </p:tgtEl>
                                        <p:attrNameLst>
                                          <p:attrName>ppt_w</p:attrName>
                                        </p:attrNameLst>
                                      </p:cBhvr>
                                      <p:tavLst>
                                        <p:tav tm="0">
                                          <p:val>
                                            <p:fltVal val="0"/>
                                          </p:val>
                                        </p:tav>
                                        <p:tav tm="100000">
                                          <p:val>
                                            <p:strVal val="#ppt_w"/>
                                          </p:val>
                                        </p:tav>
                                      </p:tavLst>
                                    </p:anim>
                                    <p:anim calcmode="lin" valueType="num">
                                      <p:cBhvr>
                                        <p:cTn id="204" dur="500" fill="hold"/>
                                        <p:tgtEl>
                                          <p:spTgt spid="17"/>
                                        </p:tgtEl>
                                        <p:attrNameLst>
                                          <p:attrName>ppt_h</p:attrName>
                                        </p:attrNameLst>
                                      </p:cBhvr>
                                      <p:tavLst>
                                        <p:tav tm="0">
                                          <p:val>
                                            <p:fltVal val="0"/>
                                          </p:val>
                                        </p:tav>
                                        <p:tav tm="100000">
                                          <p:val>
                                            <p:strVal val="#ppt_h"/>
                                          </p:val>
                                        </p:tav>
                                      </p:tavLst>
                                    </p:anim>
                                    <p:animEffect transition="in" filter="fade">
                                      <p:cBhvr>
                                        <p:cTn id="205" dur="500"/>
                                        <p:tgtEl>
                                          <p:spTgt spid="17"/>
                                        </p:tgtEl>
                                      </p:cBhvr>
                                    </p:animEffect>
                                  </p:childTnLst>
                                </p:cTn>
                              </p:par>
                              <p:par>
                                <p:cTn id="206" presetID="53" presetClass="entr" presetSubtype="0" fill="hold" grpId="0" nodeType="withEffect">
                                  <p:stCondLst>
                                    <p:cond delay="0"/>
                                  </p:stCondLst>
                                  <p:childTnLst>
                                    <p:set>
                                      <p:cBhvr>
                                        <p:cTn id="207" dur="1" fill="hold">
                                          <p:stCondLst>
                                            <p:cond delay="0"/>
                                          </p:stCondLst>
                                        </p:cTn>
                                        <p:tgtEl>
                                          <p:spTgt spid="18"/>
                                        </p:tgtEl>
                                        <p:attrNameLst>
                                          <p:attrName>style.visibility</p:attrName>
                                        </p:attrNameLst>
                                      </p:cBhvr>
                                      <p:to>
                                        <p:strVal val="visible"/>
                                      </p:to>
                                    </p:set>
                                    <p:anim calcmode="lin" valueType="num">
                                      <p:cBhvr>
                                        <p:cTn id="208" dur="500" fill="hold"/>
                                        <p:tgtEl>
                                          <p:spTgt spid="18"/>
                                        </p:tgtEl>
                                        <p:attrNameLst>
                                          <p:attrName>ppt_w</p:attrName>
                                        </p:attrNameLst>
                                      </p:cBhvr>
                                      <p:tavLst>
                                        <p:tav tm="0">
                                          <p:val>
                                            <p:fltVal val="0"/>
                                          </p:val>
                                        </p:tav>
                                        <p:tav tm="100000">
                                          <p:val>
                                            <p:strVal val="#ppt_w"/>
                                          </p:val>
                                        </p:tav>
                                      </p:tavLst>
                                    </p:anim>
                                    <p:anim calcmode="lin" valueType="num">
                                      <p:cBhvr>
                                        <p:cTn id="209" dur="500" fill="hold"/>
                                        <p:tgtEl>
                                          <p:spTgt spid="18"/>
                                        </p:tgtEl>
                                        <p:attrNameLst>
                                          <p:attrName>ppt_h</p:attrName>
                                        </p:attrNameLst>
                                      </p:cBhvr>
                                      <p:tavLst>
                                        <p:tav tm="0">
                                          <p:val>
                                            <p:fltVal val="0"/>
                                          </p:val>
                                        </p:tav>
                                        <p:tav tm="100000">
                                          <p:val>
                                            <p:strVal val="#ppt_h"/>
                                          </p:val>
                                        </p:tav>
                                      </p:tavLst>
                                    </p:anim>
                                    <p:animEffect transition="in" filter="fade">
                                      <p:cBhvr>
                                        <p:cTn id="210" dur="500"/>
                                        <p:tgtEl>
                                          <p:spTgt spid="18"/>
                                        </p:tgtEl>
                                      </p:cBhvr>
                                    </p:animEffect>
                                  </p:childTnLst>
                                </p:cTn>
                              </p:par>
                              <p:par>
                                <p:cTn id="211" presetID="53" presetClass="entr" presetSubtype="0" fill="hold" grpId="0" nodeType="withEffect">
                                  <p:stCondLst>
                                    <p:cond delay="0"/>
                                  </p:stCondLst>
                                  <p:childTnLst>
                                    <p:set>
                                      <p:cBhvr>
                                        <p:cTn id="212" dur="1" fill="hold">
                                          <p:stCondLst>
                                            <p:cond delay="0"/>
                                          </p:stCondLst>
                                        </p:cTn>
                                        <p:tgtEl>
                                          <p:spTgt spid="19"/>
                                        </p:tgtEl>
                                        <p:attrNameLst>
                                          <p:attrName>style.visibility</p:attrName>
                                        </p:attrNameLst>
                                      </p:cBhvr>
                                      <p:to>
                                        <p:strVal val="visible"/>
                                      </p:to>
                                    </p:set>
                                    <p:anim calcmode="lin" valueType="num">
                                      <p:cBhvr>
                                        <p:cTn id="213" dur="500" fill="hold"/>
                                        <p:tgtEl>
                                          <p:spTgt spid="19"/>
                                        </p:tgtEl>
                                        <p:attrNameLst>
                                          <p:attrName>ppt_w</p:attrName>
                                        </p:attrNameLst>
                                      </p:cBhvr>
                                      <p:tavLst>
                                        <p:tav tm="0">
                                          <p:val>
                                            <p:fltVal val="0"/>
                                          </p:val>
                                        </p:tav>
                                        <p:tav tm="100000">
                                          <p:val>
                                            <p:strVal val="#ppt_w"/>
                                          </p:val>
                                        </p:tav>
                                      </p:tavLst>
                                    </p:anim>
                                    <p:anim calcmode="lin" valueType="num">
                                      <p:cBhvr>
                                        <p:cTn id="214" dur="500" fill="hold"/>
                                        <p:tgtEl>
                                          <p:spTgt spid="19"/>
                                        </p:tgtEl>
                                        <p:attrNameLst>
                                          <p:attrName>ppt_h</p:attrName>
                                        </p:attrNameLst>
                                      </p:cBhvr>
                                      <p:tavLst>
                                        <p:tav tm="0">
                                          <p:val>
                                            <p:fltVal val="0"/>
                                          </p:val>
                                        </p:tav>
                                        <p:tav tm="100000">
                                          <p:val>
                                            <p:strVal val="#ppt_h"/>
                                          </p:val>
                                        </p:tav>
                                      </p:tavLst>
                                    </p:anim>
                                    <p:animEffect transition="in" filter="fade">
                                      <p:cBhvr>
                                        <p:cTn id="2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7" grpId="0" build="allAtOnce"/>
      <p:bldP spid="14" grpId="0"/>
      <p:bldP spid="15" grpId="0"/>
      <p:bldP spid="16" grpId="0"/>
      <p:bldP spid="17"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内容提要</a:t>
            </a:r>
          </a:p>
        </p:txBody>
      </p:sp>
      <p:sp>
        <p:nvSpPr>
          <p:cNvPr id="3" name="内容占位符 2"/>
          <p:cNvSpPr>
            <a:spLocks noGrp="1"/>
          </p:cNvSpPr>
          <p:nvPr>
            <p:ph idx="1"/>
          </p:nvPr>
        </p:nvSpPr>
        <p:spPr>
          <a:xfrm>
            <a:off x="487822" y="942764"/>
            <a:ext cx="10655459" cy="5637024"/>
          </a:xfrm>
        </p:spPr>
        <p:txBody>
          <a:bodyPr>
            <a:normAutofit/>
          </a:bodyPr>
          <a:lstStyle/>
          <a:p>
            <a:pPr>
              <a:lnSpc>
                <a:spcPct val="150000"/>
              </a:lnSpc>
              <a:defRPr/>
            </a:pPr>
            <a:r>
              <a:rPr lang="zh-CN" altLang="en-US" sz="3200" dirty="0"/>
              <a:t>优化的技术介绍</a:t>
            </a:r>
            <a:endParaRPr lang="en-US" altLang="zh-CN" sz="3200" dirty="0"/>
          </a:p>
          <a:p>
            <a:pPr>
              <a:lnSpc>
                <a:spcPct val="150000"/>
              </a:lnSpc>
              <a:defRPr/>
            </a:pPr>
            <a:r>
              <a:rPr lang="zh-CN" altLang="en-US" sz="3200" dirty="0">
                <a:solidFill>
                  <a:srgbClr val="0000FF"/>
                </a:solidFill>
              </a:rPr>
              <a:t>常用</a:t>
            </a:r>
            <a:r>
              <a:rPr lang="zh-CN" altLang="en-US" sz="3200" dirty="0"/>
              <a:t>优化技术</a:t>
            </a:r>
            <a:endParaRPr lang="en-US" altLang="zh-CN" sz="3200" dirty="0"/>
          </a:p>
          <a:p>
            <a:pPr>
              <a:lnSpc>
                <a:spcPct val="150000"/>
              </a:lnSpc>
              <a:defRPr/>
            </a:pPr>
            <a:r>
              <a:rPr lang="zh-CN" altLang="en-US" sz="3200" dirty="0"/>
              <a:t>目标代码生成技术</a:t>
            </a:r>
            <a:endParaRPr lang="en-US" altLang="zh-CN" sz="3200" dirty="0"/>
          </a:p>
        </p:txBody>
      </p:sp>
      <p:sp>
        <p:nvSpPr>
          <p:cNvPr id="5" name="灯片编号占位符 4">
            <a:extLst>
              <a:ext uri="{FF2B5EF4-FFF2-40B4-BE49-F238E27FC236}">
                <a16:creationId xmlns:a16="http://schemas.microsoft.com/office/drawing/2014/main" id="{6A38DB38-50D6-419C-B6D1-AFA62C7D99F4}"/>
              </a:ext>
            </a:extLst>
          </p:cNvPr>
          <p:cNvSpPr>
            <a:spLocks noGrp="1"/>
          </p:cNvSpPr>
          <p:nvPr>
            <p:ph type="sldNum" sz="quarter" idx="4"/>
          </p:nvPr>
        </p:nvSpPr>
        <p:spPr/>
        <p:txBody>
          <a:bodyPr/>
          <a:lstStyle/>
          <a:p>
            <a:fld id="{E3A857A3-1012-4184-86F6-41658C62E65F}" type="slidenum">
              <a:rPr lang="en-US" smtClean="0"/>
              <a:pPr/>
              <a:t>2</a:t>
            </a:fld>
            <a:endParaRPr lang="en-US" dirty="0"/>
          </a:p>
        </p:txBody>
      </p:sp>
    </p:spTree>
    <p:extLst>
      <p:ext uri="{BB962C8B-B14F-4D97-AF65-F5344CB8AC3E}">
        <p14:creationId xmlns:p14="http://schemas.microsoft.com/office/powerpoint/2010/main" val="3881763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10.2</a:t>
            </a:r>
            <a:r>
              <a:rPr lang="zh-CN" altLang="en-US" dirty="0"/>
              <a:t>　基本块、流图和循环 </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dirty="0"/>
              <a:t>10.2.1</a:t>
            </a:r>
            <a:r>
              <a:rPr lang="zh-CN" altLang="en-US" b="1" dirty="0"/>
              <a:t>　基本块</a:t>
            </a:r>
          </a:p>
          <a:p>
            <a:pPr>
              <a:lnSpc>
                <a:spcPct val="150000"/>
              </a:lnSpc>
              <a:defRPr/>
            </a:pPr>
            <a:r>
              <a:rPr lang="en-US" altLang="zh-CN" b="1" u="sng" dirty="0">
                <a:solidFill>
                  <a:srgbClr val="C00000"/>
                </a:solidFill>
              </a:rPr>
              <a:t>10.2.2</a:t>
            </a:r>
            <a:r>
              <a:rPr lang="zh-CN" altLang="en-US" b="1" u="sng" dirty="0">
                <a:solidFill>
                  <a:srgbClr val="C00000"/>
                </a:solidFill>
              </a:rPr>
              <a:t>　流图</a:t>
            </a:r>
            <a:endParaRPr lang="en-US" altLang="zh-CN" b="1" u="sng" dirty="0">
              <a:solidFill>
                <a:srgbClr val="C00000"/>
              </a:solidFill>
            </a:endParaRPr>
          </a:p>
          <a:p>
            <a:pPr>
              <a:lnSpc>
                <a:spcPct val="150000"/>
              </a:lnSpc>
              <a:defRPr/>
            </a:pPr>
            <a:r>
              <a:rPr lang="en-US" altLang="zh-CN" b="1" dirty="0"/>
              <a:t>10.2.3   </a:t>
            </a:r>
            <a:r>
              <a:rPr lang="zh-CN" altLang="en-US" b="1" dirty="0"/>
              <a:t>循环</a:t>
            </a:r>
          </a:p>
          <a:p>
            <a:pPr>
              <a:lnSpc>
                <a:spcPct val="150000"/>
              </a:lnSpc>
              <a:defRPr/>
            </a:pPr>
            <a:r>
              <a:rPr lang="en-US" altLang="zh-CN" b="1" dirty="0"/>
              <a:t>10.2.4</a:t>
            </a:r>
            <a:r>
              <a:rPr lang="zh-CN" altLang="en-US" b="1" dirty="0"/>
              <a:t>　常用的优化方法</a:t>
            </a:r>
          </a:p>
        </p:txBody>
      </p:sp>
      <p:sp>
        <p:nvSpPr>
          <p:cNvPr id="5" name="灯片编号占位符 4">
            <a:extLst>
              <a:ext uri="{FF2B5EF4-FFF2-40B4-BE49-F238E27FC236}">
                <a16:creationId xmlns:a16="http://schemas.microsoft.com/office/drawing/2014/main" id="{6A38DB38-50D6-419C-B6D1-AFA62C7D99F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857A3-1012-4184-86F6-41658C62E65F}" type="slidenum">
              <a:rPr kumimoji="0" lang="en-US" sz="1200" b="0" i="0" u="none" strike="noStrike" kern="120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00939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7E144-FDE9-440D-A59D-BC2BA1D19505}"/>
              </a:ext>
            </a:extLst>
          </p:cNvPr>
          <p:cNvSpPr>
            <a:spLocks noGrp="1"/>
          </p:cNvSpPr>
          <p:nvPr>
            <p:ph type="title"/>
          </p:nvPr>
        </p:nvSpPr>
        <p:spPr/>
        <p:txBody>
          <a:bodyPr/>
          <a:lstStyle/>
          <a:p>
            <a:r>
              <a:rPr lang="en-US" altLang="zh-CN" dirty="0"/>
              <a:t>10.2.2</a:t>
            </a:r>
            <a:r>
              <a:rPr lang="zh-CN" altLang="en-US" dirty="0"/>
              <a:t>　流图</a:t>
            </a:r>
            <a:r>
              <a:rPr lang="en-US" altLang="zh-CN" dirty="0"/>
              <a:t>(CFG)</a:t>
            </a:r>
            <a:endParaRPr lang="zh-CN" altLang="en-US" dirty="0"/>
          </a:p>
        </p:txBody>
      </p:sp>
      <p:sp>
        <p:nvSpPr>
          <p:cNvPr id="3" name="内容占位符 2">
            <a:extLst>
              <a:ext uri="{FF2B5EF4-FFF2-40B4-BE49-F238E27FC236}">
                <a16:creationId xmlns:a16="http://schemas.microsoft.com/office/drawing/2014/main" id="{4A976A7E-28ED-4349-A4F3-0DE3BC732501}"/>
              </a:ext>
            </a:extLst>
          </p:cNvPr>
          <p:cNvSpPr>
            <a:spLocks noGrp="1"/>
          </p:cNvSpPr>
          <p:nvPr>
            <p:ph idx="1"/>
          </p:nvPr>
        </p:nvSpPr>
        <p:spPr>
          <a:xfrm>
            <a:off x="487822" y="942764"/>
            <a:ext cx="11293361" cy="1787184"/>
          </a:xfrm>
        </p:spPr>
        <p:txBody>
          <a:bodyPr/>
          <a:lstStyle/>
          <a:p>
            <a:r>
              <a:rPr lang="zh-CN" altLang="en-US" dirty="0"/>
              <a:t>流图的</a:t>
            </a:r>
            <a:r>
              <a:rPr lang="zh-CN" altLang="en-US" dirty="0">
                <a:solidFill>
                  <a:srgbClr val="0000FF"/>
                </a:solidFill>
              </a:rPr>
              <a:t>结点</a:t>
            </a:r>
            <a:r>
              <a:rPr lang="zh-CN" altLang="en-US" dirty="0"/>
              <a:t>是一些</a:t>
            </a:r>
            <a:r>
              <a:rPr lang="zh-CN" altLang="en-US" dirty="0">
                <a:solidFill>
                  <a:srgbClr val="0000FF"/>
                </a:solidFill>
              </a:rPr>
              <a:t>基本块</a:t>
            </a:r>
          </a:p>
          <a:p>
            <a:r>
              <a:rPr lang="zh-CN" altLang="en-US" dirty="0"/>
              <a:t>从基本块</a:t>
            </a:r>
            <a:r>
              <a:rPr lang="en-US" altLang="zh-CN" dirty="0"/>
              <a:t>B</a:t>
            </a:r>
            <a:r>
              <a:rPr lang="zh-CN" altLang="en-US" dirty="0"/>
              <a:t>到基本块</a:t>
            </a:r>
            <a:r>
              <a:rPr lang="en-US" altLang="zh-CN" dirty="0"/>
              <a:t>C</a:t>
            </a:r>
            <a:r>
              <a:rPr lang="zh-CN" altLang="en-US" dirty="0"/>
              <a:t>之间有一条</a:t>
            </a:r>
            <a:r>
              <a:rPr lang="zh-CN" altLang="en-US" dirty="0">
                <a:solidFill>
                  <a:srgbClr val="0000FF"/>
                </a:solidFill>
              </a:rPr>
              <a:t>边</a:t>
            </a:r>
            <a:r>
              <a:rPr lang="zh-CN" altLang="en-US" dirty="0">
                <a:solidFill>
                  <a:srgbClr val="C00000"/>
                </a:solidFill>
              </a:rPr>
              <a:t>当且仅当</a:t>
            </a:r>
            <a:r>
              <a:rPr lang="zh-CN" altLang="en-US" dirty="0"/>
              <a:t>基本块</a:t>
            </a:r>
            <a:r>
              <a:rPr lang="en-US" altLang="zh-CN" dirty="0"/>
              <a:t>C</a:t>
            </a:r>
            <a:r>
              <a:rPr lang="zh-CN" altLang="en-US" dirty="0"/>
              <a:t>的第一个指令</a:t>
            </a:r>
            <a:r>
              <a:rPr lang="zh-CN" altLang="en-US" dirty="0">
                <a:solidFill>
                  <a:srgbClr val="0000FF"/>
                </a:solidFill>
              </a:rPr>
              <a:t>可能</a:t>
            </a:r>
            <a:r>
              <a:rPr lang="zh-CN" altLang="en-US" dirty="0"/>
              <a:t>紧跟在</a:t>
            </a:r>
            <a:r>
              <a:rPr lang="en-US" altLang="zh-CN" dirty="0"/>
              <a:t>B</a:t>
            </a:r>
            <a:r>
              <a:rPr lang="zh-CN" altLang="en-US" dirty="0"/>
              <a:t>的最后一条指令之后执行</a:t>
            </a:r>
          </a:p>
          <a:p>
            <a:endParaRPr lang="zh-CN" altLang="en-US" dirty="0"/>
          </a:p>
        </p:txBody>
      </p:sp>
      <p:sp>
        <p:nvSpPr>
          <p:cNvPr id="4" name="灯片编号占位符 3">
            <a:extLst>
              <a:ext uri="{FF2B5EF4-FFF2-40B4-BE49-F238E27FC236}">
                <a16:creationId xmlns:a16="http://schemas.microsoft.com/office/drawing/2014/main" id="{5DC2BF99-7EBD-4A1B-BB08-E68EEEF576DA}"/>
              </a:ext>
            </a:extLst>
          </p:cNvPr>
          <p:cNvSpPr>
            <a:spLocks noGrp="1"/>
          </p:cNvSpPr>
          <p:nvPr>
            <p:ph type="sldNum" sz="quarter" idx="4"/>
          </p:nvPr>
        </p:nvSpPr>
        <p:spPr/>
        <p:txBody>
          <a:bodyPr/>
          <a:lstStyle/>
          <a:p>
            <a:fld id="{E3A857A3-1012-4184-86F6-41658C62E65F}" type="slidenum">
              <a:rPr lang="en-US" smtClean="0"/>
              <a:pPr/>
              <a:t>30</a:t>
            </a:fld>
            <a:endParaRPr lang="en-US" dirty="0"/>
          </a:p>
        </p:txBody>
      </p:sp>
      <p:sp>
        <p:nvSpPr>
          <p:cNvPr id="5" name="矩形 4">
            <a:extLst>
              <a:ext uri="{FF2B5EF4-FFF2-40B4-BE49-F238E27FC236}">
                <a16:creationId xmlns:a16="http://schemas.microsoft.com/office/drawing/2014/main" id="{89FD800C-0CEC-4C7F-8DA6-F33906970DCF}"/>
              </a:ext>
            </a:extLst>
          </p:cNvPr>
          <p:cNvSpPr/>
          <p:nvPr/>
        </p:nvSpPr>
        <p:spPr>
          <a:xfrm>
            <a:off x="2520397" y="2797457"/>
            <a:ext cx="5102225" cy="838200"/>
          </a:xfrm>
          <a:prstGeom prst="rect">
            <a:avLst/>
          </a:prstGeom>
          <a:solidFill>
            <a:srgbClr val="F5C040">
              <a:lumMod val="60000"/>
              <a:lumOff val="40000"/>
            </a:srgbClr>
          </a:solidFill>
          <a:ln>
            <a:solidFill>
              <a:sysClr val="windowText" lastClr="000000"/>
            </a:solidFill>
          </a:ln>
        </p:spPr>
        <p:txBody>
          <a:bodyPr lIns="68580" tIns="34290" rIns="68580" bIns="3429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500" u="none" strike="noStrike" kern="0" cap="none" spc="0" normalizeH="0" baseline="0" noProof="0" dirty="0">
                <a:ln>
                  <a:noFill/>
                </a:ln>
                <a:solidFill>
                  <a:prstClr val="black"/>
                </a:solidFill>
                <a:effectLst/>
                <a:uLnTx/>
                <a:uFillTx/>
                <a:latin typeface="+mn-ea"/>
                <a:cs typeface="Times New Roman" pitchFamily="18" charset="0"/>
              </a:rPr>
              <a:t>此时称</a:t>
            </a:r>
            <a:r>
              <a:rPr kumimoji="0" lang="en-US" altLang="zh-CN" sz="2500" u="none" strike="noStrike" kern="0" cap="none" spc="0" normalizeH="0" baseline="0" noProof="0" dirty="0">
                <a:ln>
                  <a:noFill/>
                </a:ln>
                <a:solidFill>
                  <a:prstClr val="black"/>
                </a:solidFill>
                <a:effectLst/>
                <a:uLnTx/>
                <a:uFillTx/>
                <a:latin typeface="+mn-ea"/>
                <a:cs typeface="Times New Roman" pitchFamily="18" charset="0"/>
              </a:rPr>
              <a:t>B</a:t>
            </a:r>
            <a:r>
              <a:rPr kumimoji="0" lang="zh-CN" altLang="en-US" sz="2500" u="none" strike="noStrike" kern="0" cap="none" spc="0" normalizeH="0" baseline="0" noProof="0" dirty="0">
                <a:ln>
                  <a:noFill/>
                </a:ln>
                <a:solidFill>
                  <a:prstClr val="black"/>
                </a:solidFill>
                <a:effectLst/>
                <a:uLnTx/>
                <a:uFillTx/>
                <a:latin typeface="+mn-ea"/>
                <a:cs typeface="Times New Roman" pitchFamily="18" charset="0"/>
              </a:rPr>
              <a:t>是</a:t>
            </a:r>
            <a:r>
              <a:rPr kumimoji="0" lang="en-US" altLang="zh-CN" sz="2500" u="none" strike="noStrike" kern="0" cap="none" spc="0" normalizeH="0" baseline="0" noProof="0" dirty="0">
                <a:ln>
                  <a:noFill/>
                </a:ln>
                <a:solidFill>
                  <a:prstClr val="black"/>
                </a:solidFill>
                <a:effectLst/>
                <a:uLnTx/>
                <a:uFillTx/>
                <a:latin typeface="+mn-ea"/>
                <a:cs typeface="Times New Roman" pitchFamily="18" charset="0"/>
              </a:rPr>
              <a:t>C</a:t>
            </a:r>
            <a:r>
              <a:rPr kumimoji="0" lang="zh-CN" altLang="en-US" sz="2500" u="none" strike="noStrike" kern="0" cap="none" spc="0" normalizeH="0" baseline="0" noProof="0" dirty="0">
                <a:ln>
                  <a:noFill/>
                </a:ln>
                <a:solidFill>
                  <a:prstClr val="black"/>
                </a:solidFill>
                <a:effectLst/>
                <a:uLnTx/>
                <a:uFillTx/>
                <a:latin typeface="+mn-ea"/>
                <a:cs typeface="Times New Roman" pitchFamily="18" charset="0"/>
              </a:rPr>
              <a:t>的</a:t>
            </a:r>
            <a:r>
              <a:rPr kumimoji="0" lang="zh-CN" altLang="en-US" sz="2500" u="none" strike="noStrike" kern="0" cap="none" spc="0" normalizeH="0" baseline="0" noProof="0" dirty="0">
                <a:ln>
                  <a:noFill/>
                </a:ln>
                <a:solidFill>
                  <a:srgbClr val="0000FF"/>
                </a:solidFill>
                <a:effectLst/>
                <a:uLnTx/>
                <a:uFillTx/>
                <a:latin typeface="+mn-ea"/>
                <a:cs typeface="Times New Roman" pitchFamily="18" charset="0"/>
              </a:rPr>
              <a:t>前驱</a:t>
            </a:r>
            <a:r>
              <a:rPr kumimoji="0" lang="en-US" altLang="zh-CN" sz="2500" u="none" strike="noStrike" kern="0" cap="none" spc="0" normalizeH="0" baseline="0" noProof="0" dirty="0">
                <a:ln>
                  <a:noFill/>
                </a:ln>
                <a:solidFill>
                  <a:prstClr val="black"/>
                </a:solidFill>
                <a:effectLst/>
                <a:uLnTx/>
                <a:uFillTx/>
                <a:latin typeface="+mn-ea"/>
                <a:cs typeface="楷体_GB2312"/>
              </a:rPr>
              <a:t>(predecessor) </a:t>
            </a:r>
            <a:r>
              <a:rPr kumimoji="0" lang="zh-CN" altLang="en-US" sz="2500" u="none" strike="noStrike" kern="0" cap="none" spc="0" normalizeH="0" baseline="0" noProof="0" dirty="0">
                <a:ln>
                  <a:noFill/>
                </a:ln>
                <a:solidFill>
                  <a:prstClr val="black"/>
                </a:solidFill>
                <a:effectLst/>
                <a:uLnTx/>
                <a:uFillTx/>
                <a:latin typeface="+mn-ea"/>
                <a:cs typeface="Times New Roman" pitchFamily="18" charset="0"/>
              </a:rPr>
              <a:t>，</a:t>
            </a:r>
            <a:endParaRPr kumimoji="0" lang="en-US" altLang="zh-CN" sz="2500" u="none" strike="noStrike" kern="0" cap="none" spc="0" normalizeH="0" baseline="0" noProof="0" dirty="0">
              <a:ln>
                <a:noFill/>
              </a:ln>
              <a:solidFill>
                <a:prstClr val="black"/>
              </a:solidFill>
              <a:effectLst/>
              <a:uLnTx/>
              <a:uFillTx/>
              <a:latin typeface="+mn-ea"/>
              <a:cs typeface="Times New Roman"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500" u="none" strike="noStrike" kern="0" cap="none" spc="0" normalizeH="0" baseline="0" noProof="0" dirty="0">
                <a:ln>
                  <a:noFill/>
                </a:ln>
                <a:solidFill>
                  <a:prstClr val="black"/>
                </a:solidFill>
                <a:effectLst/>
                <a:uLnTx/>
                <a:uFillTx/>
                <a:latin typeface="+mn-ea"/>
                <a:cs typeface="Times New Roman" pitchFamily="18" charset="0"/>
              </a:rPr>
              <a:t>   </a:t>
            </a:r>
            <a:r>
              <a:rPr kumimoji="0" lang="en-US" altLang="zh-CN" sz="2500" u="none" strike="noStrike" kern="0" cap="none" spc="0" normalizeH="0" baseline="0" noProof="0" dirty="0">
                <a:ln>
                  <a:noFill/>
                </a:ln>
                <a:solidFill>
                  <a:prstClr val="black"/>
                </a:solidFill>
                <a:effectLst/>
                <a:uLnTx/>
                <a:uFillTx/>
                <a:latin typeface="+mn-ea"/>
                <a:cs typeface="Times New Roman" pitchFamily="18" charset="0"/>
              </a:rPr>
              <a:t>C</a:t>
            </a:r>
            <a:r>
              <a:rPr kumimoji="0" lang="zh-CN" altLang="en-US" sz="2500" u="none" strike="noStrike" kern="0" cap="none" spc="0" normalizeH="0" baseline="0" noProof="0" dirty="0">
                <a:ln>
                  <a:noFill/>
                </a:ln>
                <a:solidFill>
                  <a:prstClr val="black"/>
                </a:solidFill>
                <a:effectLst/>
                <a:uLnTx/>
                <a:uFillTx/>
                <a:latin typeface="+mn-ea"/>
                <a:cs typeface="Times New Roman" pitchFamily="18" charset="0"/>
              </a:rPr>
              <a:t>是</a:t>
            </a:r>
            <a:r>
              <a:rPr kumimoji="0" lang="en-US" altLang="zh-CN" sz="2500" u="none" strike="noStrike" kern="0" cap="none" spc="0" normalizeH="0" baseline="0" noProof="0" dirty="0">
                <a:ln>
                  <a:noFill/>
                </a:ln>
                <a:solidFill>
                  <a:prstClr val="black"/>
                </a:solidFill>
                <a:effectLst/>
                <a:uLnTx/>
                <a:uFillTx/>
                <a:latin typeface="+mn-ea"/>
                <a:cs typeface="Times New Roman" pitchFamily="18" charset="0"/>
              </a:rPr>
              <a:t>B</a:t>
            </a:r>
            <a:r>
              <a:rPr kumimoji="0" lang="zh-CN" altLang="en-US" sz="2500" u="none" strike="noStrike" kern="0" cap="none" spc="0" normalizeH="0" baseline="0" noProof="0" dirty="0">
                <a:ln>
                  <a:noFill/>
                </a:ln>
                <a:solidFill>
                  <a:prstClr val="black"/>
                </a:solidFill>
                <a:effectLst/>
                <a:uLnTx/>
                <a:uFillTx/>
                <a:latin typeface="+mn-ea"/>
                <a:cs typeface="Times New Roman" pitchFamily="18" charset="0"/>
              </a:rPr>
              <a:t>的</a:t>
            </a:r>
            <a:r>
              <a:rPr kumimoji="0" lang="zh-CN" altLang="en-US" sz="2500" u="none" strike="noStrike" kern="0" cap="none" spc="0" normalizeH="0" baseline="0" noProof="0" dirty="0">
                <a:ln>
                  <a:noFill/>
                </a:ln>
                <a:solidFill>
                  <a:srgbClr val="0000FF"/>
                </a:solidFill>
                <a:effectLst/>
                <a:uLnTx/>
                <a:uFillTx/>
                <a:latin typeface="+mn-ea"/>
                <a:cs typeface="Times New Roman" pitchFamily="18" charset="0"/>
              </a:rPr>
              <a:t>后继</a:t>
            </a:r>
            <a:r>
              <a:rPr kumimoji="0" lang="en-US" altLang="zh-CN" sz="2500" u="none" strike="noStrike" kern="0" cap="none" spc="0" normalizeH="0" baseline="0" noProof="0" dirty="0">
                <a:ln>
                  <a:noFill/>
                </a:ln>
                <a:solidFill>
                  <a:prstClr val="black"/>
                </a:solidFill>
                <a:effectLst/>
                <a:uLnTx/>
                <a:uFillTx/>
                <a:latin typeface="+mn-ea"/>
                <a:cs typeface="楷体_GB2312"/>
              </a:rPr>
              <a:t>(successor)</a:t>
            </a:r>
            <a:endParaRPr kumimoji="0" lang="en-US" altLang="zh-CN" sz="2500" u="none" strike="noStrike" kern="0" cap="none" spc="0" normalizeH="0" baseline="0" noProof="0" dirty="0">
              <a:ln>
                <a:noFill/>
              </a:ln>
              <a:solidFill>
                <a:srgbClr val="0000FF"/>
              </a:solidFill>
              <a:effectLst/>
              <a:uLnTx/>
              <a:uFillTx/>
              <a:latin typeface="+mn-ea"/>
              <a:cs typeface="Times New Roman" pitchFamily="18" charset="0"/>
            </a:endParaRPr>
          </a:p>
        </p:txBody>
      </p:sp>
    </p:spTree>
    <p:extLst>
      <p:ext uri="{BB962C8B-B14F-4D97-AF65-F5344CB8AC3E}">
        <p14:creationId xmlns:p14="http://schemas.microsoft.com/office/powerpoint/2010/main" val="299803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500"/>
                                        <p:tgtEl>
                                          <p:spTgt spid="5"/>
                                        </p:tgtEl>
                                        <p:attrNameLst>
                                          <p:attrName>ppt_w</p:attrName>
                                        </p:attrNameLst>
                                      </p:cBhvr>
                                      <p:tavLst>
                                        <p:tav tm="0">
                                          <p:val>
                                            <p:strVal val="ppt_w"/>
                                          </p:val>
                                        </p:tav>
                                        <p:tav tm="100000">
                                          <p:val>
                                            <p:fltVal val="0"/>
                                          </p:val>
                                        </p:tav>
                                      </p:tavLst>
                                    </p:anim>
                                    <p:anim calcmode="lin" valueType="num">
                                      <p:cBhvr>
                                        <p:cTn id="14" dur="500"/>
                                        <p:tgtEl>
                                          <p:spTgt spid="5"/>
                                        </p:tgtEl>
                                        <p:attrNameLst>
                                          <p:attrName>ppt_h</p:attrName>
                                        </p:attrNameLst>
                                      </p:cBhvr>
                                      <p:tavLst>
                                        <p:tav tm="0">
                                          <p:val>
                                            <p:strVal val="ppt_h"/>
                                          </p:val>
                                        </p:tav>
                                        <p:tav tm="100000">
                                          <p:val>
                                            <p:fltVal val="0"/>
                                          </p:val>
                                        </p:tav>
                                      </p:tavLst>
                                    </p:anim>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B2FE7E-5BBD-425F-9C5A-5B7A3D773D08}"/>
              </a:ext>
            </a:extLst>
          </p:cNvPr>
          <p:cNvSpPr>
            <a:spLocks noGrp="1"/>
          </p:cNvSpPr>
          <p:nvPr>
            <p:ph type="title"/>
          </p:nvPr>
        </p:nvSpPr>
        <p:spPr/>
        <p:txBody>
          <a:bodyPr>
            <a:normAutofit/>
          </a:bodyPr>
          <a:lstStyle/>
          <a:p>
            <a:r>
              <a:rPr lang="en-US" altLang="zh-CN" dirty="0"/>
              <a:t>10.2.2</a:t>
            </a:r>
            <a:r>
              <a:rPr lang="zh-CN" altLang="en-US" dirty="0"/>
              <a:t>　流图</a:t>
            </a:r>
            <a:r>
              <a:rPr lang="en-US" altLang="zh-CN" dirty="0"/>
              <a:t>(CFG)</a:t>
            </a:r>
            <a:endParaRPr lang="zh-CN" altLang="en-US" dirty="0"/>
          </a:p>
        </p:txBody>
      </p:sp>
      <p:sp>
        <p:nvSpPr>
          <p:cNvPr id="3" name="内容占位符 2">
            <a:extLst>
              <a:ext uri="{FF2B5EF4-FFF2-40B4-BE49-F238E27FC236}">
                <a16:creationId xmlns:a16="http://schemas.microsoft.com/office/drawing/2014/main" id="{8C7812F4-1261-49FF-BDF4-7FB0C42D3D0B}"/>
              </a:ext>
            </a:extLst>
          </p:cNvPr>
          <p:cNvSpPr>
            <a:spLocks noGrp="1"/>
          </p:cNvSpPr>
          <p:nvPr>
            <p:ph idx="1"/>
          </p:nvPr>
        </p:nvSpPr>
        <p:spPr>
          <a:xfrm>
            <a:off x="487822" y="995314"/>
            <a:ext cx="11121082" cy="3505250"/>
          </a:xfrm>
        </p:spPr>
        <p:txBody>
          <a:bodyPr/>
          <a:lstStyle/>
          <a:p>
            <a:pPr eaLnBrk="1" hangingPunct="1">
              <a:lnSpc>
                <a:spcPts val="3200"/>
              </a:lnSpc>
            </a:pPr>
            <a:r>
              <a:rPr lang="zh-CN" altLang="en-US" sz="2600" dirty="0">
                <a:solidFill>
                  <a:schemeClr val="tx1"/>
                </a:solidFill>
              </a:rPr>
              <a:t>流图的</a:t>
            </a:r>
            <a:r>
              <a:rPr lang="zh-CN" altLang="en-US" sz="2600" dirty="0">
                <a:solidFill>
                  <a:srgbClr val="2D83F4"/>
                </a:solidFill>
              </a:rPr>
              <a:t>结点</a:t>
            </a:r>
            <a:r>
              <a:rPr lang="zh-CN" altLang="en-US" sz="2600" dirty="0">
                <a:solidFill>
                  <a:schemeClr val="tx1"/>
                </a:solidFill>
              </a:rPr>
              <a:t>是一些</a:t>
            </a:r>
            <a:r>
              <a:rPr lang="zh-CN" altLang="en-US" sz="2600" dirty="0">
                <a:solidFill>
                  <a:srgbClr val="2D83F4"/>
                </a:solidFill>
              </a:rPr>
              <a:t>基本块</a:t>
            </a:r>
            <a:endParaRPr lang="en-US" altLang="zh-CN" sz="2600" dirty="0">
              <a:solidFill>
                <a:srgbClr val="2D83F4"/>
              </a:solidFill>
            </a:endParaRPr>
          </a:p>
          <a:p>
            <a:pPr eaLnBrk="1" hangingPunct="1">
              <a:lnSpc>
                <a:spcPts val="3200"/>
              </a:lnSpc>
            </a:pPr>
            <a:r>
              <a:rPr lang="zh-CN" altLang="en-US" sz="2600" dirty="0">
                <a:solidFill>
                  <a:schemeClr val="tx1"/>
                </a:solidFill>
              </a:rPr>
              <a:t>从基本块</a:t>
            </a:r>
            <a:r>
              <a:rPr lang="en-US" altLang="zh-CN" sz="2600" dirty="0">
                <a:solidFill>
                  <a:schemeClr val="tx1"/>
                </a:solidFill>
              </a:rPr>
              <a:t>B</a:t>
            </a:r>
            <a:r>
              <a:rPr lang="zh-CN" altLang="en-US" sz="2600" dirty="0">
                <a:solidFill>
                  <a:schemeClr val="tx1"/>
                </a:solidFill>
              </a:rPr>
              <a:t>到基本块</a:t>
            </a:r>
            <a:r>
              <a:rPr lang="en-US" altLang="zh-CN" sz="2600" dirty="0">
                <a:solidFill>
                  <a:schemeClr val="tx1"/>
                </a:solidFill>
              </a:rPr>
              <a:t>C</a:t>
            </a:r>
            <a:r>
              <a:rPr lang="zh-CN" altLang="en-US" sz="2600" dirty="0">
                <a:solidFill>
                  <a:schemeClr val="tx1"/>
                </a:solidFill>
              </a:rPr>
              <a:t>之间有一条</a:t>
            </a:r>
            <a:r>
              <a:rPr lang="zh-CN" altLang="en-US" sz="2600" dirty="0">
                <a:solidFill>
                  <a:srgbClr val="2D83F4"/>
                </a:solidFill>
              </a:rPr>
              <a:t>边</a:t>
            </a:r>
            <a:r>
              <a:rPr lang="zh-CN" altLang="en-US" sz="2600" dirty="0">
                <a:solidFill>
                  <a:srgbClr val="FF0000"/>
                </a:solidFill>
              </a:rPr>
              <a:t>当且仅当</a:t>
            </a:r>
            <a:r>
              <a:rPr lang="zh-CN" altLang="en-US" sz="2600" dirty="0">
                <a:solidFill>
                  <a:schemeClr val="tx1"/>
                </a:solidFill>
              </a:rPr>
              <a:t>基本块</a:t>
            </a:r>
            <a:r>
              <a:rPr lang="en-US" altLang="zh-CN" sz="2600" dirty="0">
                <a:solidFill>
                  <a:schemeClr val="tx1"/>
                </a:solidFill>
              </a:rPr>
              <a:t>C</a:t>
            </a:r>
            <a:r>
              <a:rPr lang="zh-CN" altLang="en-US" sz="2600" dirty="0">
                <a:solidFill>
                  <a:schemeClr val="tx1"/>
                </a:solidFill>
              </a:rPr>
              <a:t>的第一个指令</a:t>
            </a:r>
            <a:r>
              <a:rPr lang="zh-CN" altLang="en-US" sz="2600" dirty="0">
                <a:solidFill>
                  <a:srgbClr val="2D83F4"/>
                </a:solidFill>
              </a:rPr>
              <a:t>可能</a:t>
            </a:r>
            <a:r>
              <a:rPr lang="zh-CN" altLang="en-US" sz="2600" dirty="0">
                <a:solidFill>
                  <a:schemeClr val="tx1"/>
                </a:solidFill>
              </a:rPr>
              <a:t>紧跟在</a:t>
            </a:r>
            <a:r>
              <a:rPr lang="en-US" altLang="zh-CN" sz="2600" dirty="0">
                <a:solidFill>
                  <a:schemeClr val="tx1"/>
                </a:solidFill>
              </a:rPr>
              <a:t>B</a:t>
            </a:r>
            <a:r>
              <a:rPr lang="zh-CN" altLang="en-US" sz="2600" dirty="0">
                <a:solidFill>
                  <a:schemeClr val="tx1"/>
                </a:solidFill>
              </a:rPr>
              <a:t>的最后一条指令之后执行</a:t>
            </a:r>
            <a:endParaRPr lang="en-US" altLang="zh-CN" sz="2600" dirty="0">
              <a:solidFill>
                <a:schemeClr val="tx1"/>
              </a:solidFill>
            </a:endParaRPr>
          </a:p>
          <a:p>
            <a:pPr lvl="1" eaLnBrk="1" hangingPunct="1">
              <a:lnSpc>
                <a:spcPts val="3200"/>
              </a:lnSpc>
            </a:pPr>
            <a:r>
              <a:rPr lang="zh-CN" altLang="en-US" sz="2500" dirty="0">
                <a:solidFill>
                  <a:srgbClr val="000000"/>
                </a:solidFill>
              </a:rPr>
              <a:t>有两种方式可以确认这样的边：</a:t>
            </a:r>
            <a:endParaRPr lang="en-US" altLang="zh-CN" sz="2500" dirty="0">
              <a:solidFill>
                <a:srgbClr val="000000"/>
              </a:solidFill>
            </a:endParaRPr>
          </a:p>
          <a:p>
            <a:pPr lvl="2" eaLnBrk="1" hangingPunct="1">
              <a:lnSpc>
                <a:spcPts val="3200"/>
              </a:lnSpc>
            </a:pPr>
            <a:r>
              <a:rPr lang="zh-CN" altLang="en-US" sz="2500" dirty="0">
                <a:solidFill>
                  <a:srgbClr val="000000"/>
                </a:solidFill>
              </a:rPr>
              <a:t>有一个</a:t>
            </a:r>
            <a:r>
              <a:rPr lang="zh-CN" altLang="en-US" sz="2500" dirty="0">
                <a:solidFill>
                  <a:srgbClr val="2D83F4"/>
                </a:solidFill>
              </a:rPr>
              <a:t>从</a:t>
            </a:r>
            <a:r>
              <a:rPr lang="en-US" altLang="zh-CN" sz="2500" dirty="0">
                <a:solidFill>
                  <a:srgbClr val="2D83F4"/>
                </a:solidFill>
              </a:rPr>
              <a:t>B</a:t>
            </a:r>
            <a:r>
              <a:rPr lang="zh-CN" altLang="en-US" sz="2500" dirty="0">
                <a:solidFill>
                  <a:srgbClr val="2D83F4"/>
                </a:solidFill>
              </a:rPr>
              <a:t>的结尾跳转到</a:t>
            </a:r>
            <a:r>
              <a:rPr lang="en-US" altLang="zh-CN" sz="2500" dirty="0">
                <a:solidFill>
                  <a:srgbClr val="2D83F4"/>
                </a:solidFill>
              </a:rPr>
              <a:t>C</a:t>
            </a:r>
            <a:r>
              <a:rPr lang="zh-CN" altLang="en-US" sz="2500" dirty="0">
                <a:solidFill>
                  <a:srgbClr val="2D83F4"/>
                </a:solidFill>
              </a:rPr>
              <a:t>的开头</a:t>
            </a:r>
            <a:r>
              <a:rPr lang="zh-CN" altLang="en-US" sz="2500" dirty="0">
                <a:solidFill>
                  <a:srgbClr val="000000"/>
                </a:solidFill>
              </a:rPr>
              <a:t>的条件或无条件跳转语句</a:t>
            </a:r>
            <a:endParaRPr lang="en-US" altLang="zh-CN" sz="2500" dirty="0">
              <a:solidFill>
                <a:srgbClr val="000000"/>
              </a:solidFill>
            </a:endParaRPr>
          </a:p>
          <a:p>
            <a:pPr lvl="2" eaLnBrk="1" hangingPunct="1">
              <a:lnSpc>
                <a:spcPts val="3200"/>
              </a:lnSpc>
            </a:pPr>
            <a:r>
              <a:rPr lang="zh-CN" altLang="en-US" sz="2500" dirty="0">
                <a:solidFill>
                  <a:srgbClr val="000000"/>
                </a:solidFill>
              </a:rPr>
              <a:t>按照原来的三地址语句序列中的顺序，</a:t>
            </a:r>
            <a:r>
              <a:rPr lang="en-US" altLang="zh-CN" sz="2500" dirty="0">
                <a:solidFill>
                  <a:srgbClr val="000000"/>
                </a:solidFill>
              </a:rPr>
              <a:t>C</a:t>
            </a:r>
            <a:r>
              <a:rPr lang="zh-CN" altLang="en-US" sz="2500" dirty="0">
                <a:solidFill>
                  <a:srgbClr val="000000"/>
                </a:solidFill>
              </a:rPr>
              <a:t>紧跟在之</a:t>
            </a:r>
            <a:r>
              <a:rPr lang="en-US" altLang="zh-CN" sz="2500" dirty="0">
                <a:solidFill>
                  <a:srgbClr val="000000"/>
                </a:solidFill>
              </a:rPr>
              <a:t>B</a:t>
            </a:r>
            <a:r>
              <a:rPr lang="zh-CN" altLang="en-US" sz="2500" dirty="0">
                <a:solidFill>
                  <a:srgbClr val="000000"/>
                </a:solidFill>
              </a:rPr>
              <a:t>后，且</a:t>
            </a:r>
            <a:r>
              <a:rPr lang="en-US" altLang="zh-CN" sz="2500" dirty="0">
                <a:solidFill>
                  <a:srgbClr val="000000"/>
                </a:solidFill>
              </a:rPr>
              <a:t>B</a:t>
            </a:r>
            <a:r>
              <a:rPr lang="zh-CN" altLang="en-US" sz="2500" dirty="0">
                <a:solidFill>
                  <a:srgbClr val="000000"/>
                </a:solidFill>
              </a:rPr>
              <a:t>的结尾不存在无条件跳转语句</a:t>
            </a:r>
            <a:endParaRPr lang="en-US" altLang="zh-CN" sz="2500" dirty="0">
              <a:solidFill>
                <a:srgbClr val="000000"/>
              </a:solidFill>
            </a:endParaRPr>
          </a:p>
          <a:p>
            <a:endParaRPr lang="zh-CN" altLang="en-US" dirty="0"/>
          </a:p>
        </p:txBody>
      </p:sp>
      <p:sp>
        <p:nvSpPr>
          <p:cNvPr id="4" name="灯片编号占位符 3">
            <a:extLst>
              <a:ext uri="{FF2B5EF4-FFF2-40B4-BE49-F238E27FC236}">
                <a16:creationId xmlns:a16="http://schemas.microsoft.com/office/drawing/2014/main" id="{C6A264CA-8D94-42EF-ADCA-E78DAF217E90}"/>
              </a:ext>
            </a:extLst>
          </p:cNvPr>
          <p:cNvSpPr>
            <a:spLocks noGrp="1"/>
          </p:cNvSpPr>
          <p:nvPr>
            <p:ph type="sldNum" sz="quarter" idx="4"/>
          </p:nvPr>
        </p:nvSpPr>
        <p:spPr/>
        <p:txBody>
          <a:bodyPr/>
          <a:lstStyle/>
          <a:p>
            <a:fld id="{E3A857A3-1012-4184-86F6-41658C62E65F}" type="slidenum">
              <a:rPr lang="en-US" smtClean="0"/>
              <a:pPr/>
              <a:t>31</a:t>
            </a:fld>
            <a:endParaRPr lang="en-US" dirty="0"/>
          </a:p>
        </p:txBody>
      </p:sp>
      <p:sp>
        <p:nvSpPr>
          <p:cNvPr id="5" name="文本框 4">
            <a:extLst>
              <a:ext uri="{FF2B5EF4-FFF2-40B4-BE49-F238E27FC236}">
                <a16:creationId xmlns:a16="http://schemas.microsoft.com/office/drawing/2014/main" id="{0777EB4E-B629-4A3D-8E44-7E159DBF21F9}"/>
              </a:ext>
            </a:extLst>
          </p:cNvPr>
          <p:cNvSpPr txBox="1"/>
          <p:nvPr/>
        </p:nvSpPr>
        <p:spPr>
          <a:xfrm>
            <a:off x="6983896" y="4611757"/>
            <a:ext cx="742511" cy="461665"/>
          </a:xfrm>
          <a:prstGeom prst="rect">
            <a:avLst/>
          </a:prstGeom>
          <a:noFill/>
          <a:ln>
            <a:solidFill>
              <a:schemeClr val="tx1"/>
            </a:solidFill>
          </a:ln>
        </p:spPr>
        <p:txBody>
          <a:bodyPr wrap="none" rtlCol="0">
            <a:spAutoFit/>
          </a:bodyPr>
          <a:lstStyle/>
          <a:p>
            <a:r>
              <a:rPr lang="en-US" altLang="zh-CN" sz="2400" dirty="0">
                <a:latin typeface="+mn-ea"/>
              </a:rPr>
              <a:t>  B  </a:t>
            </a:r>
            <a:endParaRPr lang="zh-CN" altLang="en-US" sz="2400" dirty="0">
              <a:latin typeface="+mn-ea"/>
            </a:endParaRPr>
          </a:p>
        </p:txBody>
      </p:sp>
      <p:sp>
        <p:nvSpPr>
          <p:cNvPr id="6" name="文本框 5">
            <a:extLst>
              <a:ext uri="{FF2B5EF4-FFF2-40B4-BE49-F238E27FC236}">
                <a16:creationId xmlns:a16="http://schemas.microsoft.com/office/drawing/2014/main" id="{49112712-1C46-46AE-89EA-C50D048BBCE0}"/>
              </a:ext>
            </a:extLst>
          </p:cNvPr>
          <p:cNvSpPr txBox="1"/>
          <p:nvPr/>
        </p:nvSpPr>
        <p:spPr>
          <a:xfrm>
            <a:off x="6983896" y="5545904"/>
            <a:ext cx="755335" cy="461665"/>
          </a:xfrm>
          <a:prstGeom prst="rect">
            <a:avLst/>
          </a:prstGeom>
          <a:noFill/>
          <a:ln>
            <a:solidFill>
              <a:schemeClr val="tx1"/>
            </a:solidFill>
          </a:ln>
        </p:spPr>
        <p:txBody>
          <a:bodyPr wrap="none" rtlCol="0">
            <a:spAutoFit/>
          </a:bodyPr>
          <a:lstStyle/>
          <a:p>
            <a:r>
              <a:rPr lang="en-US" altLang="zh-CN" sz="2400" dirty="0">
                <a:latin typeface="+mn-ea"/>
              </a:rPr>
              <a:t>  C  </a:t>
            </a:r>
            <a:endParaRPr lang="zh-CN" altLang="en-US" sz="2400" dirty="0">
              <a:latin typeface="+mn-ea"/>
            </a:endParaRPr>
          </a:p>
        </p:txBody>
      </p:sp>
      <p:cxnSp>
        <p:nvCxnSpPr>
          <p:cNvPr id="8" name="直接箭头连接符 7">
            <a:extLst>
              <a:ext uri="{FF2B5EF4-FFF2-40B4-BE49-F238E27FC236}">
                <a16:creationId xmlns:a16="http://schemas.microsoft.com/office/drawing/2014/main" id="{C7771DFF-74D1-45D8-9403-5C57A5E99990}"/>
              </a:ext>
            </a:extLst>
          </p:cNvPr>
          <p:cNvCxnSpPr>
            <a:stCxn id="5" idx="2"/>
            <a:endCxn id="6" idx="0"/>
          </p:cNvCxnSpPr>
          <p:nvPr/>
        </p:nvCxnSpPr>
        <p:spPr>
          <a:xfrm>
            <a:off x="7355152" y="5073422"/>
            <a:ext cx="6412" cy="4724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3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083BC-2262-4619-B7B7-C5AB78958024}"/>
              </a:ext>
            </a:extLst>
          </p:cNvPr>
          <p:cNvSpPr>
            <a:spLocks noGrp="1"/>
          </p:cNvSpPr>
          <p:nvPr>
            <p:ph type="title"/>
          </p:nvPr>
        </p:nvSpPr>
        <p:spPr/>
        <p:txBody>
          <a:bodyPr/>
          <a:lstStyle/>
          <a:p>
            <a:r>
              <a:rPr lang="en-US" altLang="zh-CN" dirty="0"/>
              <a:t>10.2.2</a:t>
            </a:r>
            <a:r>
              <a:rPr lang="zh-CN" altLang="en-US" dirty="0"/>
              <a:t>　流图</a:t>
            </a:r>
            <a:r>
              <a:rPr lang="en-US" altLang="zh-CN" dirty="0"/>
              <a:t>(CFG)</a:t>
            </a:r>
            <a:endParaRPr lang="zh-CN" altLang="en-US" dirty="0"/>
          </a:p>
        </p:txBody>
      </p:sp>
      <p:sp>
        <p:nvSpPr>
          <p:cNvPr id="3" name="内容占位符 2">
            <a:extLst>
              <a:ext uri="{FF2B5EF4-FFF2-40B4-BE49-F238E27FC236}">
                <a16:creationId xmlns:a16="http://schemas.microsoft.com/office/drawing/2014/main" id="{34124ADF-7824-4564-9270-56B5F391D742}"/>
              </a:ext>
            </a:extLst>
          </p:cNvPr>
          <p:cNvSpPr>
            <a:spLocks noGrp="1"/>
          </p:cNvSpPr>
          <p:nvPr>
            <p:ph idx="1"/>
          </p:nvPr>
        </p:nvSpPr>
        <p:spPr>
          <a:xfrm>
            <a:off x="487823" y="942764"/>
            <a:ext cx="1513256" cy="617641"/>
          </a:xfrm>
        </p:spPr>
        <p:txBody>
          <a:bodyPr/>
          <a:lstStyle/>
          <a:p>
            <a:r>
              <a:rPr lang="zh-CN" altLang="en-US" dirty="0"/>
              <a:t>例</a:t>
            </a:r>
          </a:p>
        </p:txBody>
      </p:sp>
      <p:sp>
        <p:nvSpPr>
          <p:cNvPr id="4" name="灯片编号占位符 3">
            <a:extLst>
              <a:ext uri="{FF2B5EF4-FFF2-40B4-BE49-F238E27FC236}">
                <a16:creationId xmlns:a16="http://schemas.microsoft.com/office/drawing/2014/main" id="{7D0D8ED2-4071-42C5-8765-9543B4DA7A05}"/>
              </a:ext>
            </a:extLst>
          </p:cNvPr>
          <p:cNvSpPr>
            <a:spLocks noGrp="1"/>
          </p:cNvSpPr>
          <p:nvPr>
            <p:ph type="sldNum" sz="quarter" idx="4"/>
          </p:nvPr>
        </p:nvSpPr>
        <p:spPr/>
        <p:txBody>
          <a:bodyPr/>
          <a:lstStyle/>
          <a:p>
            <a:fld id="{E3A857A3-1012-4184-86F6-41658C62E65F}" type="slidenum">
              <a:rPr lang="en-US" smtClean="0"/>
              <a:pPr/>
              <a:t>32</a:t>
            </a:fld>
            <a:endParaRPr lang="en-US" dirty="0"/>
          </a:p>
        </p:txBody>
      </p:sp>
      <p:sp>
        <p:nvSpPr>
          <p:cNvPr id="5" name="Freeform 21">
            <a:extLst>
              <a:ext uri="{FF2B5EF4-FFF2-40B4-BE49-F238E27FC236}">
                <a16:creationId xmlns:a16="http://schemas.microsoft.com/office/drawing/2014/main" id="{DB017B4B-A4FC-4DB9-B9E3-8696AC7E2157}"/>
              </a:ext>
            </a:extLst>
          </p:cNvPr>
          <p:cNvSpPr>
            <a:spLocks/>
          </p:cNvSpPr>
          <p:nvPr/>
        </p:nvSpPr>
        <p:spPr bwMode="auto">
          <a:xfrm>
            <a:off x="7744722" y="2649262"/>
            <a:ext cx="768350" cy="573087"/>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6" name="Freeform 22">
            <a:extLst>
              <a:ext uri="{FF2B5EF4-FFF2-40B4-BE49-F238E27FC236}">
                <a16:creationId xmlns:a16="http://schemas.microsoft.com/office/drawing/2014/main" id="{330570DD-3025-4124-A7C5-CF0D7BF23608}"/>
              </a:ext>
            </a:extLst>
          </p:cNvPr>
          <p:cNvSpPr>
            <a:spLocks/>
          </p:cNvSpPr>
          <p:nvPr/>
        </p:nvSpPr>
        <p:spPr bwMode="auto">
          <a:xfrm>
            <a:off x="7790759" y="3366812"/>
            <a:ext cx="754063" cy="587375"/>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grpSp>
        <p:nvGrpSpPr>
          <p:cNvPr id="7" name="组合 6">
            <a:extLst>
              <a:ext uri="{FF2B5EF4-FFF2-40B4-BE49-F238E27FC236}">
                <a16:creationId xmlns:a16="http://schemas.microsoft.com/office/drawing/2014/main" id="{944B9A5A-98C4-4F9A-8760-766AE0279AE3}"/>
              </a:ext>
            </a:extLst>
          </p:cNvPr>
          <p:cNvGrpSpPr>
            <a:grpSpLocks/>
          </p:cNvGrpSpPr>
          <p:nvPr/>
        </p:nvGrpSpPr>
        <p:grpSpPr bwMode="auto">
          <a:xfrm>
            <a:off x="7890772" y="4552674"/>
            <a:ext cx="717550" cy="735013"/>
            <a:chOff x="8180222" y="5297456"/>
            <a:chExt cx="956239" cy="981424"/>
          </a:xfrm>
        </p:grpSpPr>
        <p:sp>
          <p:nvSpPr>
            <p:cNvPr id="8" name="Line 18">
              <a:extLst>
                <a:ext uri="{FF2B5EF4-FFF2-40B4-BE49-F238E27FC236}">
                  <a16:creationId xmlns:a16="http://schemas.microsoft.com/office/drawing/2014/main" id="{402AEB92-751F-4301-9222-A379079B3965}"/>
                </a:ext>
              </a:extLst>
            </p:cNvPr>
            <p:cNvSpPr>
              <a:spLocks noChangeShapeType="1"/>
            </p:cNvSpPr>
            <p:nvPr/>
          </p:nvSpPr>
          <p:spPr bwMode="auto">
            <a:xfrm flipH="1">
              <a:off x="8682123" y="5297456"/>
              <a:ext cx="454338" cy="492107"/>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9" name="Rectangle 33">
              <a:extLst>
                <a:ext uri="{FF2B5EF4-FFF2-40B4-BE49-F238E27FC236}">
                  <a16:creationId xmlns:a16="http://schemas.microsoft.com/office/drawing/2014/main" id="{4A507A4D-2F7C-49EF-B7A7-B1AA373C464D}"/>
                </a:ext>
              </a:extLst>
            </p:cNvPr>
            <p:cNvSpPr>
              <a:spLocks noChangeArrowheads="1"/>
            </p:cNvSpPr>
            <p:nvPr/>
          </p:nvSpPr>
          <p:spPr bwMode="auto">
            <a:xfrm>
              <a:off x="8180222" y="5810425"/>
              <a:ext cx="782762" cy="468455"/>
            </a:xfrm>
            <a:prstGeom prst="rect">
              <a:avLst/>
            </a:prstGeom>
            <a:solidFill>
              <a:schemeClr val="accent2">
                <a:lumMod val="40000"/>
                <a:lumOff val="60000"/>
              </a:schemeClr>
            </a:solidFill>
            <a:ln w="25400">
              <a:solidFill>
                <a:schemeClr val="tx1"/>
              </a:solidFill>
              <a:miter lim="800000"/>
              <a:headEnd/>
              <a:tailEnd/>
            </a:ln>
          </p:spPr>
          <p:txBody>
            <a:bodyPr tIns="0" bIns="0"/>
            <a:lstStyle/>
            <a:p>
              <a:pPr algn="ctr">
                <a:lnSpc>
                  <a:spcPct val="96000"/>
                </a:lnSpc>
                <a:defRPr/>
              </a:pPr>
              <a:r>
                <a:rPr lang="en-US" altLang="zh-CN" sz="2000" i="1" dirty="0">
                  <a:solidFill>
                    <a:srgbClr val="000000"/>
                  </a:solidFill>
                  <a:latin typeface="Times New Roman" pitchFamily="18" charset="0"/>
                </a:rPr>
                <a:t>B</a:t>
              </a:r>
              <a:r>
                <a:rPr lang="en-US" altLang="zh-CN" sz="2000" i="1" baseline="-25000" dirty="0">
                  <a:solidFill>
                    <a:srgbClr val="000000"/>
                  </a:solidFill>
                  <a:latin typeface="Times New Roman" pitchFamily="18" charset="0"/>
                </a:rPr>
                <a:t>5</a:t>
              </a:r>
            </a:p>
          </p:txBody>
        </p:sp>
      </p:grpSp>
      <p:grpSp>
        <p:nvGrpSpPr>
          <p:cNvPr id="10" name="组合 5">
            <a:extLst>
              <a:ext uri="{FF2B5EF4-FFF2-40B4-BE49-F238E27FC236}">
                <a16:creationId xmlns:a16="http://schemas.microsoft.com/office/drawing/2014/main" id="{F3610EB7-029C-4F21-991C-8B8CB0C20BD2}"/>
              </a:ext>
            </a:extLst>
          </p:cNvPr>
          <p:cNvGrpSpPr>
            <a:grpSpLocks/>
          </p:cNvGrpSpPr>
          <p:nvPr/>
        </p:nvGrpSpPr>
        <p:grpSpPr bwMode="auto">
          <a:xfrm>
            <a:off x="8716272" y="4566962"/>
            <a:ext cx="666750" cy="720725"/>
            <a:chOff x="11189589" y="4967618"/>
            <a:chExt cx="888555" cy="962937"/>
          </a:xfrm>
        </p:grpSpPr>
        <p:sp>
          <p:nvSpPr>
            <p:cNvPr id="11" name="Line 19">
              <a:extLst>
                <a:ext uri="{FF2B5EF4-FFF2-40B4-BE49-F238E27FC236}">
                  <a16:creationId xmlns:a16="http://schemas.microsoft.com/office/drawing/2014/main" id="{A47523DB-EF0A-4038-8768-F0C0069B651B}"/>
                </a:ext>
              </a:extLst>
            </p:cNvPr>
            <p:cNvSpPr>
              <a:spLocks noChangeShapeType="1"/>
            </p:cNvSpPr>
            <p:nvPr/>
          </p:nvSpPr>
          <p:spPr bwMode="auto">
            <a:xfrm>
              <a:off x="11189589" y="4967618"/>
              <a:ext cx="534637" cy="447589"/>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2" name="Rectangle 33">
              <a:extLst>
                <a:ext uri="{FF2B5EF4-FFF2-40B4-BE49-F238E27FC236}">
                  <a16:creationId xmlns:a16="http://schemas.microsoft.com/office/drawing/2014/main" id="{9D0B682D-67E8-4AB0-B8DF-C7136B2EAA2F}"/>
                </a:ext>
              </a:extLst>
            </p:cNvPr>
            <p:cNvSpPr>
              <a:spLocks noChangeArrowheads="1"/>
            </p:cNvSpPr>
            <p:nvPr/>
          </p:nvSpPr>
          <p:spPr bwMode="auto">
            <a:xfrm>
              <a:off x="11293253" y="5444844"/>
              <a:ext cx="784891" cy="485711"/>
            </a:xfrm>
            <a:prstGeom prst="rect">
              <a:avLst/>
            </a:prstGeom>
            <a:solidFill>
              <a:schemeClr val="accent2">
                <a:lumMod val="40000"/>
                <a:lumOff val="60000"/>
              </a:schemeClr>
            </a:solidFill>
            <a:ln w="25400">
              <a:solidFill>
                <a:schemeClr val="tx1"/>
              </a:solidFill>
              <a:miter lim="800000"/>
              <a:headEnd/>
              <a:tailEnd/>
            </a:ln>
          </p:spPr>
          <p:txBody>
            <a:bodyPr tIns="0" bIns="0"/>
            <a:lstStyle/>
            <a:p>
              <a:pPr algn="ctr">
                <a:lnSpc>
                  <a:spcPct val="96000"/>
                </a:lnSpc>
                <a:defRPr/>
              </a:pPr>
              <a:r>
                <a:rPr lang="en-US" altLang="zh-CN" sz="2000" i="1" dirty="0">
                  <a:solidFill>
                    <a:srgbClr val="000000"/>
                  </a:solidFill>
                  <a:latin typeface="Times New Roman" pitchFamily="18" charset="0"/>
                </a:rPr>
                <a:t>B</a:t>
              </a:r>
              <a:r>
                <a:rPr lang="en-US" altLang="zh-CN" sz="2000" i="1" baseline="-25000" dirty="0">
                  <a:solidFill>
                    <a:srgbClr val="000000"/>
                  </a:solidFill>
                  <a:latin typeface="Times New Roman" pitchFamily="18" charset="0"/>
                </a:rPr>
                <a:t>6</a:t>
              </a:r>
            </a:p>
          </p:txBody>
        </p:sp>
      </p:grpSp>
      <p:grpSp>
        <p:nvGrpSpPr>
          <p:cNvPr id="13" name="组合 4">
            <a:extLst>
              <a:ext uri="{FF2B5EF4-FFF2-40B4-BE49-F238E27FC236}">
                <a16:creationId xmlns:a16="http://schemas.microsoft.com/office/drawing/2014/main" id="{FE434359-8CAB-49C1-BB15-032BE9052820}"/>
              </a:ext>
            </a:extLst>
          </p:cNvPr>
          <p:cNvGrpSpPr>
            <a:grpSpLocks/>
          </p:cNvGrpSpPr>
          <p:nvPr/>
        </p:nvGrpSpPr>
        <p:grpSpPr bwMode="auto">
          <a:xfrm>
            <a:off x="8397184" y="3849412"/>
            <a:ext cx="584200" cy="703262"/>
            <a:chOff x="9038405" y="4481308"/>
            <a:chExt cx="1121035" cy="936104"/>
          </a:xfrm>
        </p:grpSpPr>
        <p:sp>
          <p:nvSpPr>
            <p:cNvPr id="14" name="Line 12">
              <a:extLst>
                <a:ext uri="{FF2B5EF4-FFF2-40B4-BE49-F238E27FC236}">
                  <a16:creationId xmlns:a16="http://schemas.microsoft.com/office/drawing/2014/main" id="{4097A454-A9C7-4107-A210-9D0E600B7CB8}"/>
                </a:ext>
              </a:extLst>
            </p:cNvPr>
            <p:cNvSpPr>
              <a:spLocks noChangeShapeType="1"/>
            </p:cNvSpPr>
            <p:nvPr/>
          </p:nvSpPr>
          <p:spPr bwMode="auto">
            <a:xfrm>
              <a:off x="9561235" y="4481308"/>
              <a:ext cx="0" cy="42386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5" name="Rectangle 33">
              <a:extLst>
                <a:ext uri="{FF2B5EF4-FFF2-40B4-BE49-F238E27FC236}">
                  <a16:creationId xmlns:a16="http://schemas.microsoft.com/office/drawing/2014/main" id="{CBBB5DAD-C423-4008-B344-0DDED66F9997}"/>
                </a:ext>
              </a:extLst>
            </p:cNvPr>
            <p:cNvSpPr>
              <a:spLocks noChangeArrowheads="1"/>
            </p:cNvSpPr>
            <p:nvPr/>
          </p:nvSpPr>
          <p:spPr bwMode="auto">
            <a:xfrm>
              <a:off x="9038405" y="4946191"/>
              <a:ext cx="1121035" cy="471221"/>
            </a:xfrm>
            <a:prstGeom prst="rect">
              <a:avLst/>
            </a:prstGeom>
            <a:solidFill>
              <a:schemeClr val="accent2">
                <a:lumMod val="40000"/>
                <a:lumOff val="60000"/>
              </a:schemeClr>
            </a:solidFill>
            <a:ln w="25400">
              <a:solidFill>
                <a:schemeClr val="tx1"/>
              </a:solidFill>
              <a:miter lim="800000"/>
              <a:headEnd/>
              <a:tailEnd/>
            </a:ln>
          </p:spPr>
          <p:txBody>
            <a:bodyPr tIns="0" bIns="0"/>
            <a:lstStyle/>
            <a:p>
              <a:pPr algn="ctr">
                <a:lnSpc>
                  <a:spcPct val="96000"/>
                </a:lnSpc>
                <a:defRPr/>
              </a:pPr>
              <a:r>
                <a:rPr lang="en-US" altLang="zh-CN" sz="2000" i="1" dirty="0">
                  <a:solidFill>
                    <a:srgbClr val="000000"/>
                  </a:solidFill>
                  <a:latin typeface="Times New Roman" pitchFamily="18" charset="0"/>
                </a:rPr>
                <a:t>B</a:t>
              </a:r>
              <a:r>
                <a:rPr lang="en-US" altLang="zh-CN" sz="2000" i="1" baseline="-25000" dirty="0">
                  <a:solidFill>
                    <a:srgbClr val="000000"/>
                  </a:solidFill>
                  <a:latin typeface="Times New Roman" pitchFamily="18" charset="0"/>
                </a:rPr>
                <a:t>4</a:t>
              </a:r>
            </a:p>
          </p:txBody>
        </p:sp>
      </p:grpSp>
      <p:grpSp>
        <p:nvGrpSpPr>
          <p:cNvPr id="16" name="组合 3">
            <a:extLst>
              <a:ext uri="{FF2B5EF4-FFF2-40B4-BE49-F238E27FC236}">
                <a16:creationId xmlns:a16="http://schemas.microsoft.com/office/drawing/2014/main" id="{2EA2BE86-F226-44E2-994E-B0BFB49B213F}"/>
              </a:ext>
            </a:extLst>
          </p:cNvPr>
          <p:cNvGrpSpPr>
            <a:grpSpLocks/>
          </p:cNvGrpSpPr>
          <p:nvPr/>
        </p:nvGrpSpPr>
        <p:grpSpPr bwMode="auto">
          <a:xfrm>
            <a:off x="8411472" y="3147737"/>
            <a:ext cx="584200" cy="701675"/>
            <a:chOff x="9057179" y="3545204"/>
            <a:chExt cx="1121035" cy="936104"/>
          </a:xfrm>
        </p:grpSpPr>
        <p:sp>
          <p:nvSpPr>
            <p:cNvPr id="17" name="Line 10">
              <a:extLst>
                <a:ext uri="{FF2B5EF4-FFF2-40B4-BE49-F238E27FC236}">
                  <a16:creationId xmlns:a16="http://schemas.microsoft.com/office/drawing/2014/main" id="{3421000C-8D77-4B8F-A69C-D32F4C0EF257}"/>
                </a:ext>
              </a:extLst>
            </p:cNvPr>
            <p:cNvSpPr>
              <a:spLocks noChangeShapeType="1"/>
            </p:cNvSpPr>
            <p:nvPr/>
          </p:nvSpPr>
          <p:spPr bwMode="auto">
            <a:xfrm>
              <a:off x="9561235" y="3545204"/>
              <a:ext cx="0" cy="422275"/>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8" name="Rectangle 33">
              <a:extLst>
                <a:ext uri="{FF2B5EF4-FFF2-40B4-BE49-F238E27FC236}">
                  <a16:creationId xmlns:a16="http://schemas.microsoft.com/office/drawing/2014/main" id="{C67B6F08-12AD-4FC9-BEEB-8EEF11633034}"/>
                </a:ext>
              </a:extLst>
            </p:cNvPr>
            <p:cNvSpPr>
              <a:spLocks noChangeArrowheads="1"/>
            </p:cNvSpPr>
            <p:nvPr/>
          </p:nvSpPr>
          <p:spPr bwMode="auto">
            <a:xfrm>
              <a:off x="9057179" y="4009020"/>
              <a:ext cx="1121035" cy="472288"/>
            </a:xfrm>
            <a:prstGeom prst="rect">
              <a:avLst/>
            </a:prstGeom>
            <a:solidFill>
              <a:schemeClr val="accent2">
                <a:lumMod val="40000"/>
                <a:lumOff val="60000"/>
              </a:schemeClr>
            </a:solidFill>
            <a:ln w="25400">
              <a:solidFill>
                <a:schemeClr val="tx1"/>
              </a:solidFill>
              <a:miter lim="800000"/>
              <a:headEnd/>
              <a:tailEnd/>
            </a:ln>
          </p:spPr>
          <p:txBody>
            <a:bodyPr tIns="0" bIns="0"/>
            <a:lstStyle/>
            <a:p>
              <a:pPr algn="ctr">
                <a:lnSpc>
                  <a:spcPct val="96000"/>
                </a:lnSpc>
                <a:defRPr/>
              </a:pPr>
              <a:r>
                <a:rPr lang="en-US" altLang="zh-CN" sz="2000" i="1" dirty="0">
                  <a:solidFill>
                    <a:srgbClr val="000000"/>
                  </a:solidFill>
                  <a:latin typeface="Times New Roman" pitchFamily="18" charset="0"/>
                </a:rPr>
                <a:t>B</a:t>
              </a:r>
              <a:r>
                <a:rPr lang="en-US" altLang="zh-CN" sz="2000" i="1" baseline="-25000" dirty="0">
                  <a:solidFill>
                    <a:srgbClr val="000000"/>
                  </a:solidFill>
                  <a:latin typeface="Times New Roman" pitchFamily="18" charset="0"/>
                </a:rPr>
                <a:t>3</a:t>
              </a:r>
            </a:p>
          </p:txBody>
        </p:sp>
      </p:grpSp>
      <p:grpSp>
        <p:nvGrpSpPr>
          <p:cNvPr id="19" name="组合 2">
            <a:extLst>
              <a:ext uri="{FF2B5EF4-FFF2-40B4-BE49-F238E27FC236}">
                <a16:creationId xmlns:a16="http://schemas.microsoft.com/office/drawing/2014/main" id="{F86CEFB5-4695-484A-A5EB-D062CB75661C}"/>
              </a:ext>
            </a:extLst>
          </p:cNvPr>
          <p:cNvGrpSpPr>
            <a:grpSpLocks/>
          </p:cNvGrpSpPr>
          <p:nvPr/>
        </p:nvGrpSpPr>
        <p:grpSpPr bwMode="auto">
          <a:xfrm>
            <a:off x="8411472" y="2420662"/>
            <a:ext cx="584200" cy="703262"/>
            <a:chOff x="9057179" y="2575863"/>
            <a:chExt cx="1121035" cy="936908"/>
          </a:xfrm>
        </p:grpSpPr>
        <p:sp>
          <p:nvSpPr>
            <p:cNvPr id="20" name="Line 9">
              <a:extLst>
                <a:ext uri="{FF2B5EF4-FFF2-40B4-BE49-F238E27FC236}">
                  <a16:creationId xmlns:a16="http://schemas.microsoft.com/office/drawing/2014/main" id="{F8CB13C4-274B-4478-8487-F43E0DAECB9A}"/>
                </a:ext>
              </a:extLst>
            </p:cNvPr>
            <p:cNvSpPr>
              <a:spLocks noChangeShapeType="1"/>
            </p:cNvSpPr>
            <p:nvPr/>
          </p:nvSpPr>
          <p:spPr bwMode="auto">
            <a:xfrm>
              <a:off x="9583460" y="2575863"/>
              <a:ext cx="0" cy="422275"/>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1" name="Rectangle 33">
              <a:extLst>
                <a:ext uri="{FF2B5EF4-FFF2-40B4-BE49-F238E27FC236}">
                  <a16:creationId xmlns:a16="http://schemas.microsoft.com/office/drawing/2014/main" id="{90A29D2C-64A1-4416-BF60-285B1B883F28}"/>
                </a:ext>
              </a:extLst>
            </p:cNvPr>
            <p:cNvSpPr>
              <a:spLocks noChangeArrowheads="1"/>
            </p:cNvSpPr>
            <p:nvPr/>
          </p:nvSpPr>
          <p:spPr bwMode="auto">
            <a:xfrm>
              <a:off x="9057179" y="3041145"/>
              <a:ext cx="1121035" cy="471626"/>
            </a:xfrm>
            <a:prstGeom prst="rect">
              <a:avLst/>
            </a:prstGeom>
            <a:solidFill>
              <a:schemeClr val="accent2">
                <a:lumMod val="40000"/>
                <a:lumOff val="60000"/>
              </a:schemeClr>
            </a:solidFill>
            <a:ln w="25400">
              <a:solidFill>
                <a:schemeClr val="tx1"/>
              </a:solidFill>
              <a:miter lim="800000"/>
              <a:headEnd/>
              <a:tailEnd/>
            </a:ln>
          </p:spPr>
          <p:txBody>
            <a:bodyPr tIns="0" bIns="0"/>
            <a:lstStyle/>
            <a:p>
              <a:pPr algn="ctr">
                <a:lnSpc>
                  <a:spcPct val="96000"/>
                </a:lnSpc>
                <a:defRPr/>
              </a:pPr>
              <a:r>
                <a:rPr lang="en-US" altLang="zh-CN" sz="2000" i="1" dirty="0">
                  <a:solidFill>
                    <a:srgbClr val="000000"/>
                  </a:solidFill>
                  <a:latin typeface="Times New Roman" pitchFamily="18" charset="0"/>
                </a:rPr>
                <a:t>B</a:t>
              </a:r>
              <a:r>
                <a:rPr lang="en-US" altLang="zh-CN" sz="2000" i="1" baseline="-25000" dirty="0">
                  <a:solidFill>
                    <a:srgbClr val="000000"/>
                  </a:solidFill>
                  <a:latin typeface="Times New Roman" pitchFamily="18" charset="0"/>
                </a:rPr>
                <a:t>2</a:t>
              </a:r>
            </a:p>
          </p:txBody>
        </p:sp>
      </p:grpSp>
      <p:sp>
        <p:nvSpPr>
          <p:cNvPr id="22" name="Rectangle 33">
            <a:extLst>
              <a:ext uri="{FF2B5EF4-FFF2-40B4-BE49-F238E27FC236}">
                <a16:creationId xmlns:a16="http://schemas.microsoft.com/office/drawing/2014/main" id="{05FE3210-314C-43EC-B268-BC2B59085EF4}"/>
              </a:ext>
            </a:extLst>
          </p:cNvPr>
          <p:cNvSpPr>
            <a:spLocks noChangeArrowheads="1"/>
          </p:cNvSpPr>
          <p:nvPr/>
        </p:nvSpPr>
        <p:spPr bwMode="auto">
          <a:xfrm>
            <a:off x="8411472" y="2038074"/>
            <a:ext cx="584200" cy="354013"/>
          </a:xfrm>
          <a:prstGeom prst="rect">
            <a:avLst/>
          </a:prstGeom>
          <a:solidFill>
            <a:schemeClr val="accent2">
              <a:lumMod val="40000"/>
              <a:lumOff val="60000"/>
            </a:schemeClr>
          </a:solidFill>
          <a:ln w="25400">
            <a:solidFill>
              <a:schemeClr val="tx1"/>
            </a:solidFill>
            <a:miter lim="800000"/>
            <a:headEnd/>
            <a:tailEnd/>
          </a:ln>
        </p:spPr>
        <p:txBody>
          <a:bodyPr lIns="68580" tIns="0" rIns="68580" bIns="0"/>
          <a:lstStyle/>
          <a:p>
            <a:pPr algn="ctr">
              <a:lnSpc>
                <a:spcPct val="96000"/>
              </a:lnSpc>
              <a:defRPr/>
            </a:pPr>
            <a:r>
              <a:rPr lang="en-US" altLang="zh-CN" sz="2000" i="1" dirty="0">
                <a:solidFill>
                  <a:srgbClr val="000000"/>
                </a:solidFill>
                <a:latin typeface="Times New Roman" pitchFamily="18" charset="0"/>
              </a:rPr>
              <a:t>B</a:t>
            </a:r>
            <a:r>
              <a:rPr lang="en-US" altLang="zh-CN" sz="2000" i="1" baseline="-25000" dirty="0">
                <a:solidFill>
                  <a:srgbClr val="000000"/>
                </a:solidFill>
                <a:latin typeface="Times New Roman" pitchFamily="18" charset="0"/>
              </a:rPr>
              <a:t>1</a:t>
            </a:r>
          </a:p>
        </p:txBody>
      </p:sp>
      <p:sp>
        <p:nvSpPr>
          <p:cNvPr id="23" name="Rectangle 5">
            <a:extLst>
              <a:ext uri="{FF2B5EF4-FFF2-40B4-BE49-F238E27FC236}">
                <a16:creationId xmlns:a16="http://schemas.microsoft.com/office/drawing/2014/main" id="{B9E8F9F3-C9E9-4D68-8BA7-5BACBAB992FF}"/>
              </a:ext>
            </a:extLst>
          </p:cNvPr>
          <p:cNvSpPr>
            <a:spLocks noChangeArrowheads="1"/>
          </p:cNvSpPr>
          <p:nvPr/>
        </p:nvSpPr>
        <p:spPr bwMode="auto">
          <a:xfrm>
            <a:off x="2626622" y="1361799"/>
            <a:ext cx="2286000" cy="356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marL="257175" indent="-257175">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lnSpc>
                <a:spcPts val="2025"/>
              </a:lnSpc>
              <a:spcBef>
                <a:spcPct val="20000"/>
              </a:spcBef>
              <a:buClr>
                <a:schemeClr val="folHlink"/>
              </a:buClr>
              <a:buSzPct val="60000"/>
            </a:pPr>
            <a:r>
              <a:rPr lang="en-US" altLang="zh-CN" sz="2000">
                <a:latin typeface="Times New Roman" panose="02020603050405020304" pitchFamily="18" charset="0"/>
              </a:rPr>
              <a:t>(1)  </a:t>
            </a:r>
            <a:r>
              <a:rPr lang="en-US" altLang="zh-CN" sz="2000" i="1">
                <a:latin typeface="Times New Roman" panose="02020603050405020304" pitchFamily="18" charset="0"/>
              </a:rPr>
              <a:t>i</a:t>
            </a:r>
            <a:r>
              <a:rPr lang="en-US" altLang="zh-CN" sz="2000">
                <a:latin typeface="Times New Roman" panose="02020603050405020304" pitchFamily="18" charset="0"/>
              </a:rPr>
              <a:t> = </a:t>
            </a:r>
            <a:r>
              <a:rPr lang="en-US" altLang="zh-CN" sz="2000" i="1">
                <a:latin typeface="Times New Roman" panose="02020603050405020304" pitchFamily="18" charset="0"/>
              </a:rPr>
              <a:t>m</a:t>
            </a:r>
            <a:r>
              <a:rPr lang="en-US" altLang="zh-CN" sz="2000">
                <a:latin typeface="Times New Roman" panose="02020603050405020304" pitchFamily="18" charset="0"/>
              </a:rPr>
              <a:t> </a:t>
            </a:r>
            <a:r>
              <a:rPr lang="en-US" altLang="zh-CN" sz="2000">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rPr>
              <a:t>1</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(2)  </a:t>
            </a:r>
            <a:r>
              <a:rPr lang="en-US" altLang="zh-CN" sz="2000" i="1">
                <a:latin typeface="Times New Roman" panose="02020603050405020304" pitchFamily="18" charset="0"/>
              </a:rPr>
              <a:t>j </a:t>
            </a:r>
            <a:r>
              <a:rPr lang="en-US" altLang="zh-CN" sz="2000">
                <a:latin typeface="Times New Roman" panose="02020603050405020304" pitchFamily="18" charset="0"/>
              </a:rPr>
              <a:t>= </a:t>
            </a:r>
            <a:r>
              <a:rPr lang="en-US" altLang="zh-CN" sz="2000" i="1">
                <a:latin typeface="Times New Roman" panose="02020603050405020304" pitchFamily="18" charset="0"/>
              </a:rPr>
              <a:t>n</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(3)  </a:t>
            </a:r>
            <a:r>
              <a:rPr lang="en-US" altLang="zh-CN" sz="2000" i="1">
                <a:latin typeface="Times New Roman" panose="02020603050405020304" pitchFamily="18" charset="0"/>
              </a:rPr>
              <a:t>t</a:t>
            </a:r>
            <a:r>
              <a:rPr lang="en-US" altLang="zh-CN" sz="2000" i="1" baseline="-30000">
                <a:latin typeface="Times New Roman" panose="02020603050405020304" pitchFamily="18" charset="0"/>
              </a:rPr>
              <a:t>1</a:t>
            </a:r>
            <a:r>
              <a:rPr lang="en-US" altLang="zh-CN" sz="2000">
                <a:latin typeface="Times New Roman" panose="02020603050405020304" pitchFamily="18" charset="0"/>
              </a:rPr>
              <a:t> = 4 * </a:t>
            </a:r>
            <a:r>
              <a:rPr lang="en-US" altLang="zh-CN" sz="2000" i="1">
                <a:latin typeface="Times New Roman" panose="02020603050405020304" pitchFamily="18" charset="0"/>
              </a:rPr>
              <a:t>n</a:t>
            </a:r>
            <a:r>
              <a:rPr lang="en-US" altLang="zh-CN" sz="2000">
                <a:latin typeface="Times New Roman" panose="02020603050405020304" pitchFamily="18" charset="0"/>
              </a:rPr>
              <a:t> </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(4)  </a:t>
            </a:r>
            <a:r>
              <a:rPr lang="en-US" altLang="zh-CN" sz="2000" i="1">
                <a:latin typeface="Times New Roman" panose="02020603050405020304" pitchFamily="18" charset="0"/>
              </a:rPr>
              <a:t>v</a:t>
            </a:r>
            <a:r>
              <a:rPr lang="en-US" altLang="zh-CN" sz="2000">
                <a:latin typeface="Times New Roman" panose="02020603050405020304" pitchFamily="18" charset="0"/>
              </a:rPr>
              <a:t> = </a:t>
            </a:r>
            <a:r>
              <a:rPr lang="en-US" altLang="zh-CN" sz="2000" i="1">
                <a:latin typeface="Times New Roman" panose="02020603050405020304" pitchFamily="18" charset="0"/>
              </a:rPr>
              <a:t>a</a:t>
            </a:r>
            <a:r>
              <a:rPr lang="en-US" altLang="zh-CN" sz="2000">
                <a:latin typeface="Times New Roman" panose="02020603050405020304" pitchFamily="18" charset="0"/>
              </a:rPr>
              <a:t>[</a:t>
            </a:r>
            <a:r>
              <a:rPr lang="en-US" altLang="zh-CN" sz="2000" i="1">
                <a:latin typeface="Times New Roman" panose="02020603050405020304" pitchFamily="18" charset="0"/>
              </a:rPr>
              <a:t>t</a:t>
            </a:r>
            <a:r>
              <a:rPr lang="en-US" altLang="zh-CN" sz="2000" i="1" baseline="-30000">
                <a:latin typeface="Times New Roman" panose="02020603050405020304" pitchFamily="18" charset="0"/>
              </a:rPr>
              <a:t>1</a:t>
            </a:r>
            <a:r>
              <a:rPr lang="en-US" altLang="zh-CN" sz="2000">
                <a:latin typeface="Times New Roman" panose="02020603050405020304" pitchFamily="18" charset="0"/>
              </a:rPr>
              <a:t>]</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(5)  </a:t>
            </a:r>
            <a:r>
              <a:rPr lang="en-US" altLang="zh-CN" sz="2000" i="1">
                <a:latin typeface="Times New Roman" panose="02020603050405020304" pitchFamily="18" charset="0"/>
              </a:rPr>
              <a:t>i</a:t>
            </a:r>
            <a:r>
              <a:rPr lang="en-US" altLang="zh-CN" sz="2000">
                <a:latin typeface="Times New Roman" panose="02020603050405020304" pitchFamily="18" charset="0"/>
              </a:rPr>
              <a:t> = </a:t>
            </a:r>
            <a:r>
              <a:rPr lang="en-US" altLang="zh-CN" sz="2000" i="1">
                <a:latin typeface="Times New Roman" panose="02020603050405020304" pitchFamily="18" charset="0"/>
              </a:rPr>
              <a:t>i</a:t>
            </a:r>
            <a:r>
              <a:rPr lang="en-US" altLang="zh-CN" sz="2000">
                <a:latin typeface="Times New Roman" panose="02020603050405020304" pitchFamily="18" charset="0"/>
              </a:rPr>
              <a:t> + 1 </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(6)  </a:t>
            </a:r>
            <a:r>
              <a:rPr lang="en-US" altLang="zh-CN" sz="2000" i="1">
                <a:latin typeface="Times New Roman" panose="02020603050405020304" pitchFamily="18" charset="0"/>
              </a:rPr>
              <a:t>t</a:t>
            </a:r>
            <a:r>
              <a:rPr lang="en-US" altLang="zh-CN" sz="2000" i="1" baseline="-30000">
                <a:latin typeface="Times New Roman" panose="02020603050405020304" pitchFamily="18" charset="0"/>
              </a:rPr>
              <a:t>2</a:t>
            </a:r>
            <a:r>
              <a:rPr lang="en-US" altLang="zh-CN" sz="2000">
                <a:latin typeface="Times New Roman" panose="02020603050405020304" pitchFamily="18" charset="0"/>
              </a:rPr>
              <a:t> = 4 * </a:t>
            </a:r>
            <a:r>
              <a:rPr lang="en-US" altLang="zh-CN" sz="2000" i="1">
                <a:latin typeface="Times New Roman" panose="02020603050405020304" pitchFamily="18" charset="0"/>
              </a:rPr>
              <a:t>i</a:t>
            </a:r>
            <a:r>
              <a:rPr lang="en-US" altLang="zh-CN" sz="2000">
                <a:latin typeface="Times New Roman" panose="02020603050405020304" pitchFamily="18" charset="0"/>
              </a:rPr>
              <a:t> </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(7)  </a:t>
            </a:r>
            <a:r>
              <a:rPr lang="en-US" altLang="zh-CN" sz="2000" i="1">
                <a:latin typeface="Times New Roman" panose="02020603050405020304" pitchFamily="18" charset="0"/>
              </a:rPr>
              <a:t>t</a:t>
            </a:r>
            <a:r>
              <a:rPr lang="en-US" altLang="zh-CN" sz="2000" i="1" baseline="-30000">
                <a:latin typeface="Times New Roman" panose="02020603050405020304" pitchFamily="18" charset="0"/>
              </a:rPr>
              <a:t>3</a:t>
            </a:r>
            <a:r>
              <a:rPr lang="en-US" altLang="zh-CN" sz="2000">
                <a:latin typeface="Times New Roman" panose="02020603050405020304" pitchFamily="18" charset="0"/>
              </a:rPr>
              <a:t> = </a:t>
            </a:r>
            <a:r>
              <a:rPr lang="en-US" altLang="zh-CN" sz="2000" i="1">
                <a:latin typeface="Times New Roman" panose="02020603050405020304" pitchFamily="18" charset="0"/>
              </a:rPr>
              <a:t>a</a:t>
            </a:r>
            <a:r>
              <a:rPr lang="en-US" altLang="zh-CN" sz="2000">
                <a:latin typeface="Times New Roman" panose="02020603050405020304" pitchFamily="18" charset="0"/>
              </a:rPr>
              <a:t>[</a:t>
            </a:r>
            <a:r>
              <a:rPr lang="en-US" altLang="zh-CN" sz="2000" i="1">
                <a:latin typeface="Times New Roman" panose="02020603050405020304" pitchFamily="18" charset="0"/>
              </a:rPr>
              <a:t>t</a:t>
            </a:r>
            <a:r>
              <a:rPr lang="en-US" altLang="zh-CN" sz="2000" i="1" baseline="-30000">
                <a:latin typeface="Times New Roman" panose="02020603050405020304" pitchFamily="18" charset="0"/>
              </a:rPr>
              <a:t>2</a:t>
            </a:r>
            <a:r>
              <a:rPr lang="en-US" altLang="zh-CN" sz="2000">
                <a:latin typeface="Times New Roman" panose="02020603050405020304" pitchFamily="18" charset="0"/>
              </a:rPr>
              <a:t>] </a:t>
            </a:r>
          </a:p>
          <a:p>
            <a:pPr eaLnBrk="1" hangingPunct="1">
              <a:lnSpc>
                <a:spcPts val="2025"/>
              </a:lnSpc>
              <a:spcBef>
                <a:spcPct val="20000"/>
              </a:spcBef>
              <a:buClr>
                <a:schemeClr val="folHlink"/>
              </a:buClr>
              <a:buSzPct val="60000"/>
            </a:pPr>
            <a:r>
              <a:rPr lang="zh-CN" altLang="en-US" sz="2000">
                <a:latin typeface="Times New Roman" panose="02020603050405020304" pitchFamily="18" charset="0"/>
              </a:rPr>
              <a:t>(8) </a:t>
            </a:r>
            <a:r>
              <a:rPr lang="zh-CN" altLang="en-US" sz="2000" i="1">
                <a:latin typeface="Times New Roman" panose="02020603050405020304" pitchFamily="18" charset="0"/>
              </a:rPr>
              <a:t> </a:t>
            </a:r>
            <a:r>
              <a:rPr lang="en-US" altLang="zh-CN" sz="2000" i="1">
                <a:latin typeface="Times New Roman" panose="02020603050405020304" pitchFamily="18" charset="0"/>
              </a:rPr>
              <a:t>if t</a:t>
            </a:r>
            <a:r>
              <a:rPr lang="en-US" altLang="zh-CN" sz="2000" i="1" baseline="-30000">
                <a:latin typeface="Times New Roman" panose="02020603050405020304" pitchFamily="18" charset="0"/>
              </a:rPr>
              <a:t>3</a:t>
            </a:r>
            <a:r>
              <a:rPr lang="en-US" altLang="zh-CN" sz="2000">
                <a:latin typeface="Times New Roman" panose="02020603050405020304" pitchFamily="18" charset="0"/>
              </a:rPr>
              <a:t>&gt;</a:t>
            </a:r>
            <a:r>
              <a:rPr lang="en-US" altLang="zh-CN" sz="2000" i="1">
                <a:latin typeface="Times New Roman" panose="02020603050405020304" pitchFamily="18" charset="0"/>
              </a:rPr>
              <a:t>v</a:t>
            </a:r>
            <a:r>
              <a:rPr lang="en-US" altLang="zh-CN" sz="2000">
                <a:latin typeface="Times New Roman" panose="02020603050405020304" pitchFamily="18" charset="0"/>
              </a:rPr>
              <a:t> </a:t>
            </a:r>
            <a:r>
              <a:rPr lang="en-US" altLang="zh-CN" sz="2000" i="1">
                <a:latin typeface="Times New Roman" panose="02020603050405020304" pitchFamily="18" charset="0"/>
              </a:rPr>
              <a:t>goto</a:t>
            </a:r>
            <a:r>
              <a:rPr lang="en-US" altLang="zh-CN" sz="2000">
                <a:latin typeface="Times New Roman" panose="02020603050405020304" pitchFamily="18" charset="0"/>
              </a:rPr>
              <a:t>(5)</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(9)  </a:t>
            </a:r>
            <a:r>
              <a:rPr lang="en-US" altLang="zh-CN" sz="2000" i="1">
                <a:latin typeface="Times New Roman" panose="02020603050405020304" pitchFamily="18" charset="0"/>
              </a:rPr>
              <a:t>j</a:t>
            </a:r>
            <a:r>
              <a:rPr lang="en-US" altLang="zh-CN" sz="2000">
                <a:latin typeface="Times New Roman" panose="02020603050405020304" pitchFamily="18" charset="0"/>
              </a:rPr>
              <a:t> = </a:t>
            </a:r>
            <a:r>
              <a:rPr lang="en-US" altLang="zh-CN" sz="2000" i="1">
                <a:latin typeface="Times New Roman" panose="02020603050405020304" pitchFamily="18" charset="0"/>
              </a:rPr>
              <a:t>j</a:t>
            </a:r>
            <a:r>
              <a:rPr lang="en-US" altLang="zh-CN" sz="2000">
                <a:latin typeface="Times New Roman" panose="02020603050405020304" pitchFamily="18" charset="0"/>
              </a:rPr>
              <a:t> </a:t>
            </a:r>
            <a:r>
              <a:rPr lang="en-US" altLang="zh-CN" sz="2000">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rPr>
              <a:t>1 </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(10) </a:t>
            </a:r>
            <a:r>
              <a:rPr lang="en-US" altLang="zh-CN" sz="2000" i="1">
                <a:latin typeface="Times New Roman" panose="02020603050405020304" pitchFamily="18" charset="0"/>
              </a:rPr>
              <a:t>t</a:t>
            </a:r>
            <a:r>
              <a:rPr lang="en-US" altLang="zh-CN" sz="2000" i="1" baseline="-30000">
                <a:latin typeface="Times New Roman" panose="02020603050405020304" pitchFamily="18" charset="0"/>
              </a:rPr>
              <a:t>4</a:t>
            </a:r>
            <a:r>
              <a:rPr lang="en-US" altLang="zh-CN" sz="2000">
                <a:latin typeface="Times New Roman" panose="02020603050405020304" pitchFamily="18" charset="0"/>
              </a:rPr>
              <a:t> = 4 * </a:t>
            </a:r>
            <a:r>
              <a:rPr lang="en-US" altLang="zh-CN" sz="2000" i="1">
                <a:latin typeface="Times New Roman" panose="02020603050405020304" pitchFamily="18" charset="0"/>
              </a:rPr>
              <a:t>j</a:t>
            </a:r>
            <a:r>
              <a:rPr lang="en-US" altLang="zh-CN" sz="2000">
                <a:latin typeface="Times New Roman" panose="02020603050405020304" pitchFamily="18" charset="0"/>
              </a:rPr>
              <a:t> </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(11) </a:t>
            </a:r>
            <a:r>
              <a:rPr lang="en-US" altLang="zh-CN" sz="2000" i="1">
                <a:latin typeface="Times New Roman" panose="02020603050405020304" pitchFamily="18" charset="0"/>
              </a:rPr>
              <a:t>t</a:t>
            </a:r>
            <a:r>
              <a:rPr lang="en-US" altLang="zh-CN" sz="2000" i="1" baseline="-30000">
                <a:latin typeface="Times New Roman" panose="02020603050405020304" pitchFamily="18" charset="0"/>
              </a:rPr>
              <a:t>5</a:t>
            </a:r>
            <a:r>
              <a:rPr lang="en-US" altLang="zh-CN" sz="2000">
                <a:latin typeface="Times New Roman" panose="02020603050405020304" pitchFamily="18" charset="0"/>
              </a:rPr>
              <a:t> = </a:t>
            </a:r>
            <a:r>
              <a:rPr lang="en-US" altLang="zh-CN" sz="2000" i="1">
                <a:latin typeface="Times New Roman" panose="02020603050405020304" pitchFamily="18" charset="0"/>
              </a:rPr>
              <a:t>a</a:t>
            </a:r>
            <a:r>
              <a:rPr lang="en-US" altLang="zh-CN" sz="2000">
                <a:latin typeface="Times New Roman" panose="02020603050405020304" pitchFamily="18" charset="0"/>
              </a:rPr>
              <a:t>[</a:t>
            </a:r>
            <a:r>
              <a:rPr lang="en-US" altLang="zh-CN" sz="2000" i="1">
                <a:latin typeface="Times New Roman" panose="02020603050405020304" pitchFamily="18" charset="0"/>
              </a:rPr>
              <a:t>t</a:t>
            </a:r>
            <a:r>
              <a:rPr lang="en-US" altLang="zh-CN" sz="2000" i="1" baseline="-30000">
                <a:latin typeface="Times New Roman" panose="02020603050405020304" pitchFamily="18" charset="0"/>
              </a:rPr>
              <a:t>4</a:t>
            </a:r>
            <a:r>
              <a:rPr lang="en-US" altLang="zh-CN" sz="2000">
                <a:latin typeface="Times New Roman" panose="02020603050405020304" pitchFamily="18" charset="0"/>
              </a:rPr>
              <a:t>]	 </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(12) </a:t>
            </a:r>
            <a:r>
              <a:rPr lang="en-US" altLang="zh-CN" sz="2000" i="1">
                <a:latin typeface="Times New Roman" panose="02020603050405020304" pitchFamily="18" charset="0"/>
              </a:rPr>
              <a:t>if</a:t>
            </a:r>
            <a:r>
              <a:rPr lang="en-US" altLang="zh-CN" sz="2000">
                <a:latin typeface="Times New Roman" panose="02020603050405020304" pitchFamily="18" charset="0"/>
              </a:rPr>
              <a:t> </a:t>
            </a:r>
            <a:r>
              <a:rPr lang="en-US" altLang="zh-CN" sz="2000" i="1">
                <a:latin typeface="Times New Roman" panose="02020603050405020304" pitchFamily="18" charset="0"/>
              </a:rPr>
              <a:t>t</a:t>
            </a:r>
            <a:r>
              <a:rPr lang="en-US" altLang="zh-CN" sz="2000" i="1" baseline="-30000">
                <a:latin typeface="Times New Roman" panose="02020603050405020304" pitchFamily="18" charset="0"/>
              </a:rPr>
              <a:t>5</a:t>
            </a:r>
            <a:r>
              <a:rPr lang="en-US" altLang="zh-CN" sz="2000">
                <a:latin typeface="Times New Roman" panose="02020603050405020304" pitchFamily="18" charset="0"/>
              </a:rPr>
              <a:t>&gt;</a:t>
            </a:r>
            <a:r>
              <a:rPr lang="en-US" altLang="zh-CN" sz="2000" i="1">
                <a:latin typeface="Times New Roman" panose="02020603050405020304" pitchFamily="18" charset="0"/>
              </a:rPr>
              <a:t>v</a:t>
            </a:r>
            <a:r>
              <a:rPr lang="en-US" altLang="zh-CN" sz="2000">
                <a:latin typeface="Times New Roman" panose="02020603050405020304" pitchFamily="18" charset="0"/>
              </a:rPr>
              <a:t> </a:t>
            </a:r>
            <a:r>
              <a:rPr lang="en-US" altLang="zh-CN" sz="2000" i="1">
                <a:latin typeface="Times New Roman" panose="02020603050405020304" pitchFamily="18" charset="0"/>
              </a:rPr>
              <a:t>goto</a:t>
            </a:r>
            <a:r>
              <a:rPr lang="en-US" altLang="zh-CN" sz="2000">
                <a:latin typeface="Times New Roman" panose="02020603050405020304" pitchFamily="18" charset="0"/>
              </a:rPr>
              <a:t>(9) </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(13) </a:t>
            </a:r>
            <a:r>
              <a:rPr lang="en-US" altLang="zh-CN" sz="2000" i="1">
                <a:latin typeface="Times New Roman" panose="02020603050405020304" pitchFamily="18" charset="0"/>
              </a:rPr>
              <a:t>if</a:t>
            </a:r>
            <a:r>
              <a:rPr lang="en-US" altLang="zh-CN" sz="2000">
                <a:latin typeface="Times New Roman" panose="02020603050405020304" pitchFamily="18" charset="0"/>
              </a:rPr>
              <a:t> </a:t>
            </a:r>
            <a:r>
              <a:rPr lang="en-US" altLang="zh-CN" sz="2000" i="1">
                <a:latin typeface="Times New Roman" panose="02020603050405020304" pitchFamily="18" charset="0"/>
              </a:rPr>
              <a:t>i</a:t>
            </a:r>
            <a:r>
              <a:rPr lang="en-US" altLang="zh-CN" sz="2000">
                <a:latin typeface="Times New Roman" panose="02020603050405020304" pitchFamily="18" charset="0"/>
              </a:rPr>
              <a:t>&gt;=</a:t>
            </a:r>
            <a:r>
              <a:rPr lang="en-US" altLang="zh-CN" sz="2000" i="1">
                <a:latin typeface="Times New Roman" panose="02020603050405020304" pitchFamily="18" charset="0"/>
              </a:rPr>
              <a:t>j</a:t>
            </a:r>
            <a:r>
              <a:rPr lang="en-US" altLang="zh-CN" sz="2000">
                <a:latin typeface="Times New Roman" panose="02020603050405020304" pitchFamily="18" charset="0"/>
              </a:rPr>
              <a:t> </a:t>
            </a:r>
            <a:r>
              <a:rPr lang="en-US" altLang="zh-CN" sz="2000" i="1">
                <a:latin typeface="Times New Roman" panose="02020603050405020304" pitchFamily="18" charset="0"/>
              </a:rPr>
              <a:t>goto</a:t>
            </a:r>
            <a:r>
              <a:rPr lang="en-US" altLang="zh-CN" sz="2000">
                <a:latin typeface="Times New Roman" panose="02020603050405020304" pitchFamily="18" charset="0"/>
              </a:rPr>
              <a:t>(23) </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(14) </a:t>
            </a:r>
            <a:r>
              <a:rPr lang="en-US" altLang="zh-CN" sz="2000" i="1">
                <a:latin typeface="Times New Roman" panose="02020603050405020304" pitchFamily="18" charset="0"/>
              </a:rPr>
              <a:t>t</a:t>
            </a:r>
            <a:r>
              <a:rPr lang="en-US" altLang="zh-CN" sz="2000" i="1" baseline="-30000">
                <a:latin typeface="Times New Roman" panose="02020603050405020304" pitchFamily="18" charset="0"/>
              </a:rPr>
              <a:t>6</a:t>
            </a:r>
            <a:r>
              <a:rPr lang="en-US" altLang="zh-CN" sz="2000">
                <a:latin typeface="Times New Roman" panose="02020603050405020304" pitchFamily="18" charset="0"/>
              </a:rPr>
              <a:t>  =4 * </a:t>
            </a:r>
            <a:r>
              <a:rPr lang="en-US" altLang="zh-CN" sz="2000" i="1">
                <a:latin typeface="Times New Roman" panose="02020603050405020304" pitchFamily="18" charset="0"/>
              </a:rPr>
              <a:t>i</a:t>
            </a:r>
          </a:p>
          <a:p>
            <a:pPr eaLnBrk="1" hangingPunct="1">
              <a:lnSpc>
                <a:spcPts val="2025"/>
              </a:lnSpc>
              <a:spcBef>
                <a:spcPct val="20000"/>
              </a:spcBef>
              <a:buClr>
                <a:schemeClr val="folHlink"/>
              </a:buClr>
              <a:buSzPct val="60000"/>
            </a:pPr>
            <a:r>
              <a:rPr lang="en-US" altLang="zh-CN" sz="2000">
                <a:latin typeface="Times New Roman" panose="02020603050405020304" pitchFamily="18" charset="0"/>
              </a:rPr>
              <a:t>(15 ) </a:t>
            </a:r>
            <a:r>
              <a:rPr lang="en-US" altLang="zh-CN" sz="2000" i="1">
                <a:latin typeface="Times New Roman" panose="02020603050405020304" pitchFamily="18" charset="0"/>
              </a:rPr>
              <a:t>x</a:t>
            </a:r>
            <a:r>
              <a:rPr lang="en-US" altLang="zh-CN" sz="2000">
                <a:latin typeface="Times New Roman" panose="02020603050405020304" pitchFamily="18" charset="0"/>
              </a:rPr>
              <a:t> = </a:t>
            </a:r>
            <a:r>
              <a:rPr lang="en-US" altLang="zh-CN" sz="2000" i="1">
                <a:latin typeface="Times New Roman" panose="02020603050405020304" pitchFamily="18" charset="0"/>
              </a:rPr>
              <a:t>a</a:t>
            </a:r>
            <a:r>
              <a:rPr lang="en-US" altLang="zh-CN" sz="2000">
                <a:latin typeface="Times New Roman" panose="02020603050405020304" pitchFamily="18" charset="0"/>
              </a:rPr>
              <a:t>[</a:t>
            </a:r>
            <a:r>
              <a:rPr lang="en-US" altLang="zh-CN" sz="2000" i="1">
                <a:latin typeface="Times New Roman" panose="02020603050405020304" pitchFamily="18" charset="0"/>
              </a:rPr>
              <a:t>t</a:t>
            </a:r>
            <a:r>
              <a:rPr lang="en-US" altLang="zh-CN" sz="2000" i="1" baseline="-30000">
                <a:latin typeface="Times New Roman" panose="02020603050405020304" pitchFamily="18" charset="0"/>
              </a:rPr>
              <a:t>6</a:t>
            </a:r>
            <a:r>
              <a:rPr lang="en-US" altLang="zh-CN" sz="2000">
                <a:latin typeface="Times New Roman" panose="02020603050405020304" pitchFamily="18" charset="0"/>
              </a:rPr>
              <a:t>]</a:t>
            </a:r>
            <a:endParaRPr lang="zh-CN" altLang="en-US" sz="2000">
              <a:latin typeface="Times New Roman" panose="02020603050405020304" pitchFamily="18" charset="0"/>
            </a:endParaRPr>
          </a:p>
        </p:txBody>
      </p:sp>
      <p:sp>
        <p:nvSpPr>
          <p:cNvPr id="24" name="Rectangle 7">
            <a:extLst>
              <a:ext uri="{FF2B5EF4-FFF2-40B4-BE49-F238E27FC236}">
                <a16:creationId xmlns:a16="http://schemas.microsoft.com/office/drawing/2014/main" id="{5F2A1471-B0D9-40DF-ADC9-7EAB9EFEE61A}"/>
              </a:ext>
            </a:extLst>
          </p:cNvPr>
          <p:cNvSpPr>
            <a:spLocks noChangeArrowheads="1"/>
          </p:cNvSpPr>
          <p:nvPr/>
        </p:nvSpPr>
        <p:spPr bwMode="auto">
          <a:xfrm>
            <a:off x="5465072" y="1353862"/>
            <a:ext cx="2590800" cy="442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0" rIns="6858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lnSpc>
                <a:spcPts val="2500"/>
              </a:lnSpc>
            </a:pPr>
            <a:r>
              <a:rPr lang="en-US" altLang="zh-CN" sz="2000">
                <a:latin typeface="Times New Roman" panose="02020603050405020304" pitchFamily="18" charset="0"/>
              </a:rPr>
              <a:t>(16) </a:t>
            </a:r>
            <a:r>
              <a:rPr lang="en-US" altLang="zh-CN" sz="2000" i="1">
                <a:latin typeface="Times New Roman" panose="02020603050405020304" pitchFamily="18" charset="0"/>
              </a:rPr>
              <a:t>t</a:t>
            </a:r>
            <a:r>
              <a:rPr lang="en-US" altLang="zh-CN" sz="2000" i="1" baseline="-25000">
                <a:latin typeface="Times New Roman" panose="02020603050405020304" pitchFamily="18" charset="0"/>
              </a:rPr>
              <a:t>7</a:t>
            </a:r>
            <a:r>
              <a:rPr lang="en-US" altLang="zh-CN" sz="2000">
                <a:latin typeface="Times New Roman" panose="02020603050405020304" pitchFamily="18" charset="0"/>
              </a:rPr>
              <a:t> = 4 * </a:t>
            </a:r>
            <a:r>
              <a:rPr lang="en-US" altLang="zh-CN" sz="2000" i="1">
                <a:latin typeface="Times New Roman" panose="02020603050405020304" pitchFamily="18" charset="0"/>
              </a:rPr>
              <a:t>i</a:t>
            </a:r>
            <a:r>
              <a:rPr lang="en-US" altLang="zh-CN" sz="2000">
                <a:latin typeface="Times New Roman" panose="02020603050405020304" pitchFamily="18" charset="0"/>
              </a:rPr>
              <a:t> </a:t>
            </a:r>
          </a:p>
          <a:p>
            <a:pPr algn="just">
              <a:lnSpc>
                <a:spcPts val="2500"/>
              </a:lnSpc>
            </a:pPr>
            <a:r>
              <a:rPr lang="en-US" altLang="zh-CN" sz="2000">
                <a:latin typeface="Times New Roman" panose="02020603050405020304" pitchFamily="18" charset="0"/>
              </a:rPr>
              <a:t>(17) </a:t>
            </a:r>
            <a:r>
              <a:rPr lang="en-US" altLang="zh-CN" sz="2000" i="1">
                <a:latin typeface="Times New Roman" panose="02020603050405020304" pitchFamily="18" charset="0"/>
              </a:rPr>
              <a:t>t</a:t>
            </a:r>
            <a:r>
              <a:rPr lang="en-US" altLang="zh-CN" sz="2000" i="1" baseline="-25000">
                <a:latin typeface="Times New Roman" panose="02020603050405020304" pitchFamily="18" charset="0"/>
              </a:rPr>
              <a:t>8</a:t>
            </a:r>
            <a:r>
              <a:rPr lang="en-US" altLang="zh-CN" sz="2000">
                <a:latin typeface="Times New Roman" panose="02020603050405020304" pitchFamily="18" charset="0"/>
              </a:rPr>
              <a:t> = 4 * </a:t>
            </a:r>
            <a:r>
              <a:rPr lang="en-US" altLang="zh-CN" sz="2000" i="1">
                <a:latin typeface="Times New Roman" panose="02020603050405020304" pitchFamily="18" charset="0"/>
              </a:rPr>
              <a:t>j</a:t>
            </a:r>
          </a:p>
          <a:p>
            <a:pPr algn="just">
              <a:lnSpc>
                <a:spcPts val="2500"/>
              </a:lnSpc>
            </a:pPr>
            <a:r>
              <a:rPr lang="en-US" altLang="zh-CN" sz="2000">
                <a:latin typeface="Times New Roman" panose="02020603050405020304" pitchFamily="18" charset="0"/>
              </a:rPr>
              <a:t>(18) </a:t>
            </a:r>
            <a:r>
              <a:rPr lang="en-US" altLang="zh-CN" sz="2000" i="1">
                <a:latin typeface="Times New Roman" panose="02020603050405020304" pitchFamily="18" charset="0"/>
              </a:rPr>
              <a:t>t</a:t>
            </a:r>
            <a:r>
              <a:rPr lang="en-US" altLang="zh-CN" sz="2000" i="1" baseline="-25000">
                <a:latin typeface="Times New Roman" panose="02020603050405020304" pitchFamily="18" charset="0"/>
              </a:rPr>
              <a:t>9</a:t>
            </a:r>
            <a:r>
              <a:rPr lang="en-US" altLang="zh-CN" sz="2000">
                <a:latin typeface="Times New Roman" panose="02020603050405020304" pitchFamily="18" charset="0"/>
              </a:rPr>
              <a:t> = </a:t>
            </a:r>
            <a:r>
              <a:rPr lang="en-US" altLang="zh-CN" sz="2000" i="1">
                <a:latin typeface="Times New Roman" panose="02020603050405020304" pitchFamily="18" charset="0"/>
              </a:rPr>
              <a:t>a</a:t>
            </a:r>
            <a:r>
              <a:rPr lang="en-US" altLang="zh-CN" sz="2000">
                <a:latin typeface="Times New Roman" panose="02020603050405020304" pitchFamily="18" charset="0"/>
              </a:rPr>
              <a:t>[</a:t>
            </a:r>
            <a:r>
              <a:rPr lang="en-US" altLang="zh-CN" sz="2000" i="1">
                <a:latin typeface="Times New Roman" panose="02020603050405020304" pitchFamily="18" charset="0"/>
              </a:rPr>
              <a:t>t</a:t>
            </a:r>
            <a:r>
              <a:rPr lang="en-US" altLang="zh-CN" sz="2000" i="1" baseline="-25000">
                <a:latin typeface="Times New Roman" panose="02020603050405020304" pitchFamily="18" charset="0"/>
              </a:rPr>
              <a:t>8</a:t>
            </a:r>
            <a:r>
              <a:rPr lang="en-US" altLang="zh-CN" sz="2000">
                <a:latin typeface="Times New Roman" panose="02020603050405020304" pitchFamily="18" charset="0"/>
              </a:rPr>
              <a:t>]</a:t>
            </a:r>
          </a:p>
          <a:p>
            <a:pPr algn="just">
              <a:lnSpc>
                <a:spcPts val="2500"/>
              </a:lnSpc>
            </a:pPr>
            <a:r>
              <a:rPr lang="en-US" altLang="zh-CN" sz="2000">
                <a:latin typeface="Times New Roman" panose="02020603050405020304" pitchFamily="18" charset="0"/>
              </a:rPr>
              <a:t>(19) </a:t>
            </a:r>
            <a:r>
              <a:rPr lang="en-US" altLang="zh-CN" sz="2000" i="1">
                <a:latin typeface="Times New Roman" panose="02020603050405020304" pitchFamily="18" charset="0"/>
              </a:rPr>
              <a:t>a</a:t>
            </a:r>
            <a:r>
              <a:rPr lang="en-US" altLang="zh-CN" sz="2000">
                <a:latin typeface="Times New Roman" panose="02020603050405020304" pitchFamily="18" charset="0"/>
              </a:rPr>
              <a:t>[</a:t>
            </a:r>
            <a:r>
              <a:rPr lang="en-US" altLang="zh-CN" sz="2000" i="1">
                <a:latin typeface="Times New Roman" panose="02020603050405020304" pitchFamily="18" charset="0"/>
              </a:rPr>
              <a:t>t</a:t>
            </a:r>
            <a:r>
              <a:rPr lang="en-US" altLang="zh-CN" sz="2000" i="1" baseline="-25000">
                <a:latin typeface="Times New Roman" panose="02020603050405020304" pitchFamily="18" charset="0"/>
              </a:rPr>
              <a:t>7</a:t>
            </a:r>
            <a:r>
              <a:rPr lang="en-US" altLang="zh-CN" sz="2000">
                <a:latin typeface="Times New Roman" panose="02020603050405020304" pitchFamily="18" charset="0"/>
              </a:rPr>
              <a:t>] = </a:t>
            </a:r>
            <a:r>
              <a:rPr lang="en-US" altLang="zh-CN" sz="2000" i="1">
                <a:latin typeface="Times New Roman" panose="02020603050405020304" pitchFamily="18" charset="0"/>
              </a:rPr>
              <a:t>t</a:t>
            </a:r>
            <a:r>
              <a:rPr lang="en-US" altLang="zh-CN" sz="2000" i="1" baseline="-25000">
                <a:latin typeface="Times New Roman" panose="02020603050405020304" pitchFamily="18" charset="0"/>
              </a:rPr>
              <a:t>9</a:t>
            </a:r>
            <a:endParaRPr lang="en-US" altLang="zh-CN" sz="2000" i="1">
              <a:latin typeface="Times New Roman" panose="02020603050405020304" pitchFamily="18" charset="0"/>
            </a:endParaRPr>
          </a:p>
          <a:p>
            <a:pPr algn="just">
              <a:lnSpc>
                <a:spcPts val="2500"/>
              </a:lnSpc>
            </a:pPr>
            <a:r>
              <a:rPr lang="en-US" altLang="zh-CN" sz="2000">
                <a:latin typeface="Times New Roman" panose="02020603050405020304" pitchFamily="18" charset="0"/>
                <a:ea typeface="楷体_GB2312" pitchFamily="49" charset="-122"/>
                <a:cs typeface="Times New Roman" panose="02020603050405020304" pitchFamily="18" charset="0"/>
              </a:rPr>
              <a:t>(20) </a:t>
            </a:r>
            <a:r>
              <a:rPr lang="en-US" altLang="zh-CN" sz="2000" i="1">
                <a:latin typeface="Times New Roman" panose="02020603050405020304" pitchFamily="18" charset="0"/>
              </a:rPr>
              <a:t>t</a:t>
            </a:r>
            <a:r>
              <a:rPr lang="en-US" altLang="zh-CN" sz="2000" i="1" baseline="-25000">
                <a:latin typeface="Times New Roman" panose="02020603050405020304" pitchFamily="18" charset="0"/>
              </a:rPr>
              <a:t>10</a:t>
            </a:r>
            <a:r>
              <a:rPr lang="en-US" altLang="zh-CN" sz="2000">
                <a:latin typeface="Times New Roman" panose="02020603050405020304" pitchFamily="18" charset="0"/>
              </a:rPr>
              <a:t> = 4 *</a:t>
            </a:r>
            <a:r>
              <a:rPr lang="en-US" altLang="zh-CN" sz="2000" i="1">
                <a:latin typeface="Times New Roman" panose="02020603050405020304" pitchFamily="18" charset="0"/>
              </a:rPr>
              <a:t> j</a:t>
            </a:r>
          </a:p>
          <a:p>
            <a:pPr algn="just">
              <a:lnSpc>
                <a:spcPts val="2500"/>
              </a:lnSpc>
            </a:pPr>
            <a:r>
              <a:rPr lang="en-US" altLang="zh-CN" sz="2000">
                <a:latin typeface="Times New Roman" panose="02020603050405020304" pitchFamily="18" charset="0"/>
                <a:ea typeface="楷体_GB2312" pitchFamily="49" charset="-122"/>
              </a:rPr>
              <a:t>(21) </a:t>
            </a:r>
            <a:r>
              <a:rPr lang="en-US" altLang="zh-CN" sz="2000" i="1">
                <a:latin typeface="Times New Roman" panose="02020603050405020304" pitchFamily="18" charset="0"/>
              </a:rPr>
              <a:t>a</a:t>
            </a:r>
            <a:r>
              <a:rPr lang="en-US" altLang="zh-CN" sz="2000">
                <a:latin typeface="Times New Roman" panose="02020603050405020304" pitchFamily="18" charset="0"/>
              </a:rPr>
              <a:t>[</a:t>
            </a:r>
            <a:r>
              <a:rPr lang="en-US" altLang="zh-CN" sz="2000" i="1">
                <a:latin typeface="Times New Roman" panose="02020603050405020304" pitchFamily="18" charset="0"/>
              </a:rPr>
              <a:t>t</a:t>
            </a:r>
            <a:r>
              <a:rPr lang="en-US" altLang="zh-CN" sz="2000" i="1" baseline="-25000">
                <a:latin typeface="Times New Roman" panose="02020603050405020304" pitchFamily="18" charset="0"/>
              </a:rPr>
              <a:t>10</a:t>
            </a:r>
            <a:r>
              <a:rPr lang="en-US" altLang="zh-CN" sz="2000">
                <a:latin typeface="Times New Roman" panose="02020603050405020304" pitchFamily="18" charset="0"/>
              </a:rPr>
              <a:t>] = </a:t>
            </a:r>
            <a:r>
              <a:rPr lang="en-US" altLang="zh-CN" sz="2000" i="1">
                <a:latin typeface="Times New Roman" panose="02020603050405020304" pitchFamily="18" charset="0"/>
              </a:rPr>
              <a:t>x</a:t>
            </a:r>
          </a:p>
          <a:p>
            <a:pPr algn="just">
              <a:lnSpc>
                <a:spcPts val="2500"/>
              </a:lnSpc>
            </a:pPr>
            <a:r>
              <a:rPr lang="en-US" altLang="zh-CN" sz="2000">
                <a:latin typeface="Times New Roman" panose="02020603050405020304" pitchFamily="18" charset="0"/>
                <a:ea typeface="楷体_GB2312" pitchFamily="49" charset="-122"/>
              </a:rPr>
              <a:t>(22)</a:t>
            </a:r>
            <a:r>
              <a:rPr lang="en-US" altLang="zh-CN" sz="2000" i="1">
                <a:latin typeface="Times New Roman" panose="02020603050405020304" pitchFamily="18" charset="0"/>
                <a:ea typeface="楷体_GB2312" pitchFamily="49" charset="-122"/>
              </a:rPr>
              <a:t> </a:t>
            </a:r>
            <a:r>
              <a:rPr lang="en-US" altLang="zh-CN" sz="2000" i="1">
                <a:latin typeface="Times New Roman" panose="02020603050405020304" pitchFamily="18" charset="0"/>
              </a:rPr>
              <a:t>goto </a:t>
            </a:r>
            <a:r>
              <a:rPr lang="en-US" altLang="zh-CN" sz="2000">
                <a:latin typeface="Times New Roman" panose="02020603050405020304" pitchFamily="18" charset="0"/>
              </a:rPr>
              <a:t>(5)</a:t>
            </a:r>
            <a:endParaRPr lang="en-US" altLang="zh-CN" sz="2000" baseline="-25000">
              <a:latin typeface="Times New Roman" panose="02020603050405020304" pitchFamily="18" charset="0"/>
            </a:endParaRPr>
          </a:p>
          <a:p>
            <a:pPr eaLnBrk="1" hangingPunct="1">
              <a:lnSpc>
                <a:spcPts val="2500"/>
              </a:lnSpc>
            </a:pPr>
            <a:r>
              <a:rPr lang="en-US" altLang="zh-CN" sz="2000">
                <a:latin typeface="Times New Roman" panose="02020603050405020304" pitchFamily="18" charset="0"/>
                <a:ea typeface="楷体_GB2312" pitchFamily="49" charset="-122"/>
              </a:rPr>
              <a:t>(23) </a:t>
            </a:r>
            <a:r>
              <a:rPr lang="en-US" altLang="zh-CN" sz="2000" i="1">
                <a:latin typeface="Times New Roman" panose="02020603050405020304" pitchFamily="18" charset="0"/>
                <a:ea typeface="楷体_GB2312" pitchFamily="49" charset="-122"/>
              </a:rPr>
              <a:t>t</a:t>
            </a:r>
            <a:r>
              <a:rPr lang="en-US" altLang="zh-CN" sz="2000" i="1" baseline="-25000">
                <a:latin typeface="Times New Roman" panose="02020603050405020304" pitchFamily="18" charset="0"/>
              </a:rPr>
              <a:t>11</a:t>
            </a:r>
            <a:r>
              <a:rPr lang="en-US" altLang="zh-CN" sz="2000">
                <a:latin typeface="Times New Roman" panose="02020603050405020304" pitchFamily="18" charset="0"/>
                <a:ea typeface="楷体_GB2312" pitchFamily="49" charset="-122"/>
              </a:rPr>
              <a:t> = 4 * </a:t>
            </a:r>
            <a:r>
              <a:rPr lang="en-US" altLang="zh-CN" sz="2000" i="1">
                <a:latin typeface="Times New Roman" panose="02020603050405020304" pitchFamily="18" charset="0"/>
                <a:ea typeface="楷体_GB2312" pitchFamily="49" charset="-122"/>
              </a:rPr>
              <a:t>i</a:t>
            </a:r>
          </a:p>
          <a:p>
            <a:pPr eaLnBrk="1" hangingPunct="1">
              <a:lnSpc>
                <a:spcPts val="2500"/>
              </a:lnSpc>
            </a:pPr>
            <a:r>
              <a:rPr lang="en-US" altLang="zh-CN" sz="2000">
                <a:latin typeface="Times New Roman" panose="02020603050405020304" pitchFamily="18" charset="0"/>
                <a:ea typeface="楷体_GB2312" pitchFamily="49" charset="-122"/>
              </a:rPr>
              <a:t>(24) </a:t>
            </a:r>
            <a:r>
              <a:rPr lang="en-US" altLang="zh-CN" sz="2000" i="1">
                <a:latin typeface="Times New Roman" panose="02020603050405020304" pitchFamily="18" charset="0"/>
                <a:ea typeface="楷体_GB2312" pitchFamily="49" charset="-122"/>
              </a:rPr>
              <a:t>x</a:t>
            </a:r>
            <a:r>
              <a:rPr lang="en-US" altLang="zh-CN" sz="2000">
                <a:latin typeface="Times New Roman" panose="02020603050405020304" pitchFamily="18" charset="0"/>
                <a:ea typeface="楷体_GB2312" pitchFamily="49" charset="-122"/>
              </a:rPr>
              <a:t> = </a:t>
            </a:r>
            <a:r>
              <a:rPr lang="en-US" altLang="zh-CN" sz="2000" i="1">
                <a:latin typeface="Times New Roman" panose="02020603050405020304" pitchFamily="18" charset="0"/>
                <a:ea typeface="楷体_GB2312" pitchFamily="49" charset="-122"/>
              </a:rPr>
              <a:t>a</a:t>
            </a:r>
            <a:r>
              <a:rPr lang="en-US" altLang="zh-CN" sz="2000">
                <a:latin typeface="Times New Roman" panose="02020603050405020304" pitchFamily="18" charset="0"/>
                <a:ea typeface="楷体_GB2312" pitchFamily="49" charset="-122"/>
              </a:rPr>
              <a:t>[</a:t>
            </a:r>
            <a:r>
              <a:rPr lang="en-US" altLang="zh-CN" sz="2000" i="1">
                <a:latin typeface="Times New Roman" panose="02020603050405020304" pitchFamily="18" charset="0"/>
                <a:ea typeface="楷体_GB2312" pitchFamily="49" charset="-122"/>
              </a:rPr>
              <a:t>t</a:t>
            </a:r>
            <a:r>
              <a:rPr lang="en-US" altLang="zh-CN" sz="2000" i="1" baseline="-25000">
                <a:latin typeface="Times New Roman" panose="02020603050405020304" pitchFamily="18" charset="0"/>
              </a:rPr>
              <a:t>11</a:t>
            </a:r>
            <a:r>
              <a:rPr lang="en-US" altLang="zh-CN" sz="2000">
                <a:latin typeface="Times New Roman" panose="02020603050405020304" pitchFamily="18" charset="0"/>
                <a:ea typeface="楷体_GB2312" pitchFamily="49" charset="-122"/>
              </a:rPr>
              <a:t>]</a:t>
            </a:r>
          </a:p>
          <a:p>
            <a:pPr eaLnBrk="1" hangingPunct="1">
              <a:lnSpc>
                <a:spcPts val="2500"/>
              </a:lnSpc>
            </a:pPr>
            <a:r>
              <a:rPr lang="en-US" altLang="zh-CN" sz="2000">
                <a:latin typeface="Times New Roman" panose="02020603050405020304" pitchFamily="18" charset="0"/>
                <a:ea typeface="楷体_GB2312" pitchFamily="49" charset="-122"/>
              </a:rPr>
              <a:t>(25) </a:t>
            </a:r>
            <a:r>
              <a:rPr lang="en-US" altLang="zh-CN" sz="2000" i="1">
                <a:latin typeface="Times New Roman" panose="02020603050405020304" pitchFamily="18" charset="0"/>
                <a:ea typeface="楷体_GB2312" pitchFamily="49" charset="-122"/>
              </a:rPr>
              <a:t>t</a:t>
            </a:r>
            <a:r>
              <a:rPr lang="en-US" altLang="zh-CN" sz="2000" i="1" baseline="-25000">
                <a:latin typeface="Times New Roman" panose="02020603050405020304" pitchFamily="18" charset="0"/>
              </a:rPr>
              <a:t>12</a:t>
            </a:r>
            <a:r>
              <a:rPr lang="en-US" altLang="zh-CN" sz="2000">
                <a:latin typeface="Times New Roman" panose="02020603050405020304" pitchFamily="18" charset="0"/>
                <a:ea typeface="楷体_GB2312" pitchFamily="49" charset="-122"/>
              </a:rPr>
              <a:t> = 4 *</a:t>
            </a:r>
            <a:r>
              <a:rPr lang="en-US" altLang="zh-CN" sz="2000" i="1">
                <a:latin typeface="Times New Roman" panose="02020603050405020304" pitchFamily="18" charset="0"/>
                <a:ea typeface="楷体_GB2312" pitchFamily="49" charset="-122"/>
              </a:rPr>
              <a:t> i </a:t>
            </a:r>
          </a:p>
          <a:p>
            <a:pPr eaLnBrk="1" hangingPunct="1">
              <a:lnSpc>
                <a:spcPts val="2500"/>
              </a:lnSpc>
            </a:pPr>
            <a:r>
              <a:rPr lang="en-US" altLang="zh-CN" sz="2000">
                <a:latin typeface="Times New Roman" panose="02020603050405020304" pitchFamily="18" charset="0"/>
                <a:ea typeface="楷体_GB2312" pitchFamily="49" charset="-122"/>
              </a:rPr>
              <a:t>(26)</a:t>
            </a:r>
            <a:r>
              <a:rPr lang="en-US" altLang="zh-CN" sz="2000" i="1">
                <a:latin typeface="Times New Roman" panose="02020603050405020304" pitchFamily="18" charset="0"/>
                <a:ea typeface="楷体_GB2312" pitchFamily="49" charset="-122"/>
              </a:rPr>
              <a:t> t</a:t>
            </a:r>
            <a:r>
              <a:rPr lang="en-US" altLang="zh-CN" sz="2000" i="1" baseline="-25000">
                <a:latin typeface="Times New Roman" panose="02020603050405020304" pitchFamily="18" charset="0"/>
              </a:rPr>
              <a:t>13</a:t>
            </a:r>
            <a:r>
              <a:rPr lang="en-US" altLang="zh-CN" sz="2000" i="1">
                <a:latin typeface="Times New Roman" panose="02020603050405020304" pitchFamily="18" charset="0"/>
                <a:ea typeface="楷体_GB2312" pitchFamily="49" charset="-122"/>
              </a:rPr>
              <a:t> </a:t>
            </a:r>
            <a:r>
              <a:rPr lang="en-US" altLang="zh-CN" sz="2000">
                <a:latin typeface="Times New Roman" panose="02020603050405020304" pitchFamily="18" charset="0"/>
                <a:ea typeface="楷体_GB2312" pitchFamily="49" charset="-122"/>
              </a:rPr>
              <a:t>= 4 * </a:t>
            </a:r>
            <a:r>
              <a:rPr lang="en-US" altLang="zh-CN" sz="2000" i="1">
                <a:latin typeface="Times New Roman" panose="02020603050405020304" pitchFamily="18" charset="0"/>
                <a:ea typeface="楷体_GB2312" pitchFamily="49" charset="-122"/>
              </a:rPr>
              <a:t>n</a:t>
            </a:r>
          </a:p>
          <a:p>
            <a:pPr eaLnBrk="1" hangingPunct="1">
              <a:lnSpc>
                <a:spcPts val="2500"/>
              </a:lnSpc>
            </a:pPr>
            <a:r>
              <a:rPr lang="en-US" altLang="zh-CN" sz="2000">
                <a:latin typeface="Times New Roman" panose="02020603050405020304" pitchFamily="18" charset="0"/>
                <a:ea typeface="楷体_GB2312" pitchFamily="49" charset="-122"/>
              </a:rPr>
              <a:t>(27)</a:t>
            </a:r>
            <a:r>
              <a:rPr lang="en-US" altLang="zh-CN" sz="2000" i="1">
                <a:latin typeface="Times New Roman" panose="02020603050405020304" pitchFamily="18" charset="0"/>
                <a:ea typeface="楷体_GB2312" pitchFamily="49" charset="-122"/>
              </a:rPr>
              <a:t> t</a:t>
            </a:r>
            <a:r>
              <a:rPr lang="en-US" altLang="zh-CN" sz="2000" i="1" baseline="-25000">
                <a:latin typeface="Times New Roman" panose="02020603050405020304" pitchFamily="18" charset="0"/>
              </a:rPr>
              <a:t>14</a:t>
            </a:r>
            <a:r>
              <a:rPr lang="en-US" altLang="zh-CN" sz="2000" i="1">
                <a:latin typeface="Times New Roman" panose="02020603050405020304" pitchFamily="18" charset="0"/>
                <a:ea typeface="楷体_GB2312" pitchFamily="49" charset="-122"/>
              </a:rPr>
              <a:t> </a:t>
            </a:r>
            <a:r>
              <a:rPr lang="en-US" altLang="zh-CN" sz="2000">
                <a:latin typeface="Times New Roman" panose="02020603050405020304" pitchFamily="18" charset="0"/>
                <a:ea typeface="楷体_GB2312" pitchFamily="49" charset="-122"/>
              </a:rPr>
              <a:t>= </a:t>
            </a:r>
            <a:r>
              <a:rPr lang="en-US" altLang="zh-CN" sz="2000" i="1">
                <a:latin typeface="Times New Roman" panose="02020603050405020304" pitchFamily="18" charset="0"/>
                <a:ea typeface="楷体_GB2312" pitchFamily="49" charset="-122"/>
              </a:rPr>
              <a:t>a</a:t>
            </a:r>
            <a:r>
              <a:rPr lang="en-US" altLang="zh-CN" sz="2000">
                <a:latin typeface="Times New Roman" panose="02020603050405020304" pitchFamily="18" charset="0"/>
                <a:ea typeface="楷体_GB2312" pitchFamily="49" charset="-122"/>
              </a:rPr>
              <a:t>[</a:t>
            </a:r>
            <a:r>
              <a:rPr lang="en-US" altLang="zh-CN" sz="2000" i="1">
                <a:latin typeface="Times New Roman" panose="02020603050405020304" pitchFamily="18" charset="0"/>
                <a:ea typeface="楷体_GB2312" pitchFamily="49" charset="-122"/>
              </a:rPr>
              <a:t>t</a:t>
            </a:r>
            <a:r>
              <a:rPr lang="en-US" altLang="zh-CN" sz="2000" i="1" baseline="-25000">
                <a:latin typeface="Times New Roman" panose="02020603050405020304" pitchFamily="18" charset="0"/>
              </a:rPr>
              <a:t>13</a:t>
            </a:r>
            <a:r>
              <a:rPr lang="en-US" altLang="zh-CN" sz="2000">
                <a:latin typeface="Times New Roman" panose="02020603050405020304" pitchFamily="18" charset="0"/>
                <a:ea typeface="楷体_GB2312" pitchFamily="49" charset="-122"/>
              </a:rPr>
              <a:t>]</a:t>
            </a:r>
          </a:p>
          <a:p>
            <a:pPr eaLnBrk="1" hangingPunct="1">
              <a:lnSpc>
                <a:spcPts val="2500"/>
              </a:lnSpc>
            </a:pPr>
            <a:r>
              <a:rPr lang="en-US" altLang="zh-CN" sz="2000">
                <a:latin typeface="Times New Roman" panose="02020603050405020304" pitchFamily="18" charset="0"/>
                <a:ea typeface="楷体_GB2312" pitchFamily="49" charset="-122"/>
              </a:rPr>
              <a:t>(28) </a:t>
            </a:r>
            <a:r>
              <a:rPr lang="en-US" altLang="zh-CN" sz="2000" i="1">
                <a:latin typeface="Times New Roman" panose="02020603050405020304" pitchFamily="18" charset="0"/>
                <a:ea typeface="楷体_GB2312" pitchFamily="49" charset="-122"/>
              </a:rPr>
              <a:t>a</a:t>
            </a:r>
            <a:r>
              <a:rPr lang="en-US" altLang="zh-CN" sz="2000">
                <a:latin typeface="Times New Roman" panose="02020603050405020304" pitchFamily="18" charset="0"/>
                <a:ea typeface="楷体_GB2312" pitchFamily="49" charset="-122"/>
              </a:rPr>
              <a:t>[</a:t>
            </a:r>
            <a:r>
              <a:rPr lang="en-US" altLang="zh-CN" sz="2000" i="1">
                <a:latin typeface="Times New Roman" panose="02020603050405020304" pitchFamily="18" charset="0"/>
                <a:ea typeface="楷体_GB2312" pitchFamily="49" charset="-122"/>
              </a:rPr>
              <a:t>t</a:t>
            </a:r>
            <a:r>
              <a:rPr lang="en-US" altLang="zh-CN" sz="2000" i="1" baseline="-25000">
                <a:latin typeface="Times New Roman" panose="02020603050405020304" pitchFamily="18" charset="0"/>
              </a:rPr>
              <a:t>12</a:t>
            </a:r>
            <a:r>
              <a:rPr lang="en-US" altLang="zh-CN" sz="2000">
                <a:latin typeface="Times New Roman" panose="02020603050405020304" pitchFamily="18" charset="0"/>
                <a:ea typeface="楷体_GB2312" pitchFamily="49" charset="-122"/>
              </a:rPr>
              <a:t>] = </a:t>
            </a:r>
            <a:r>
              <a:rPr lang="en-US" altLang="zh-CN" sz="2000" i="1">
                <a:latin typeface="Times New Roman" panose="02020603050405020304" pitchFamily="18" charset="0"/>
                <a:ea typeface="楷体_GB2312" pitchFamily="49" charset="-122"/>
              </a:rPr>
              <a:t>t</a:t>
            </a:r>
            <a:r>
              <a:rPr lang="en-US" altLang="zh-CN" sz="2000" i="1" baseline="-25000">
                <a:latin typeface="Times New Roman" panose="02020603050405020304" pitchFamily="18" charset="0"/>
              </a:rPr>
              <a:t>14</a:t>
            </a:r>
          </a:p>
          <a:p>
            <a:pPr eaLnBrk="1" hangingPunct="1">
              <a:lnSpc>
                <a:spcPts val="2500"/>
              </a:lnSpc>
            </a:pPr>
            <a:r>
              <a:rPr lang="en-US" altLang="zh-CN" sz="2000">
                <a:latin typeface="Times New Roman" panose="02020603050405020304" pitchFamily="18" charset="0"/>
                <a:ea typeface="楷体_GB2312" pitchFamily="49" charset="-122"/>
              </a:rPr>
              <a:t>(29) </a:t>
            </a:r>
            <a:r>
              <a:rPr lang="en-US" altLang="zh-CN" sz="2000" i="1">
                <a:latin typeface="Times New Roman" panose="02020603050405020304" pitchFamily="18" charset="0"/>
                <a:ea typeface="楷体_GB2312" pitchFamily="49" charset="-122"/>
              </a:rPr>
              <a:t>t</a:t>
            </a:r>
            <a:r>
              <a:rPr lang="en-US" altLang="zh-CN" sz="2000" i="1" baseline="-25000">
                <a:latin typeface="Times New Roman" panose="02020603050405020304" pitchFamily="18" charset="0"/>
              </a:rPr>
              <a:t>15</a:t>
            </a:r>
            <a:r>
              <a:rPr lang="en-US" altLang="zh-CN" sz="2000">
                <a:latin typeface="Times New Roman" panose="02020603050405020304" pitchFamily="18" charset="0"/>
                <a:ea typeface="楷体_GB2312" pitchFamily="49" charset="-122"/>
              </a:rPr>
              <a:t> = 4 * </a:t>
            </a:r>
            <a:r>
              <a:rPr lang="en-US" altLang="zh-CN" sz="2000" i="1">
                <a:latin typeface="Times New Roman" panose="02020603050405020304" pitchFamily="18" charset="0"/>
                <a:ea typeface="楷体_GB2312" pitchFamily="49" charset="-122"/>
              </a:rPr>
              <a:t>n</a:t>
            </a:r>
            <a:r>
              <a:rPr lang="en-US" altLang="zh-CN" sz="2000">
                <a:latin typeface="Times New Roman" panose="02020603050405020304" pitchFamily="18" charset="0"/>
                <a:ea typeface="楷体_GB2312" pitchFamily="49" charset="-122"/>
              </a:rPr>
              <a:t> </a:t>
            </a:r>
          </a:p>
          <a:p>
            <a:pPr eaLnBrk="1" hangingPunct="1">
              <a:lnSpc>
                <a:spcPts val="2500"/>
              </a:lnSpc>
            </a:pPr>
            <a:r>
              <a:rPr lang="en-US" altLang="zh-CN" sz="2000">
                <a:latin typeface="Times New Roman" panose="02020603050405020304" pitchFamily="18" charset="0"/>
                <a:ea typeface="楷体_GB2312" pitchFamily="49" charset="-122"/>
              </a:rPr>
              <a:t>(30) </a:t>
            </a:r>
            <a:r>
              <a:rPr lang="en-US" altLang="zh-CN" sz="2000" i="1">
                <a:latin typeface="Times New Roman" panose="02020603050405020304" pitchFamily="18" charset="0"/>
                <a:ea typeface="楷体_GB2312" pitchFamily="49" charset="-122"/>
              </a:rPr>
              <a:t>a</a:t>
            </a:r>
            <a:r>
              <a:rPr lang="en-US" altLang="zh-CN" sz="2000">
                <a:latin typeface="Times New Roman" panose="02020603050405020304" pitchFamily="18" charset="0"/>
                <a:ea typeface="楷体_GB2312" pitchFamily="49" charset="-122"/>
              </a:rPr>
              <a:t>[</a:t>
            </a:r>
            <a:r>
              <a:rPr lang="en-US" altLang="zh-CN" sz="2000" i="1">
                <a:latin typeface="Times New Roman" panose="02020603050405020304" pitchFamily="18" charset="0"/>
                <a:ea typeface="楷体_GB2312" pitchFamily="49" charset="-122"/>
              </a:rPr>
              <a:t>t</a:t>
            </a:r>
            <a:r>
              <a:rPr lang="en-US" altLang="zh-CN" sz="2000" i="1" baseline="-25000">
                <a:latin typeface="Times New Roman" panose="02020603050405020304" pitchFamily="18" charset="0"/>
              </a:rPr>
              <a:t>15</a:t>
            </a:r>
            <a:r>
              <a:rPr lang="en-US" altLang="zh-CN" sz="2000">
                <a:latin typeface="Times New Roman" panose="02020603050405020304" pitchFamily="18" charset="0"/>
                <a:ea typeface="楷体_GB2312" pitchFamily="49" charset="-122"/>
              </a:rPr>
              <a:t>] = </a:t>
            </a:r>
            <a:r>
              <a:rPr lang="en-US" altLang="zh-CN" sz="2000" i="1">
                <a:latin typeface="Times New Roman" panose="02020603050405020304" pitchFamily="18" charset="0"/>
                <a:ea typeface="楷体_GB2312" pitchFamily="49" charset="-122"/>
              </a:rPr>
              <a:t>x</a:t>
            </a:r>
            <a:r>
              <a:rPr lang="en-US" altLang="zh-CN" sz="2000">
                <a:latin typeface="Times New Roman" panose="02020603050405020304" pitchFamily="18" charset="0"/>
                <a:ea typeface="楷体_GB2312" pitchFamily="49" charset="-122"/>
              </a:rPr>
              <a:t> </a:t>
            </a:r>
          </a:p>
        </p:txBody>
      </p:sp>
      <p:grpSp>
        <p:nvGrpSpPr>
          <p:cNvPr id="25" name="Group 14">
            <a:extLst>
              <a:ext uri="{FF2B5EF4-FFF2-40B4-BE49-F238E27FC236}">
                <a16:creationId xmlns:a16="http://schemas.microsoft.com/office/drawing/2014/main" id="{BAD92D43-771E-41E1-959B-8EE7DFFCBB29}"/>
              </a:ext>
            </a:extLst>
          </p:cNvPr>
          <p:cNvGrpSpPr>
            <a:grpSpLocks/>
          </p:cNvGrpSpPr>
          <p:nvPr/>
        </p:nvGrpSpPr>
        <p:grpSpPr bwMode="auto">
          <a:xfrm>
            <a:off x="2555184" y="2639737"/>
            <a:ext cx="4357688" cy="2825750"/>
            <a:chOff x="385" y="2039"/>
            <a:chExt cx="3660" cy="2373"/>
          </a:xfrm>
        </p:grpSpPr>
        <p:sp>
          <p:nvSpPr>
            <p:cNvPr id="26" name="Line 9">
              <a:extLst>
                <a:ext uri="{FF2B5EF4-FFF2-40B4-BE49-F238E27FC236}">
                  <a16:creationId xmlns:a16="http://schemas.microsoft.com/office/drawing/2014/main" id="{4DABCAA2-64B2-4B92-9868-271E36BC92E8}"/>
                </a:ext>
              </a:extLst>
            </p:cNvPr>
            <p:cNvSpPr>
              <a:spLocks noChangeShapeType="1"/>
            </p:cNvSpPr>
            <p:nvPr/>
          </p:nvSpPr>
          <p:spPr bwMode="auto">
            <a:xfrm>
              <a:off x="385" y="2039"/>
              <a:ext cx="1860" cy="0"/>
            </a:xfrm>
            <a:prstGeom prst="line">
              <a:avLst/>
            </a:prstGeom>
            <a:noFill/>
            <a:ln w="25400">
              <a:solidFill>
                <a:srgbClr val="FF505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0">
              <a:extLst>
                <a:ext uri="{FF2B5EF4-FFF2-40B4-BE49-F238E27FC236}">
                  <a16:creationId xmlns:a16="http://schemas.microsoft.com/office/drawing/2014/main" id="{D3EFC7FF-2C62-47EF-9007-C6DB4A41FF5C}"/>
                </a:ext>
              </a:extLst>
            </p:cNvPr>
            <p:cNvSpPr>
              <a:spLocks noChangeShapeType="1"/>
            </p:cNvSpPr>
            <p:nvPr/>
          </p:nvSpPr>
          <p:spPr bwMode="auto">
            <a:xfrm>
              <a:off x="385" y="3083"/>
              <a:ext cx="1860" cy="0"/>
            </a:xfrm>
            <a:prstGeom prst="line">
              <a:avLst/>
            </a:prstGeom>
            <a:noFill/>
            <a:ln w="25400">
              <a:solidFill>
                <a:srgbClr val="FF505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1">
              <a:extLst>
                <a:ext uri="{FF2B5EF4-FFF2-40B4-BE49-F238E27FC236}">
                  <a16:creationId xmlns:a16="http://schemas.microsoft.com/office/drawing/2014/main" id="{5BF7AA24-DB6E-419F-A8A9-5E45634807D9}"/>
                </a:ext>
              </a:extLst>
            </p:cNvPr>
            <p:cNvSpPr>
              <a:spLocks noChangeShapeType="1"/>
            </p:cNvSpPr>
            <p:nvPr/>
          </p:nvSpPr>
          <p:spPr bwMode="auto">
            <a:xfrm>
              <a:off x="385" y="4139"/>
              <a:ext cx="1860" cy="0"/>
            </a:xfrm>
            <a:prstGeom prst="line">
              <a:avLst/>
            </a:prstGeom>
            <a:noFill/>
            <a:ln w="25400">
              <a:solidFill>
                <a:srgbClr val="FF505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2">
              <a:extLst>
                <a:ext uri="{FF2B5EF4-FFF2-40B4-BE49-F238E27FC236}">
                  <a16:creationId xmlns:a16="http://schemas.microsoft.com/office/drawing/2014/main" id="{8AC5C0A4-1604-40AD-8E45-F5DA6993078A}"/>
                </a:ext>
              </a:extLst>
            </p:cNvPr>
            <p:cNvSpPr>
              <a:spLocks noChangeShapeType="1"/>
            </p:cNvSpPr>
            <p:nvPr/>
          </p:nvSpPr>
          <p:spPr bwMode="auto">
            <a:xfrm>
              <a:off x="385" y="4412"/>
              <a:ext cx="1860" cy="0"/>
            </a:xfrm>
            <a:prstGeom prst="line">
              <a:avLst/>
            </a:prstGeom>
            <a:noFill/>
            <a:ln w="25400">
              <a:solidFill>
                <a:srgbClr val="FF505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13">
              <a:extLst>
                <a:ext uri="{FF2B5EF4-FFF2-40B4-BE49-F238E27FC236}">
                  <a16:creationId xmlns:a16="http://schemas.microsoft.com/office/drawing/2014/main" id="{D40631DD-2078-42E6-AB5A-F67BC0A96C9B}"/>
                </a:ext>
              </a:extLst>
            </p:cNvPr>
            <p:cNvSpPr>
              <a:spLocks noChangeShapeType="1"/>
            </p:cNvSpPr>
            <p:nvPr/>
          </p:nvSpPr>
          <p:spPr bwMode="auto">
            <a:xfrm>
              <a:off x="2775" y="2819"/>
              <a:ext cx="1270" cy="0"/>
            </a:xfrm>
            <a:prstGeom prst="line">
              <a:avLst/>
            </a:prstGeom>
            <a:noFill/>
            <a:ln w="25400">
              <a:solidFill>
                <a:srgbClr val="FF505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 name="Rectangle 15">
            <a:extLst>
              <a:ext uri="{FF2B5EF4-FFF2-40B4-BE49-F238E27FC236}">
                <a16:creationId xmlns:a16="http://schemas.microsoft.com/office/drawing/2014/main" id="{56E167E0-C174-4D47-88C8-5D210C0EAEBB}"/>
              </a:ext>
            </a:extLst>
          </p:cNvPr>
          <p:cNvSpPr>
            <a:spLocks noChangeArrowheads="1"/>
          </p:cNvSpPr>
          <p:nvPr/>
        </p:nvSpPr>
        <p:spPr bwMode="auto">
          <a:xfrm>
            <a:off x="2269434" y="1853924"/>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1</a:t>
            </a:r>
          </a:p>
        </p:txBody>
      </p:sp>
      <p:sp>
        <p:nvSpPr>
          <p:cNvPr id="32" name="Rectangle 16">
            <a:extLst>
              <a:ext uri="{FF2B5EF4-FFF2-40B4-BE49-F238E27FC236}">
                <a16:creationId xmlns:a16="http://schemas.microsoft.com/office/drawing/2014/main" id="{C8CA46E8-65A4-4768-8D75-178D68869053}"/>
              </a:ext>
            </a:extLst>
          </p:cNvPr>
          <p:cNvSpPr>
            <a:spLocks noChangeArrowheads="1"/>
          </p:cNvSpPr>
          <p:nvPr/>
        </p:nvSpPr>
        <p:spPr bwMode="auto">
          <a:xfrm>
            <a:off x="2269434" y="3068362"/>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2</a:t>
            </a:r>
          </a:p>
        </p:txBody>
      </p:sp>
      <p:sp>
        <p:nvSpPr>
          <p:cNvPr id="33" name="Rectangle 17">
            <a:extLst>
              <a:ext uri="{FF2B5EF4-FFF2-40B4-BE49-F238E27FC236}">
                <a16:creationId xmlns:a16="http://schemas.microsoft.com/office/drawing/2014/main" id="{8EC3832F-0320-4E18-8197-7FB35E6166A7}"/>
              </a:ext>
            </a:extLst>
          </p:cNvPr>
          <p:cNvSpPr>
            <a:spLocks noChangeArrowheads="1"/>
          </p:cNvSpPr>
          <p:nvPr/>
        </p:nvSpPr>
        <p:spPr bwMode="auto">
          <a:xfrm>
            <a:off x="2269434" y="4354237"/>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3</a:t>
            </a:r>
          </a:p>
        </p:txBody>
      </p:sp>
      <p:sp>
        <p:nvSpPr>
          <p:cNvPr id="34" name="Rectangle 18">
            <a:extLst>
              <a:ext uri="{FF2B5EF4-FFF2-40B4-BE49-F238E27FC236}">
                <a16:creationId xmlns:a16="http://schemas.microsoft.com/office/drawing/2014/main" id="{4A09BB5D-CA4B-477E-914A-305713B68BC4}"/>
              </a:ext>
            </a:extLst>
          </p:cNvPr>
          <p:cNvSpPr>
            <a:spLocks noChangeArrowheads="1"/>
          </p:cNvSpPr>
          <p:nvPr/>
        </p:nvSpPr>
        <p:spPr bwMode="auto">
          <a:xfrm>
            <a:off x="2213872" y="5140049"/>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4</a:t>
            </a:r>
          </a:p>
        </p:txBody>
      </p:sp>
      <p:sp>
        <p:nvSpPr>
          <p:cNvPr id="35" name="Rectangle 19">
            <a:extLst>
              <a:ext uri="{FF2B5EF4-FFF2-40B4-BE49-F238E27FC236}">
                <a16:creationId xmlns:a16="http://schemas.microsoft.com/office/drawing/2014/main" id="{7320B1C8-DF6B-4E97-A554-559E464C7D4E}"/>
              </a:ext>
            </a:extLst>
          </p:cNvPr>
          <p:cNvSpPr>
            <a:spLocks noChangeArrowheads="1"/>
          </p:cNvSpPr>
          <p:nvPr/>
        </p:nvSpPr>
        <p:spPr bwMode="auto">
          <a:xfrm>
            <a:off x="5142809" y="2315887"/>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5</a:t>
            </a:r>
          </a:p>
        </p:txBody>
      </p:sp>
      <p:sp>
        <p:nvSpPr>
          <p:cNvPr id="36" name="Rectangle 20">
            <a:extLst>
              <a:ext uri="{FF2B5EF4-FFF2-40B4-BE49-F238E27FC236}">
                <a16:creationId xmlns:a16="http://schemas.microsoft.com/office/drawing/2014/main" id="{58BCDF9F-622F-4C72-BBF4-07CD12ED6E4D}"/>
              </a:ext>
            </a:extLst>
          </p:cNvPr>
          <p:cNvSpPr>
            <a:spLocks noChangeArrowheads="1"/>
          </p:cNvSpPr>
          <p:nvPr/>
        </p:nvSpPr>
        <p:spPr bwMode="auto">
          <a:xfrm>
            <a:off x="5142809" y="4639987"/>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6</a:t>
            </a:r>
          </a:p>
        </p:txBody>
      </p:sp>
      <p:sp>
        <p:nvSpPr>
          <p:cNvPr id="38" name="任意多边形 14">
            <a:extLst>
              <a:ext uri="{FF2B5EF4-FFF2-40B4-BE49-F238E27FC236}">
                <a16:creationId xmlns:a16="http://schemas.microsoft.com/office/drawing/2014/main" id="{3ACFE06D-975B-48E1-90C4-6F43FD8CDA40}"/>
              </a:ext>
            </a:extLst>
          </p:cNvPr>
          <p:cNvSpPr/>
          <p:nvPr/>
        </p:nvSpPr>
        <p:spPr>
          <a:xfrm>
            <a:off x="7533584" y="2400024"/>
            <a:ext cx="1071563" cy="3324225"/>
          </a:xfrm>
          <a:custGeom>
            <a:avLst/>
            <a:gdLst>
              <a:gd name="connsiteX0" fmla="*/ 694570 w 1070350"/>
              <a:gd name="connsiteY0" fmla="*/ 2906891 h 3323983"/>
              <a:gd name="connsiteX1" fmla="*/ 155950 w 1070350"/>
              <a:gd name="connsiteY1" fmla="*/ 3107308 h 3323983"/>
              <a:gd name="connsiteX2" fmla="*/ 68268 w 1070350"/>
              <a:gd name="connsiteY2" fmla="*/ 251373 h 3323983"/>
              <a:gd name="connsiteX3" fmla="*/ 1070350 w 1070350"/>
              <a:gd name="connsiteY3" fmla="*/ 326530 h 3323983"/>
            </a:gdLst>
            <a:ahLst/>
            <a:cxnLst>
              <a:cxn ang="0">
                <a:pos x="connsiteX0" y="connsiteY0"/>
              </a:cxn>
              <a:cxn ang="0">
                <a:pos x="connsiteX1" y="connsiteY1"/>
              </a:cxn>
              <a:cxn ang="0">
                <a:pos x="connsiteX2" y="connsiteY2"/>
              </a:cxn>
              <a:cxn ang="0">
                <a:pos x="connsiteX3" y="connsiteY3"/>
              </a:cxn>
            </a:cxnLst>
            <a:rect l="l" t="t" r="r" b="b"/>
            <a:pathLst>
              <a:path w="1070350" h="3323983">
                <a:moveTo>
                  <a:pt x="694570" y="2906891"/>
                </a:moveTo>
                <a:cubicBezTo>
                  <a:pt x="477452" y="3228392"/>
                  <a:pt x="260334" y="3549894"/>
                  <a:pt x="155950" y="3107308"/>
                </a:cubicBezTo>
                <a:cubicBezTo>
                  <a:pt x="51566" y="2664722"/>
                  <a:pt x="-84132" y="714836"/>
                  <a:pt x="68268" y="251373"/>
                </a:cubicBezTo>
                <a:cubicBezTo>
                  <a:pt x="220668" y="-212090"/>
                  <a:pt x="645509" y="57220"/>
                  <a:pt x="1070350" y="326530"/>
                </a:cubicBezTo>
              </a:path>
            </a:pathLst>
          </a:custGeom>
          <a:noFill/>
          <a:ln w="25400">
            <a:solidFill>
              <a:schemeClr val="tx1"/>
            </a:solidFill>
            <a:headEnd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65474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500" fill="hold"/>
                                        <p:tgtEl>
                                          <p:spTgt spid="13"/>
                                        </p:tgtEl>
                                        <p:attrNameLst>
                                          <p:attrName>ppt_w</p:attrName>
                                        </p:attrNameLst>
                                      </p:cBhvr>
                                      <p:tavLst>
                                        <p:tav tm="0">
                                          <p:val>
                                            <p:fltVal val="0"/>
                                          </p:val>
                                        </p:tav>
                                        <p:tav tm="100000">
                                          <p:val>
                                            <p:strVal val="#ppt_w"/>
                                          </p:val>
                                        </p:tav>
                                      </p:tavLst>
                                    </p:anim>
                                    <p:anim calcmode="lin" valueType="num">
                                      <p:cBhvr>
                                        <p:cTn id="41" dur="500" fill="hold"/>
                                        <p:tgtEl>
                                          <p:spTgt spid="13"/>
                                        </p:tgtEl>
                                        <p:attrNameLst>
                                          <p:attrName>ppt_h</p:attrName>
                                        </p:attrNameLst>
                                      </p:cBhvr>
                                      <p:tavLst>
                                        <p:tav tm="0">
                                          <p:val>
                                            <p:fltVal val="0"/>
                                          </p:val>
                                        </p:tav>
                                        <p:tav tm="100000">
                                          <p:val>
                                            <p:strVal val="#ppt_h"/>
                                          </p:val>
                                        </p:tav>
                                      </p:tavLst>
                                    </p:anim>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p:cTn id="54" dur="500" fill="hold"/>
                                        <p:tgtEl>
                                          <p:spTgt spid="7"/>
                                        </p:tgtEl>
                                        <p:attrNameLst>
                                          <p:attrName>ppt_w</p:attrName>
                                        </p:attrNameLst>
                                      </p:cBhvr>
                                      <p:tavLst>
                                        <p:tav tm="0">
                                          <p:val>
                                            <p:fltVal val="0"/>
                                          </p:val>
                                        </p:tav>
                                        <p:tav tm="100000">
                                          <p:val>
                                            <p:strVal val="#ppt_w"/>
                                          </p:val>
                                        </p:tav>
                                      </p:tavLst>
                                    </p:anim>
                                    <p:anim calcmode="lin" valueType="num">
                                      <p:cBhvr>
                                        <p:cTn id="55" dur="500" fill="hold"/>
                                        <p:tgtEl>
                                          <p:spTgt spid="7"/>
                                        </p:tgtEl>
                                        <p:attrNameLst>
                                          <p:attrName>ppt_h</p:attrName>
                                        </p:attrNameLst>
                                      </p:cBhvr>
                                      <p:tavLst>
                                        <p:tav tm="0">
                                          <p:val>
                                            <p:fltVal val="0"/>
                                          </p:val>
                                        </p:tav>
                                        <p:tav tm="100000">
                                          <p:val>
                                            <p:strVal val="#ppt_h"/>
                                          </p:val>
                                        </p:tav>
                                      </p:tavLst>
                                    </p:anim>
                                    <p:animEffect transition="in" filter="fade">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p:cTn id="61" dur="500" fill="hold"/>
                                        <p:tgtEl>
                                          <p:spTgt spid="38"/>
                                        </p:tgtEl>
                                        <p:attrNameLst>
                                          <p:attrName>ppt_w</p:attrName>
                                        </p:attrNameLst>
                                      </p:cBhvr>
                                      <p:tavLst>
                                        <p:tav tm="0">
                                          <p:val>
                                            <p:fltVal val="0"/>
                                          </p:val>
                                        </p:tav>
                                        <p:tav tm="100000">
                                          <p:val>
                                            <p:strVal val="#ppt_w"/>
                                          </p:val>
                                        </p:tav>
                                      </p:tavLst>
                                    </p:anim>
                                    <p:anim calcmode="lin" valueType="num">
                                      <p:cBhvr>
                                        <p:cTn id="62" dur="500" fill="hold"/>
                                        <p:tgtEl>
                                          <p:spTgt spid="38"/>
                                        </p:tgtEl>
                                        <p:attrNameLst>
                                          <p:attrName>ppt_h</p:attrName>
                                        </p:attrNameLst>
                                      </p:cBhvr>
                                      <p:tavLst>
                                        <p:tav tm="0">
                                          <p:val>
                                            <p:fltVal val="0"/>
                                          </p:val>
                                        </p:tav>
                                        <p:tav tm="100000">
                                          <p:val>
                                            <p:strVal val="#ppt_h"/>
                                          </p:val>
                                        </p:tav>
                                      </p:tavLst>
                                    </p:anim>
                                    <p:animEffect transition="in" filter="fade">
                                      <p:cBhvr>
                                        <p:cTn id="6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C55F7E-D310-47E2-B276-7C8D8D709178}"/>
              </a:ext>
            </a:extLst>
          </p:cNvPr>
          <p:cNvSpPr>
            <a:spLocks noGrp="1"/>
          </p:cNvSpPr>
          <p:nvPr>
            <p:ph type="title"/>
          </p:nvPr>
        </p:nvSpPr>
        <p:spPr/>
        <p:txBody>
          <a:bodyPr/>
          <a:lstStyle/>
          <a:p>
            <a:r>
              <a:rPr lang="en-US" altLang="zh-CN" dirty="0"/>
              <a:t>10.2.2</a:t>
            </a:r>
            <a:r>
              <a:rPr lang="zh-CN" altLang="en-US" dirty="0"/>
              <a:t>　流图</a:t>
            </a:r>
            <a:r>
              <a:rPr lang="en-US" altLang="zh-CN" dirty="0"/>
              <a:t>(CFG)</a:t>
            </a:r>
            <a:endParaRPr lang="zh-CN" altLang="en-US" dirty="0"/>
          </a:p>
        </p:txBody>
      </p:sp>
      <p:sp>
        <p:nvSpPr>
          <p:cNvPr id="3" name="内容占位符 2">
            <a:extLst>
              <a:ext uri="{FF2B5EF4-FFF2-40B4-BE49-F238E27FC236}">
                <a16:creationId xmlns:a16="http://schemas.microsoft.com/office/drawing/2014/main" id="{C80BFB5F-857F-4651-8294-2B438F7AB18B}"/>
              </a:ext>
            </a:extLst>
          </p:cNvPr>
          <p:cNvSpPr>
            <a:spLocks noGrp="1"/>
          </p:cNvSpPr>
          <p:nvPr>
            <p:ph idx="1"/>
          </p:nvPr>
        </p:nvSpPr>
        <p:spPr>
          <a:xfrm>
            <a:off x="487823" y="942764"/>
            <a:ext cx="1354230" cy="617641"/>
          </a:xfrm>
        </p:spPr>
        <p:txBody>
          <a:bodyPr/>
          <a:lstStyle/>
          <a:p>
            <a:r>
              <a:rPr lang="zh-CN" altLang="en-US" dirty="0"/>
              <a:t>例</a:t>
            </a:r>
          </a:p>
        </p:txBody>
      </p:sp>
      <p:sp>
        <p:nvSpPr>
          <p:cNvPr id="4" name="灯片编号占位符 3">
            <a:extLst>
              <a:ext uri="{FF2B5EF4-FFF2-40B4-BE49-F238E27FC236}">
                <a16:creationId xmlns:a16="http://schemas.microsoft.com/office/drawing/2014/main" id="{8807CB47-3F47-4CA1-A8D1-9E0079ADE525}"/>
              </a:ext>
            </a:extLst>
          </p:cNvPr>
          <p:cNvSpPr>
            <a:spLocks noGrp="1"/>
          </p:cNvSpPr>
          <p:nvPr>
            <p:ph type="sldNum" sz="quarter" idx="4"/>
          </p:nvPr>
        </p:nvSpPr>
        <p:spPr/>
        <p:txBody>
          <a:bodyPr/>
          <a:lstStyle/>
          <a:p>
            <a:fld id="{E3A857A3-1012-4184-86F6-41658C62E65F}" type="slidenum">
              <a:rPr lang="en-US" smtClean="0"/>
              <a:pPr/>
              <a:t>33</a:t>
            </a:fld>
            <a:endParaRPr lang="en-US" dirty="0"/>
          </a:p>
        </p:txBody>
      </p:sp>
      <p:sp>
        <p:nvSpPr>
          <p:cNvPr id="6" name="Rectangle 4">
            <a:extLst>
              <a:ext uri="{FF2B5EF4-FFF2-40B4-BE49-F238E27FC236}">
                <a16:creationId xmlns:a16="http://schemas.microsoft.com/office/drawing/2014/main" id="{0B9F4876-6F24-4324-AB62-0C1B85F5FF80}"/>
              </a:ext>
            </a:extLst>
          </p:cNvPr>
          <p:cNvSpPr>
            <a:spLocks noChangeArrowheads="1"/>
          </p:cNvSpPr>
          <p:nvPr/>
        </p:nvSpPr>
        <p:spPr bwMode="auto">
          <a:xfrm>
            <a:off x="4884806" y="1173122"/>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7" name="Rectangle 5">
            <a:extLst>
              <a:ext uri="{FF2B5EF4-FFF2-40B4-BE49-F238E27FC236}">
                <a16:creationId xmlns:a16="http://schemas.microsoft.com/office/drawing/2014/main" id="{A435D463-A52F-4310-95AB-0A3C6C02C9F3}"/>
              </a:ext>
            </a:extLst>
          </p:cNvPr>
          <p:cNvSpPr>
            <a:spLocks noChangeArrowheads="1"/>
          </p:cNvSpPr>
          <p:nvPr/>
        </p:nvSpPr>
        <p:spPr bwMode="auto">
          <a:xfrm>
            <a:off x="4881631" y="2311360"/>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8" name="Rectangle 6">
            <a:extLst>
              <a:ext uri="{FF2B5EF4-FFF2-40B4-BE49-F238E27FC236}">
                <a16:creationId xmlns:a16="http://schemas.microsoft.com/office/drawing/2014/main" id="{DE61B9B5-25BB-4759-BAB9-D84A2593FFA4}"/>
              </a:ext>
            </a:extLst>
          </p:cNvPr>
          <p:cNvSpPr>
            <a:spLocks noChangeArrowheads="1"/>
          </p:cNvSpPr>
          <p:nvPr/>
        </p:nvSpPr>
        <p:spPr bwMode="auto">
          <a:xfrm>
            <a:off x="4521753" y="1099870"/>
            <a:ext cx="393699" cy="220696"/>
          </a:xfrm>
          <a:prstGeom prst="rect">
            <a:avLst/>
          </a:prstGeom>
          <a:noFill/>
          <a:ln>
            <a:noFill/>
          </a:ln>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9" name="Rectangle 7">
            <a:extLst>
              <a:ext uri="{FF2B5EF4-FFF2-40B4-BE49-F238E27FC236}">
                <a16:creationId xmlns:a16="http://schemas.microsoft.com/office/drawing/2014/main" id="{E1313ED7-64B9-4253-9A4C-8DD389E6B0AB}"/>
              </a:ext>
            </a:extLst>
          </p:cNvPr>
          <p:cNvSpPr>
            <a:spLocks noChangeArrowheads="1"/>
          </p:cNvSpPr>
          <p:nvPr/>
        </p:nvSpPr>
        <p:spPr bwMode="auto">
          <a:xfrm>
            <a:off x="4444083" y="2271623"/>
            <a:ext cx="627060" cy="325487"/>
          </a:xfrm>
          <a:prstGeom prst="rect">
            <a:avLst/>
          </a:prstGeom>
          <a:noFill/>
          <a:ln>
            <a:noFill/>
          </a:ln>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0" name="Rectangle 8">
            <a:extLst>
              <a:ext uri="{FF2B5EF4-FFF2-40B4-BE49-F238E27FC236}">
                <a16:creationId xmlns:a16="http://schemas.microsoft.com/office/drawing/2014/main" id="{284F00D5-5104-4E34-A47B-47B9CA609158}"/>
              </a:ext>
            </a:extLst>
          </p:cNvPr>
          <p:cNvSpPr>
            <a:spLocks noChangeArrowheads="1"/>
          </p:cNvSpPr>
          <p:nvPr/>
        </p:nvSpPr>
        <p:spPr bwMode="auto">
          <a:xfrm>
            <a:off x="4899094" y="3460710"/>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1" name="Line 9">
            <a:extLst>
              <a:ext uri="{FF2B5EF4-FFF2-40B4-BE49-F238E27FC236}">
                <a16:creationId xmlns:a16="http://schemas.microsoft.com/office/drawing/2014/main" id="{04108BC0-FC8E-4F74-AA4A-4193CD9CF746}"/>
              </a:ext>
            </a:extLst>
          </p:cNvPr>
          <p:cNvSpPr>
            <a:spLocks noChangeShapeType="1"/>
          </p:cNvSpPr>
          <p:nvPr/>
        </p:nvSpPr>
        <p:spPr bwMode="auto">
          <a:xfrm>
            <a:off x="5716668" y="1995576"/>
            <a:ext cx="0" cy="3159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2" name="Line 10">
            <a:extLst>
              <a:ext uri="{FF2B5EF4-FFF2-40B4-BE49-F238E27FC236}">
                <a16:creationId xmlns:a16="http://schemas.microsoft.com/office/drawing/2014/main" id="{B391AA06-1A68-4F46-A40D-2B192C473A35}"/>
              </a:ext>
            </a:extLst>
          </p:cNvPr>
          <p:cNvSpPr>
            <a:spLocks noChangeShapeType="1"/>
          </p:cNvSpPr>
          <p:nvPr/>
        </p:nvSpPr>
        <p:spPr bwMode="auto">
          <a:xfrm>
            <a:off x="5699206" y="3145103"/>
            <a:ext cx="0" cy="3159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3" name="Rectangle 11">
            <a:extLst>
              <a:ext uri="{FF2B5EF4-FFF2-40B4-BE49-F238E27FC236}">
                <a16:creationId xmlns:a16="http://schemas.microsoft.com/office/drawing/2014/main" id="{E87662C7-1650-4065-81E2-AD14ABD9E3EB}"/>
              </a:ext>
            </a:extLst>
          </p:cNvPr>
          <p:cNvSpPr>
            <a:spLocks noChangeArrowheads="1"/>
          </p:cNvSpPr>
          <p:nvPr/>
        </p:nvSpPr>
        <p:spPr bwMode="auto">
          <a:xfrm>
            <a:off x="4899094" y="4622760"/>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4" name="Line 12">
            <a:extLst>
              <a:ext uri="{FF2B5EF4-FFF2-40B4-BE49-F238E27FC236}">
                <a16:creationId xmlns:a16="http://schemas.microsoft.com/office/drawing/2014/main" id="{E94C6705-1FE4-4EAA-94ED-BC543C50E048}"/>
              </a:ext>
            </a:extLst>
          </p:cNvPr>
          <p:cNvSpPr>
            <a:spLocks noChangeShapeType="1"/>
          </p:cNvSpPr>
          <p:nvPr/>
        </p:nvSpPr>
        <p:spPr bwMode="auto">
          <a:xfrm>
            <a:off x="5699206" y="4293042"/>
            <a:ext cx="0" cy="3191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5" name="Rectangle 14">
            <a:extLst>
              <a:ext uri="{FF2B5EF4-FFF2-40B4-BE49-F238E27FC236}">
                <a16:creationId xmlns:a16="http://schemas.microsoft.com/office/drawing/2014/main" id="{F1520B83-6886-4519-9BAD-7D0863FC6FC7}"/>
              </a:ext>
            </a:extLst>
          </p:cNvPr>
          <p:cNvSpPr>
            <a:spLocks noChangeArrowheads="1"/>
          </p:cNvSpPr>
          <p:nvPr/>
        </p:nvSpPr>
        <p:spPr bwMode="auto">
          <a:xfrm>
            <a:off x="4498853" y="4590879"/>
            <a:ext cx="625473" cy="323900"/>
          </a:xfrm>
          <a:prstGeom prst="rect">
            <a:avLst/>
          </a:prstGeom>
          <a:noFill/>
          <a:ln>
            <a:noFill/>
          </a:ln>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6" name="Rectangle 15">
            <a:extLst>
              <a:ext uri="{FF2B5EF4-FFF2-40B4-BE49-F238E27FC236}">
                <a16:creationId xmlns:a16="http://schemas.microsoft.com/office/drawing/2014/main" id="{BA4628A1-60B9-43ED-A88E-6DFD2AA96296}"/>
              </a:ext>
            </a:extLst>
          </p:cNvPr>
          <p:cNvSpPr>
            <a:spLocks noChangeArrowheads="1"/>
          </p:cNvSpPr>
          <p:nvPr/>
        </p:nvSpPr>
        <p:spPr bwMode="auto">
          <a:xfrm>
            <a:off x="4451421" y="3431006"/>
            <a:ext cx="628648" cy="327075"/>
          </a:xfrm>
          <a:prstGeom prst="rect">
            <a:avLst/>
          </a:prstGeom>
          <a:noFill/>
          <a:ln>
            <a:noFill/>
          </a:ln>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7" name="Rectangle 16">
            <a:extLst>
              <a:ext uri="{FF2B5EF4-FFF2-40B4-BE49-F238E27FC236}">
                <a16:creationId xmlns:a16="http://schemas.microsoft.com/office/drawing/2014/main" id="{207501D2-DF96-4EFA-AF91-0EB84114746E}"/>
              </a:ext>
            </a:extLst>
          </p:cNvPr>
          <p:cNvSpPr>
            <a:spLocks noChangeArrowheads="1"/>
          </p:cNvSpPr>
          <p:nvPr/>
        </p:nvSpPr>
        <p:spPr bwMode="auto">
          <a:xfrm>
            <a:off x="2378142" y="3242412"/>
            <a:ext cx="514348" cy="325488"/>
          </a:xfrm>
          <a:prstGeom prst="rect">
            <a:avLst/>
          </a:prstGeom>
          <a:noFill/>
          <a:ln>
            <a:noFill/>
          </a:ln>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8" name="Line 18">
            <a:extLst>
              <a:ext uri="{FF2B5EF4-FFF2-40B4-BE49-F238E27FC236}">
                <a16:creationId xmlns:a16="http://schemas.microsoft.com/office/drawing/2014/main" id="{8458BFA2-2446-4658-BBCE-0FA8B65FB388}"/>
              </a:ext>
            </a:extLst>
          </p:cNvPr>
          <p:cNvSpPr>
            <a:spLocks noChangeShapeType="1"/>
          </p:cNvSpPr>
          <p:nvPr/>
        </p:nvSpPr>
        <p:spPr bwMode="auto">
          <a:xfrm flipH="1">
            <a:off x="4013288" y="4928140"/>
            <a:ext cx="1503356" cy="29373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9" name="Line 19">
            <a:extLst>
              <a:ext uri="{FF2B5EF4-FFF2-40B4-BE49-F238E27FC236}">
                <a16:creationId xmlns:a16="http://schemas.microsoft.com/office/drawing/2014/main" id="{EF853CBF-1F34-4BF8-80C0-613907F35B46}"/>
              </a:ext>
            </a:extLst>
          </p:cNvPr>
          <p:cNvSpPr>
            <a:spLocks noChangeShapeType="1"/>
          </p:cNvSpPr>
          <p:nvPr/>
        </p:nvSpPr>
        <p:spPr bwMode="auto">
          <a:xfrm>
            <a:off x="5899231" y="4928140"/>
            <a:ext cx="1487481" cy="29373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0" name="Rectangle 20">
            <a:extLst>
              <a:ext uri="{FF2B5EF4-FFF2-40B4-BE49-F238E27FC236}">
                <a16:creationId xmlns:a16="http://schemas.microsoft.com/office/drawing/2014/main" id="{8005E195-AC67-46C3-805A-980A98F3B7D0}"/>
              </a:ext>
            </a:extLst>
          </p:cNvPr>
          <p:cNvSpPr>
            <a:spLocks noChangeArrowheads="1"/>
          </p:cNvSpPr>
          <p:nvPr/>
        </p:nvSpPr>
        <p:spPr bwMode="auto">
          <a:xfrm>
            <a:off x="7024332" y="3379284"/>
            <a:ext cx="627060" cy="327075"/>
          </a:xfrm>
          <a:prstGeom prst="rect">
            <a:avLst/>
          </a:prstGeom>
          <a:noFill/>
          <a:ln>
            <a:noFill/>
          </a:ln>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rPr>
              <a:t>6</a:t>
            </a:r>
            <a:endPar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1" name="Freeform 22">
            <a:extLst>
              <a:ext uri="{FF2B5EF4-FFF2-40B4-BE49-F238E27FC236}">
                <a16:creationId xmlns:a16="http://schemas.microsoft.com/office/drawing/2014/main" id="{1638AAAA-2DB9-491F-A2C6-1D85744607A1}"/>
              </a:ext>
            </a:extLst>
          </p:cNvPr>
          <p:cNvSpPr>
            <a:spLocks/>
          </p:cNvSpPr>
          <p:nvPr/>
        </p:nvSpPr>
        <p:spPr bwMode="auto">
          <a:xfrm rot="190181">
            <a:off x="4182068" y="3307525"/>
            <a:ext cx="754059" cy="110631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Rectangle 33">
            <a:extLst>
              <a:ext uri="{FF2B5EF4-FFF2-40B4-BE49-F238E27FC236}">
                <a16:creationId xmlns:a16="http://schemas.microsoft.com/office/drawing/2014/main" id="{1E7D19E2-C0B9-4161-A1B4-3F238BEA6E82}"/>
              </a:ext>
            </a:extLst>
          </p:cNvPr>
          <p:cNvSpPr>
            <a:spLocks noChangeArrowheads="1"/>
          </p:cNvSpPr>
          <p:nvPr/>
        </p:nvSpPr>
        <p:spPr bwMode="auto">
          <a:xfrm>
            <a:off x="2806769" y="3273385"/>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7</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7</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10</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10</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23" name="Rectangle 35">
            <a:extLst>
              <a:ext uri="{FF2B5EF4-FFF2-40B4-BE49-F238E27FC236}">
                <a16:creationId xmlns:a16="http://schemas.microsoft.com/office/drawing/2014/main" id="{C689CA7D-BC3C-484B-BD0F-32B543D7B0AE}"/>
              </a:ext>
            </a:extLst>
          </p:cNvPr>
          <p:cNvSpPr>
            <a:spLocks noChangeArrowheads="1"/>
          </p:cNvSpPr>
          <p:nvPr/>
        </p:nvSpPr>
        <p:spPr bwMode="auto">
          <a:xfrm>
            <a:off x="7451794" y="3416261"/>
            <a:ext cx="1308100" cy="2216150"/>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0"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4" name="任意多边形 10">
            <a:extLst>
              <a:ext uri="{FF2B5EF4-FFF2-40B4-BE49-F238E27FC236}">
                <a16:creationId xmlns:a16="http://schemas.microsoft.com/office/drawing/2014/main" id="{8F6F07A5-8A36-4E81-B5A5-B4BA4D5B5204}"/>
              </a:ext>
            </a:extLst>
          </p:cNvPr>
          <p:cNvSpPr/>
          <p:nvPr/>
        </p:nvSpPr>
        <p:spPr>
          <a:xfrm>
            <a:off x="2205106" y="1782722"/>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5" name="Freeform 21">
            <a:extLst>
              <a:ext uri="{FF2B5EF4-FFF2-40B4-BE49-F238E27FC236}">
                <a16:creationId xmlns:a16="http://schemas.microsoft.com/office/drawing/2014/main" id="{37E029B6-318C-4E04-8691-325DABE62FD7}"/>
              </a:ext>
            </a:extLst>
          </p:cNvPr>
          <p:cNvSpPr>
            <a:spLocks/>
          </p:cNvSpPr>
          <p:nvPr/>
        </p:nvSpPr>
        <p:spPr bwMode="auto">
          <a:xfrm rot="367755">
            <a:off x="4173606" y="2173247"/>
            <a:ext cx="768350" cy="1096963"/>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4108500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10.2</a:t>
            </a:r>
            <a:r>
              <a:rPr lang="zh-CN" altLang="en-US" dirty="0"/>
              <a:t>　基本块、流图和循环 </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dirty="0"/>
              <a:t>10.2.1</a:t>
            </a:r>
            <a:r>
              <a:rPr lang="zh-CN" altLang="en-US" b="1" dirty="0"/>
              <a:t>　基本块</a:t>
            </a:r>
          </a:p>
          <a:p>
            <a:pPr>
              <a:lnSpc>
                <a:spcPct val="150000"/>
              </a:lnSpc>
              <a:defRPr/>
            </a:pPr>
            <a:r>
              <a:rPr lang="en-US" altLang="zh-CN" b="1" dirty="0"/>
              <a:t>10.2.2</a:t>
            </a:r>
            <a:r>
              <a:rPr lang="zh-CN" altLang="en-US" b="1" dirty="0"/>
              <a:t>　流图</a:t>
            </a:r>
            <a:endParaRPr lang="en-US" altLang="zh-CN" b="1" dirty="0"/>
          </a:p>
          <a:p>
            <a:pPr>
              <a:lnSpc>
                <a:spcPct val="150000"/>
              </a:lnSpc>
              <a:defRPr/>
            </a:pPr>
            <a:r>
              <a:rPr lang="en-US" altLang="zh-CN" b="1" u="sng" dirty="0">
                <a:solidFill>
                  <a:srgbClr val="C00000"/>
                </a:solidFill>
              </a:rPr>
              <a:t>10.2.3   </a:t>
            </a:r>
            <a:r>
              <a:rPr lang="zh-CN" altLang="en-US" b="1" u="sng" dirty="0">
                <a:solidFill>
                  <a:srgbClr val="C00000"/>
                </a:solidFill>
              </a:rPr>
              <a:t>循环</a:t>
            </a:r>
          </a:p>
          <a:p>
            <a:pPr>
              <a:lnSpc>
                <a:spcPct val="150000"/>
              </a:lnSpc>
              <a:defRPr/>
            </a:pPr>
            <a:r>
              <a:rPr lang="en-US" altLang="zh-CN" b="1" dirty="0"/>
              <a:t>10.2.3</a:t>
            </a:r>
            <a:r>
              <a:rPr lang="zh-CN" altLang="en-US" b="1" dirty="0"/>
              <a:t>　常用的优化方法</a:t>
            </a:r>
          </a:p>
        </p:txBody>
      </p:sp>
      <p:sp>
        <p:nvSpPr>
          <p:cNvPr id="5" name="灯片编号占位符 4">
            <a:extLst>
              <a:ext uri="{FF2B5EF4-FFF2-40B4-BE49-F238E27FC236}">
                <a16:creationId xmlns:a16="http://schemas.microsoft.com/office/drawing/2014/main" id="{6A38DB38-50D6-419C-B6D1-AFA62C7D99F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857A3-1012-4184-86F6-41658C62E65F}" type="slidenum">
              <a:rPr kumimoji="0" lang="en-US" sz="1200" b="0" i="0" u="none" strike="noStrike" kern="120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63841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B1150-EB8A-4199-9805-875A75912D75}"/>
              </a:ext>
            </a:extLst>
          </p:cNvPr>
          <p:cNvSpPr>
            <a:spLocks noGrp="1"/>
          </p:cNvSpPr>
          <p:nvPr>
            <p:ph type="title"/>
          </p:nvPr>
        </p:nvSpPr>
        <p:spPr/>
        <p:txBody>
          <a:bodyPr>
            <a:normAutofit/>
          </a:bodyPr>
          <a:lstStyle/>
          <a:p>
            <a:r>
              <a:rPr lang="en-US" altLang="zh-CN" dirty="0"/>
              <a:t>10.2.3</a:t>
            </a:r>
            <a:r>
              <a:rPr lang="zh-CN" altLang="en-US" dirty="0"/>
              <a:t>　循环</a:t>
            </a:r>
          </a:p>
        </p:txBody>
      </p:sp>
      <p:sp>
        <p:nvSpPr>
          <p:cNvPr id="3" name="内容占位符 2">
            <a:extLst>
              <a:ext uri="{FF2B5EF4-FFF2-40B4-BE49-F238E27FC236}">
                <a16:creationId xmlns:a16="http://schemas.microsoft.com/office/drawing/2014/main" id="{BA71B884-A9C7-4E69-93CD-4F7904D1AD4E}"/>
              </a:ext>
            </a:extLst>
          </p:cNvPr>
          <p:cNvSpPr>
            <a:spLocks noGrp="1"/>
          </p:cNvSpPr>
          <p:nvPr>
            <p:ph idx="1"/>
          </p:nvPr>
        </p:nvSpPr>
        <p:spPr>
          <a:xfrm>
            <a:off x="487822" y="942764"/>
            <a:ext cx="10515599" cy="1883563"/>
          </a:xfrm>
        </p:spPr>
        <p:txBody>
          <a:bodyPr/>
          <a:lstStyle/>
          <a:p>
            <a:r>
              <a:rPr lang="zh-CN" altLang="en-US" dirty="0"/>
              <a:t>在程序流图</a:t>
            </a:r>
            <a:r>
              <a:rPr lang="en-US" altLang="zh-CN" dirty="0"/>
              <a:t>G</a:t>
            </a:r>
            <a:r>
              <a:rPr lang="zh-CN" altLang="en-US" dirty="0"/>
              <a:t>中，对于任意一个结点序列</a:t>
            </a:r>
            <a:r>
              <a:rPr lang="en-US" altLang="zh-CN" dirty="0"/>
              <a:t>α</a:t>
            </a:r>
            <a:r>
              <a:rPr lang="zh-CN" altLang="en-US" dirty="0"/>
              <a:t>，如果在结点序列之外存在一个结点指向结点序列中的结点</a:t>
            </a:r>
            <a:r>
              <a:rPr lang="en-US" altLang="zh-CN" dirty="0"/>
              <a:t>V</a:t>
            </a:r>
            <a:r>
              <a:rPr lang="zh-CN" altLang="en-US" dirty="0"/>
              <a:t>，或者结点序列中的结点</a:t>
            </a:r>
            <a:r>
              <a:rPr lang="en-US" altLang="zh-CN" dirty="0"/>
              <a:t>V</a:t>
            </a:r>
            <a:r>
              <a:rPr lang="zh-CN" altLang="en-US" dirty="0"/>
              <a:t>是程序首结点，则称结点</a:t>
            </a:r>
            <a:r>
              <a:rPr lang="en-US" altLang="zh-CN" dirty="0"/>
              <a:t>V </a:t>
            </a:r>
            <a:r>
              <a:rPr lang="zh-CN" altLang="en-US" dirty="0"/>
              <a:t>为结点序列</a:t>
            </a:r>
            <a:r>
              <a:rPr lang="en-US" altLang="zh-CN" dirty="0"/>
              <a:t>α</a:t>
            </a:r>
            <a:r>
              <a:rPr lang="zh-CN" altLang="en-US" dirty="0"/>
              <a:t>的</a:t>
            </a:r>
            <a:r>
              <a:rPr lang="zh-CN" altLang="en-US" dirty="0">
                <a:solidFill>
                  <a:srgbClr val="C00000"/>
                </a:solidFill>
              </a:rPr>
              <a:t>入口结点</a:t>
            </a:r>
            <a:r>
              <a:rPr lang="zh-CN" altLang="en-US" dirty="0"/>
              <a:t>。 </a:t>
            </a:r>
          </a:p>
        </p:txBody>
      </p:sp>
      <p:sp>
        <p:nvSpPr>
          <p:cNvPr id="4" name="灯片编号占位符 3">
            <a:extLst>
              <a:ext uri="{FF2B5EF4-FFF2-40B4-BE49-F238E27FC236}">
                <a16:creationId xmlns:a16="http://schemas.microsoft.com/office/drawing/2014/main" id="{6CDBBC1A-4548-4A06-9460-22204F7B7085}"/>
              </a:ext>
            </a:extLst>
          </p:cNvPr>
          <p:cNvSpPr>
            <a:spLocks noGrp="1"/>
          </p:cNvSpPr>
          <p:nvPr>
            <p:ph type="sldNum" sz="quarter" idx="4"/>
          </p:nvPr>
        </p:nvSpPr>
        <p:spPr/>
        <p:txBody>
          <a:bodyPr/>
          <a:lstStyle/>
          <a:p>
            <a:fld id="{E3A857A3-1012-4184-86F6-41658C62E65F}" type="slidenum">
              <a:rPr lang="en-US" smtClean="0"/>
              <a:pPr/>
              <a:t>35</a:t>
            </a:fld>
            <a:endParaRPr lang="en-US" dirty="0"/>
          </a:p>
        </p:txBody>
      </p:sp>
      <p:sp>
        <p:nvSpPr>
          <p:cNvPr id="6" name="Text Box 23">
            <a:extLst>
              <a:ext uri="{FF2B5EF4-FFF2-40B4-BE49-F238E27FC236}">
                <a16:creationId xmlns:a16="http://schemas.microsoft.com/office/drawing/2014/main" id="{63D4D517-475E-4AF6-BFB9-FC3B0E85DCC6}"/>
              </a:ext>
            </a:extLst>
          </p:cNvPr>
          <p:cNvSpPr txBox="1">
            <a:spLocks noChangeArrowheads="1"/>
          </p:cNvSpPr>
          <p:nvPr/>
        </p:nvSpPr>
        <p:spPr bwMode="auto">
          <a:xfrm>
            <a:off x="487822" y="3228474"/>
            <a:ext cx="6490494"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76250" indent="-476250">
              <a:defRPr kumimoji="1" sz="2400">
                <a:solidFill>
                  <a:schemeClr val="tx1"/>
                </a:solidFill>
                <a:latin typeface="Times New Roman" pitchFamily="18" charset="0"/>
                <a:ea typeface="宋体" pitchFamily="2" charset="-122"/>
              </a:defRPr>
            </a:lvl1pPr>
            <a:lvl2pPr marL="763588">
              <a:defRPr kumimoji="1" sz="2400">
                <a:solidFill>
                  <a:schemeClr val="tx1"/>
                </a:solidFill>
                <a:latin typeface="Times New Roman" pitchFamily="18" charset="0"/>
                <a:ea typeface="宋体" pitchFamily="2" charset="-122"/>
              </a:defRPr>
            </a:lvl2pPr>
            <a:lvl3pPr marL="954088">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eaLnBrk="0" fontAlgn="base" hangingPunct="0">
              <a:spcBef>
                <a:spcPct val="5000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例</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  在程序流图（右）中，结点序列如下。</a:t>
            </a:r>
          </a:p>
          <a:p>
            <a:pPr eaLnBrk="0" fontAlgn="base" hangingPunct="0">
              <a:spcBef>
                <a:spcPct val="5000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1</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{2,4,5}</a:t>
            </a:r>
            <a:r>
              <a:rPr lang="zh-CN" altLang="en-US" dirty="0">
                <a:solidFill>
                  <a:prstClr val="black"/>
                </a:solidFill>
                <a:latin typeface="微软雅黑" panose="020B0503020204020204" pitchFamily="34" charset="-122"/>
                <a:ea typeface="微软雅黑" panose="020B0503020204020204" pitchFamily="34" charset="-122"/>
              </a:rPr>
              <a:t>入口结点是</a:t>
            </a:r>
            <a:r>
              <a:rPr lang="en-US" altLang="zh-CN" dirty="0">
                <a:solidFill>
                  <a:prstClr val="black"/>
                </a:solidFill>
                <a:latin typeface="微软雅黑" panose="020B0503020204020204" pitchFamily="34" charset="-122"/>
                <a:ea typeface="微软雅黑" panose="020B0503020204020204" pitchFamily="34" charset="-122"/>
              </a:rPr>
              <a:t>2,4</a:t>
            </a:r>
          </a:p>
          <a:p>
            <a:pPr eaLnBrk="0" fontAlgn="base" hangingPunct="0">
              <a:spcBef>
                <a:spcPct val="5000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2</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{4,5,7}</a:t>
            </a:r>
            <a:r>
              <a:rPr lang="zh-CN" altLang="en-US" dirty="0">
                <a:solidFill>
                  <a:prstClr val="black"/>
                </a:solidFill>
                <a:latin typeface="微软雅黑" panose="020B0503020204020204" pitchFamily="34" charset="-122"/>
                <a:ea typeface="微软雅黑" panose="020B0503020204020204" pitchFamily="34" charset="-122"/>
              </a:rPr>
              <a:t>入口结点是</a:t>
            </a:r>
            <a:r>
              <a:rPr lang="en-US" altLang="zh-CN" dirty="0">
                <a:solidFill>
                  <a:prstClr val="black"/>
                </a:solidFill>
                <a:latin typeface="微软雅黑" panose="020B0503020204020204" pitchFamily="34" charset="-122"/>
                <a:ea typeface="微软雅黑" panose="020B0503020204020204" pitchFamily="34" charset="-122"/>
              </a:rPr>
              <a:t>4,7</a:t>
            </a:r>
          </a:p>
          <a:p>
            <a:pPr eaLnBrk="0" fontAlgn="base" hangingPunct="0">
              <a:spcBef>
                <a:spcPct val="5000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3</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{1,2,3,5}</a:t>
            </a:r>
            <a:r>
              <a:rPr lang="zh-CN" altLang="en-US" dirty="0">
                <a:solidFill>
                  <a:prstClr val="black"/>
                </a:solidFill>
                <a:latin typeface="微软雅黑" panose="020B0503020204020204" pitchFamily="34" charset="-122"/>
                <a:ea typeface="微软雅黑" panose="020B0503020204020204" pitchFamily="34" charset="-122"/>
              </a:rPr>
              <a:t>入口结点是</a:t>
            </a:r>
            <a:r>
              <a:rPr lang="en-US" altLang="zh-CN" dirty="0">
                <a:solidFill>
                  <a:prstClr val="black"/>
                </a:solidFill>
                <a:latin typeface="微软雅黑" panose="020B0503020204020204" pitchFamily="34" charset="-122"/>
                <a:ea typeface="微软雅黑" panose="020B0503020204020204" pitchFamily="34" charset="-122"/>
              </a:rPr>
              <a:t>1,2,5</a:t>
            </a:r>
          </a:p>
        </p:txBody>
      </p:sp>
      <p:grpSp>
        <p:nvGrpSpPr>
          <p:cNvPr id="7" name="组合 6">
            <a:extLst>
              <a:ext uri="{FF2B5EF4-FFF2-40B4-BE49-F238E27FC236}">
                <a16:creationId xmlns:a16="http://schemas.microsoft.com/office/drawing/2014/main" id="{6FD63216-9521-4717-9DD6-A5BB184A7846}"/>
              </a:ext>
            </a:extLst>
          </p:cNvPr>
          <p:cNvGrpSpPr/>
          <p:nvPr/>
        </p:nvGrpSpPr>
        <p:grpSpPr>
          <a:xfrm>
            <a:off x="7929079" y="2626378"/>
            <a:ext cx="2279223" cy="3327850"/>
            <a:chOff x="7855289" y="2626954"/>
            <a:chExt cx="2279223" cy="3327850"/>
          </a:xfrm>
        </p:grpSpPr>
        <p:sp>
          <p:nvSpPr>
            <p:cNvPr id="8" name="椭圆 7">
              <a:extLst>
                <a:ext uri="{FF2B5EF4-FFF2-40B4-BE49-F238E27FC236}">
                  <a16:creationId xmlns:a16="http://schemas.microsoft.com/office/drawing/2014/main" id="{7E7C7D84-02F3-43D5-B0DF-4D927B43B4D1}"/>
                </a:ext>
              </a:extLst>
            </p:cNvPr>
            <p:cNvSpPr/>
            <p:nvPr/>
          </p:nvSpPr>
          <p:spPr>
            <a:xfrm>
              <a:off x="8614457" y="4274014"/>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4</a:t>
              </a:r>
              <a:endParaRPr lang="zh-CN" altLang="en-US" sz="2000" b="1" dirty="0">
                <a:ln w="0"/>
                <a:solidFill>
                  <a:schemeClr val="tx1"/>
                </a:solidFill>
              </a:endParaRPr>
            </a:p>
          </p:txBody>
        </p:sp>
        <p:sp>
          <p:nvSpPr>
            <p:cNvPr id="9" name="椭圆 8">
              <a:extLst>
                <a:ext uri="{FF2B5EF4-FFF2-40B4-BE49-F238E27FC236}">
                  <a16:creationId xmlns:a16="http://schemas.microsoft.com/office/drawing/2014/main" id="{E14FB56D-2241-4D5B-B568-106497289C15}"/>
                </a:ext>
              </a:extLst>
            </p:cNvPr>
            <p:cNvSpPr/>
            <p:nvPr/>
          </p:nvSpPr>
          <p:spPr>
            <a:xfrm>
              <a:off x="8614457" y="2626954"/>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1</a:t>
              </a:r>
              <a:endParaRPr lang="zh-CN" altLang="en-US" sz="2000" b="1" dirty="0">
                <a:ln w="0"/>
                <a:solidFill>
                  <a:schemeClr val="tx1"/>
                </a:solidFill>
              </a:endParaRPr>
            </a:p>
          </p:txBody>
        </p:sp>
        <p:sp>
          <p:nvSpPr>
            <p:cNvPr id="10" name="椭圆 9">
              <a:extLst>
                <a:ext uri="{FF2B5EF4-FFF2-40B4-BE49-F238E27FC236}">
                  <a16:creationId xmlns:a16="http://schemas.microsoft.com/office/drawing/2014/main" id="{6D7AE9D4-4CF3-4CCA-92C5-1A25B16228FA}"/>
                </a:ext>
              </a:extLst>
            </p:cNvPr>
            <p:cNvSpPr/>
            <p:nvPr/>
          </p:nvSpPr>
          <p:spPr>
            <a:xfrm>
              <a:off x="8614457" y="3359533"/>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2</a:t>
              </a:r>
              <a:endParaRPr lang="zh-CN" altLang="en-US" sz="2000" b="1" dirty="0">
                <a:ln w="0"/>
                <a:solidFill>
                  <a:schemeClr val="tx1"/>
                </a:solidFill>
              </a:endParaRPr>
            </a:p>
          </p:txBody>
        </p:sp>
        <p:sp>
          <p:nvSpPr>
            <p:cNvPr id="11" name="椭圆 10">
              <a:extLst>
                <a:ext uri="{FF2B5EF4-FFF2-40B4-BE49-F238E27FC236}">
                  <a16:creationId xmlns:a16="http://schemas.microsoft.com/office/drawing/2014/main" id="{6B510222-91C7-46A7-80F3-B6DBFB53FC47}"/>
                </a:ext>
              </a:extLst>
            </p:cNvPr>
            <p:cNvSpPr/>
            <p:nvPr/>
          </p:nvSpPr>
          <p:spPr>
            <a:xfrm>
              <a:off x="9762016" y="3680779"/>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3</a:t>
              </a:r>
              <a:endParaRPr lang="zh-CN" altLang="en-US" sz="2000" b="1" dirty="0">
                <a:ln w="0"/>
                <a:solidFill>
                  <a:schemeClr val="tx1"/>
                </a:solidFill>
              </a:endParaRPr>
            </a:p>
          </p:txBody>
        </p:sp>
        <p:sp>
          <p:nvSpPr>
            <p:cNvPr id="12" name="椭圆 11">
              <a:extLst>
                <a:ext uri="{FF2B5EF4-FFF2-40B4-BE49-F238E27FC236}">
                  <a16:creationId xmlns:a16="http://schemas.microsoft.com/office/drawing/2014/main" id="{5AFE774A-E5D7-4903-BF15-0A6ECCD4EF43}"/>
                </a:ext>
              </a:extLst>
            </p:cNvPr>
            <p:cNvSpPr/>
            <p:nvPr/>
          </p:nvSpPr>
          <p:spPr>
            <a:xfrm>
              <a:off x="9774150" y="4873678"/>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5</a:t>
              </a:r>
              <a:endParaRPr lang="zh-CN" altLang="en-US" sz="2000" b="1" dirty="0">
                <a:ln w="0"/>
                <a:solidFill>
                  <a:schemeClr val="tx1"/>
                </a:solidFill>
              </a:endParaRPr>
            </a:p>
          </p:txBody>
        </p:sp>
        <p:sp>
          <p:nvSpPr>
            <p:cNvPr id="13" name="椭圆 12">
              <a:extLst>
                <a:ext uri="{FF2B5EF4-FFF2-40B4-BE49-F238E27FC236}">
                  <a16:creationId xmlns:a16="http://schemas.microsoft.com/office/drawing/2014/main" id="{FAD7A48A-A403-4053-B9EC-C9F2D4763E7D}"/>
                </a:ext>
              </a:extLst>
            </p:cNvPr>
            <p:cNvSpPr/>
            <p:nvPr/>
          </p:nvSpPr>
          <p:spPr>
            <a:xfrm>
              <a:off x="7855289" y="5012887"/>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6</a:t>
              </a:r>
              <a:endParaRPr lang="zh-CN" altLang="en-US" sz="2000" b="1" dirty="0">
                <a:ln w="0"/>
                <a:solidFill>
                  <a:schemeClr val="tx1"/>
                </a:solidFill>
              </a:endParaRPr>
            </a:p>
          </p:txBody>
        </p:sp>
        <p:sp>
          <p:nvSpPr>
            <p:cNvPr id="14" name="椭圆 13">
              <a:extLst>
                <a:ext uri="{FF2B5EF4-FFF2-40B4-BE49-F238E27FC236}">
                  <a16:creationId xmlns:a16="http://schemas.microsoft.com/office/drawing/2014/main" id="{F291FCB6-9A48-47FE-A524-C92CB391FBFB}"/>
                </a:ext>
              </a:extLst>
            </p:cNvPr>
            <p:cNvSpPr/>
            <p:nvPr/>
          </p:nvSpPr>
          <p:spPr>
            <a:xfrm>
              <a:off x="8667231" y="5594442"/>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7</a:t>
              </a:r>
              <a:endParaRPr lang="zh-CN" altLang="en-US" sz="2000" b="1" dirty="0">
                <a:ln w="0"/>
                <a:solidFill>
                  <a:schemeClr val="tx1"/>
                </a:solidFill>
              </a:endParaRPr>
            </a:p>
          </p:txBody>
        </p:sp>
        <p:cxnSp>
          <p:nvCxnSpPr>
            <p:cNvPr id="15" name="直接箭头连接符 14">
              <a:extLst>
                <a:ext uri="{FF2B5EF4-FFF2-40B4-BE49-F238E27FC236}">
                  <a16:creationId xmlns:a16="http://schemas.microsoft.com/office/drawing/2014/main" id="{FBE31E86-FD3E-40BA-AB1F-42588C780BE0}"/>
                </a:ext>
              </a:extLst>
            </p:cNvPr>
            <p:cNvCxnSpPr>
              <a:stCxn id="9" idx="4"/>
              <a:endCxn id="10" idx="0"/>
            </p:cNvCxnSpPr>
            <p:nvPr/>
          </p:nvCxnSpPr>
          <p:spPr>
            <a:xfrm>
              <a:off x="8794638" y="2987316"/>
              <a:ext cx="0" cy="3722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57B0B83C-C73B-4EC2-90BB-8CFA3DF81FBE}"/>
                </a:ext>
              </a:extLst>
            </p:cNvPr>
            <p:cNvCxnSpPr>
              <a:cxnSpLocks/>
              <a:stCxn id="10" idx="6"/>
              <a:endCxn id="11" idx="1"/>
            </p:cNvCxnSpPr>
            <p:nvPr/>
          </p:nvCxnSpPr>
          <p:spPr>
            <a:xfrm>
              <a:off x="8974819" y="3539714"/>
              <a:ext cx="839971" cy="193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9C67126-7772-4BDC-83F9-976510B5C6E5}"/>
                </a:ext>
              </a:extLst>
            </p:cNvPr>
            <p:cNvCxnSpPr>
              <a:cxnSpLocks/>
              <a:stCxn id="11" idx="3"/>
              <a:endCxn id="8" idx="6"/>
            </p:cNvCxnSpPr>
            <p:nvPr/>
          </p:nvCxnSpPr>
          <p:spPr>
            <a:xfrm flipH="1">
              <a:off x="8974819" y="3988367"/>
              <a:ext cx="839971" cy="4658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53F0658D-6426-40DE-A378-BDA7F762C744}"/>
                </a:ext>
              </a:extLst>
            </p:cNvPr>
            <p:cNvCxnSpPr>
              <a:cxnSpLocks/>
              <a:stCxn id="10" idx="4"/>
              <a:endCxn id="8" idx="0"/>
            </p:cNvCxnSpPr>
            <p:nvPr/>
          </p:nvCxnSpPr>
          <p:spPr>
            <a:xfrm>
              <a:off x="8794638" y="3719895"/>
              <a:ext cx="0" cy="554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C49C9856-73C4-4831-948F-D0A1D738AECC}"/>
                </a:ext>
              </a:extLst>
            </p:cNvPr>
            <p:cNvCxnSpPr>
              <a:cxnSpLocks/>
              <a:stCxn id="8" idx="5"/>
              <a:endCxn id="12" idx="1"/>
            </p:cNvCxnSpPr>
            <p:nvPr/>
          </p:nvCxnSpPr>
          <p:spPr>
            <a:xfrm>
              <a:off x="8922045" y="4581602"/>
              <a:ext cx="904879" cy="344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9291132-B2CF-4BE4-8A93-74C8852A1A53}"/>
                </a:ext>
              </a:extLst>
            </p:cNvPr>
            <p:cNvCxnSpPr>
              <a:cxnSpLocks/>
              <a:stCxn id="8" idx="3"/>
              <a:endCxn id="13" idx="0"/>
            </p:cNvCxnSpPr>
            <p:nvPr/>
          </p:nvCxnSpPr>
          <p:spPr>
            <a:xfrm flipH="1">
              <a:off x="8035470" y="4581602"/>
              <a:ext cx="631761" cy="4312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4CD1DC63-5E95-49E0-969C-66CF21688B7E}"/>
                </a:ext>
              </a:extLst>
            </p:cNvPr>
            <p:cNvCxnSpPr>
              <a:cxnSpLocks/>
              <a:stCxn id="13" idx="4"/>
              <a:endCxn id="14" idx="2"/>
            </p:cNvCxnSpPr>
            <p:nvPr/>
          </p:nvCxnSpPr>
          <p:spPr>
            <a:xfrm>
              <a:off x="8035470" y="5373249"/>
              <a:ext cx="631761" cy="40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B042512F-5D75-4F1C-8EAB-6A09D4374A04}"/>
                </a:ext>
              </a:extLst>
            </p:cNvPr>
            <p:cNvCxnSpPr>
              <a:cxnSpLocks/>
              <a:stCxn id="12" idx="3"/>
              <a:endCxn id="14" idx="6"/>
            </p:cNvCxnSpPr>
            <p:nvPr/>
          </p:nvCxnSpPr>
          <p:spPr>
            <a:xfrm flipH="1">
              <a:off x="9027593" y="5181266"/>
              <a:ext cx="799331" cy="593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连接符: 曲线 22">
              <a:extLst>
                <a:ext uri="{FF2B5EF4-FFF2-40B4-BE49-F238E27FC236}">
                  <a16:creationId xmlns:a16="http://schemas.microsoft.com/office/drawing/2014/main" id="{6CE9E57C-43D8-44BB-8E78-09835D527774}"/>
                </a:ext>
              </a:extLst>
            </p:cNvPr>
            <p:cNvCxnSpPr>
              <a:cxnSpLocks/>
              <a:stCxn id="8" idx="1"/>
              <a:endCxn id="10" idx="2"/>
            </p:cNvCxnSpPr>
            <p:nvPr/>
          </p:nvCxnSpPr>
          <p:spPr>
            <a:xfrm rot="16200000" flipV="1">
              <a:off x="8247307" y="3906864"/>
              <a:ext cx="787074" cy="52774"/>
            </a:xfrm>
            <a:prstGeom prst="curvedConnector4">
              <a:avLst>
                <a:gd name="adj1" fmla="val 552"/>
                <a:gd name="adj2" fmla="val 83714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曲线 23">
              <a:extLst>
                <a:ext uri="{FF2B5EF4-FFF2-40B4-BE49-F238E27FC236}">
                  <a16:creationId xmlns:a16="http://schemas.microsoft.com/office/drawing/2014/main" id="{06AE4323-73C5-40B6-B224-AD0D60E8C4E0}"/>
                </a:ext>
              </a:extLst>
            </p:cNvPr>
            <p:cNvCxnSpPr>
              <a:stCxn id="13" idx="5"/>
              <a:endCxn id="13" idx="7"/>
            </p:cNvCxnSpPr>
            <p:nvPr/>
          </p:nvCxnSpPr>
          <p:spPr>
            <a:xfrm rot="5400000" flipH="1">
              <a:off x="8035470" y="5193068"/>
              <a:ext cx="254814" cy="12700"/>
            </a:xfrm>
            <a:prstGeom prst="curvedConnector5">
              <a:avLst>
                <a:gd name="adj1" fmla="val 4722"/>
                <a:gd name="adj2" fmla="val -4226559"/>
                <a:gd name="adj3" fmla="val 1330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曲线 24">
              <a:extLst>
                <a:ext uri="{FF2B5EF4-FFF2-40B4-BE49-F238E27FC236}">
                  <a16:creationId xmlns:a16="http://schemas.microsoft.com/office/drawing/2014/main" id="{4673CE69-30D9-449D-89B0-38A6E0DA6E0B}"/>
                </a:ext>
              </a:extLst>
            </p:cNvPr>
            <p:cNvCxnSpPr>
              <a:cxnSpLocks/>
              <a:stCxn id="14" idx="3"/>
              <a:endCxn id="8" idx="2"/>
            </p:cNvCxnSpPr>
            <p:nvPr/>
          </p:nvCxnSpPr>
          <p:spPr>
            <a:xfrm rot="5400000" flipH="1">
              <a:off x="7943313" y="5125339"/>
              <a:ext cx="1447835" cy="105548"/>
            </a:xfrm>
            <a:prstGeom prst="curvedConnector4">
              <a:avLst>
                <a:gd name="adj1" fmla="val 3834"/>
                <a:gd name="adj2" fmla="val 101573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69E1FF41-2313-4C81-971E-DCAE5D6AF02E}"/>
              </a:ext>
            </a:extLst>
          </p:cNvPr>
          <p:cNvSpPr txBox="1"/>
          <p:nvPr/>
        </p:nvSpPr>
        <p:spPr>
          <a:xfrm>
            <a:off x="8432168" y="6121858"/>
            <a:ext cx="1415772" cy="461665"/>
          </a:xfrm>
          <a:prstGeom prst="rect">
            <a:avLst/>
          </a:prstGeom>
          <a:noFill/>
        </p:spPr>
        <p:txBody>
          <a:bodyPr wrap="none" rtlCol="0">
            <a:spAutoFit/>
          </a:bodyPr>
          <a:lstStyle/>
          <a:p>
            <a:r>
              <a:rPr lang="zh-CN" altLang="en-US" sz="2400" dirty="0"/>
              <a:t>程序流图</a:t>
            </a:r>
          </a:p>
        </p:txBody>
      </p:sp>
    </p:spTree>
    <p:extLst>
      <p:ext uri="{BB962C8B-B14F-4D97-AF65-F5344CB8AC3E}">
        <p14:creationId xmlns:p14="http://schemas.microsoft.com/office/powerpoint/2010/main" val="290505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F7A806-32EF-4371-BD18-E5C6BE4E7BB7}"/>
              </a:ext>
            </a:extLst>
          </p:cNvPr>
          <p:cNvSpPr>
            <a:spLocks noGrp="1"/>
          </p:cNvSpPr>
          <p:nvPr>
            <p:ph type="title"/>
          </p:nvPr>
        </p:nvSpPr>
        <p:spPr/>
        <p:txBody>
          <a:bodyPr/>
          <a:lstStyle/>
          <a:p>
            <a:r>
              <a:rPr lang="en-US" altLang="zh-CN" dirty="0"/>
              <a:t>10.2.3</a:t>
            </a:r>
            <a:r>
              <a:rPr lang="zh-CN" altLang="en-US" dirty="0"/>
              <a:t>　循环</a:t>
            </a:r>
          </a:p>
        </p:txBody>
      </p:sp>
      <p:sp>
        <p:nvSpPr>
          <p:cNvPr id="3" name="内容占位符 2">
            <a:extLst>
              <a:ext uri="{FF2B5EF4-FFF2-40B4-BE49-F238E27FC236}">
                <a16:creationId xmlns:a16="http://schemas.microsoft.com/office/drawing/2014/main" id="{9EC67315-9B21-4A04-A8E9-28CF0C552075}"/>
              </a:ext>
            </a:extLst>
          </p:cNvPr>
          <p:cNvSpPr>
            <a:spLocks noGrp="1"/>
          </p:cNvSpPr>
          <p:nvPr>
            <p:ph idx="1"/>
          </p:nvPr>
        </p:nvSpPr>
        <p:spPr>
          <a:xfrm>
            <a:off x="425709" y="875255"/>
            <a:ext cx="11278469" cy="1827761"/>
          </a:xfrm>
        </p:spPr>
        <p:txBody>
          <a:bodyPr>
            <a:normAutofit/>
          </a:bodyPr>
          <a:lstStyle/>
          <a:p>
            <a:r>
              <a:rPr lang="zh-CN" altLang="en-US" dirty="0">
                <a:solidFill>
                  <a:srgbClr val="C00000"/>
                </a:solidFill>
              </a:rPr>
              <a:t>自然循环</a:t>
            </a:r>
            <a:r>
              <a:rPr lang="zh-CN" altLang="en-US" dirty="0"/>
              <a:t>是在程序流图中，具有下列性质的结点序列</a:t>
            </a:r>
            <a:r>
              <a:rPr lang="en-US" altLang="zh-CN" dirty="0"/>
              <a:t>L</a:t>
            </a:r>
            <a:r>
              <a:rPr lang="zh-CN" altLang="en-US" dirty="0"/>
              <a:t>：</a:t>
            </a:r>
            <a:endParaRPr lang="en-US" altLang="zh-CN" dirty="0"/>
          </a:p>
          <a:p>
            <a:pPr marL="0" indent="0">
              <a:buNone/>
            </a:pPr>
            <a:r>
              <a:rPr lang="zh-CN" altLang="en-US" dirty="0"/>
              <a:t>⑴</a:t>
            </a:r>
            <a:r>
              <a:rPr lang="en-US" altLang="zh-CN" dirty="0"/>
              <a:t>L</a:t>
            </a:r>
            <a:r>
              <a:rPr lang="zh-CN" altLang="en-US" dirty="0"/>
              <a:t>是强连通子图</a:t>
            </a:r>
            <a:r>
              <a:rPr lang="en-US" altLang="zh-CN" dirty="0"/>
              <a:t>(</a:t>
            </a:r>
            <a:r>
              <a:rPr lang="zh-CN" altLang="en-US" dirty="0"/>
              <a:t>任意两节点间必有通路</a:t>
            </a:r>
            <a:r>
              <a:rPr lang="en-US" altLang="zh-CN" dirty="0"/>
              <a:t>,</a:t>
            </a:r>
            <a:r>
              <a:rPr lang="zh-CN" altLang="en-US" dirty="0"/>
              <a:t>且通路上的结点都属于</a:t>
            </a:r>
            <a:r>
              <a:rPr lang="en-US" altLang="zh-CN" dirty="0"/>
              <a:t>L)</a:t>
            </a:r>
            <a:r>
              <a:rPr lang="zh-CN" altLang="en-US" dirty="0"/>
              <a:t>；</a:t>
            </a:r>
            <a:endParaRPr lang="en-US" altLang="zh-CN" dirty="0"/>
          </a:p>
          <a:p>
            <a:pPr marL="0" indent="0" algn="l">
              <a:buNone/>
            </a:pPr>
            <a:r>
              <a:rPr lang="zh-CN" altLang="en-US" dirty="0"/>
              <a:t>⑵</a:t>
            </a:r>
            <a:r>
              <a:rPr lang="en-US" altLang="zh-CN" dirty="0"/>
              <a:t>L</a:t>
            </a:r>
            <a:r>
              <a:rPr lang="zh-CN" altLang="en-US" dirty="0"/>
              <a:t>有且仅有一个入口结点。若</a:t>
            </a:r>
            <a:r>
              <a:rPr lang="en-US" altLang="zh-CN" dirty="0"/>
              <a:t>L</a:t>
            </a:r>
            <a:r>
              <a:rPr lang="zh-CN" altLang="en-US" dirty="0"/>
              <a:t>只有一个结点，必有边指向自己指向自己</a:t>
            </a:r>
          </a:p>
          <a:p>
            <a:endParaRPr lang="zh-CN" altLang="en-US" dirty="0"/>
          </a:p>
        </p:txBody>
      </p:sp>
      <p:sp>
        <p:nvSpPr>
          <p:cNvPr id="4" name="灯片编号占位符 3">
            <a:extLst>
              <a:ext uri="{FF2B5EF4-FFF2-40B4-BE49-F238E27FC236}">
                <a16:creationId xmlns:a16="http://schemas.microsoft.com/office/drawing/2014/main" id="{C5249EB1-5C7D-478D-8935-C7A97373E577}"/>
              </a:ext>
            </a:extLst>
          </p:cNvPr>
          <p:cNvSpPr>
            <a:spLocks noGrp="1"/>
          </p:cNvSpPr>
          <p:nvPr>
            <p:ph type="sldNum" sz="quarter" idx="4"/>
          </p:nvPr>
        </p:nvSpPr>
        <p:spPr/>
        <p:txBody>
          <a:bodyPr/>
          <a:lstStyle/>
          <a:p>
            <a:fld id="{E3A857A3-1012-4184-86F6-41658C62E65F}" type="slidenum">
              <a:rPr lang="en-US" smtClean="0"/>
              <a:pPr/>
              <a:t>36</a:t>
            </a:fld>
            <a:endParaRPr lang="en-US" dirty="0"/>
          </a:p>
        </p:txBody>
      </p:sp>
      <p:sp>
        <p:nvSpPr>
          <p:cNvPr id="7" name="Text Box 6">
            <a:extLst>
              <a:ext uri="{FF2B5EF4-FFF2-40B4-BE49-F238E27FC236}">
                <a16:creationId xmlns:a16="http://schemas.microsoft.com/office/drawing/2014/main" id="{42C9A71A-6D02-4DA9-9FCD-E74B2AAB389D}"/>
              </a:ext>
            </a:extLst>
          </p:cNvPr>
          <p:cNvSpPr txBox="1">
            <a:spLocks noChangeArrowheads="1"/>
          </p:cNvSpPr>
          <p:nvPr/>
        </p:nvSpPr>
        <p:spPr bwMode="auto">
          <a:xfrm>
            <a:off x="487822" y="3000962"/>
            <a:ext cx="710068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1950" indent="-361950">
              <a:defRPr kumimoji="1" sz="2400">
                <a:solidFill>
                  <a:schemeClr val="tx1"/>
                </a:solidFill>
                <a:latin typeface="Times New Roman" pitchFamily="18" charset="0"/>
                <a:ea typeface="宋体" pitchFamily="2" charset="-122"/>
              </a:defRPr>
            </a:lvl1pPr>
            <a:lvl2pPr marL="763588">
              <a:defRPr kumimoji="1" sz="2400">
                <a:solidFill>
                  <a:schemeClr val="tx1"/>
                </a:solidFill>
                <a:latin typeface="Times New Roman" pitchFamily="18" charset="0"/>
                <a:ea typeface="宋体" pitchFamily="2" charset="-122"/>
              </a:defRPr>
            </a:lvl2pPr>
            <a:lvl3pPr marL="954088">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eaLnBrk="0" fontAlgn="base" hangingPunct="0">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例</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  在程序流图（右）中，结点序列如下。</a:t>
            </a:r>
          </a:p>
          <a:p>
            <a:pPr eaLnBrk="0" fontAlgn="base" hangingPunct="0">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latin typeface="微软雅黑" panose="020B0503020204020204" pitchFamily="34" charset="-122"/>
                <a:ea typeface="微软雅黑" panose="020B0503020204020204" pitchFamily="34" charset="-122"/>
              </a:rPr>
              <a:t>Ⅰ</a:t>
            </a:r>
            <a:r>
              <a:rPr lang="zh-CN" altLang="en-US" dirty="0">
                <a:solidFill>
                  <a:prstClr val="black"/>
                </a:solidFill>
                <a:latin typeface="微软雅黑" panose="020B0503020204020204" pitchFamily="34" charset="-122"/>
                <a:ea typeface="微软雅黑" panose="020B0503020204020204" pitchFamily="34" charset="-122"/>
              </a:rPr>
              <a:t>）循环：</a:t>
            </a:r>
          </a:p>
          <a:p>
            <a:pPr eaLnBrk="0" fontAlgn="base" hangingPunct="0">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latin typeface="微软雅黑" panose="020B0503020204020204" pitchFamily="34" charset="-122"/>
                <a:ea typeface="微软雅黑" panose="020B0503020204020204" pitchFamily="34" charset="-122"/>
              </a:rPr>
              <a:t>{6}</a:t>
            </a:r>
          </a:p>
          <a:p>
            <a:pPr eaLnBrk="0" fontAlgn="base" hangingPunct="0">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    {4</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5</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6</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7}</a:t>
            </a:r>
          </a:p>
          <a:p>
            <a:pPr eaLnBrk="0" fontAlgn="base" hangingPunct="0">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    {2</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3</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4</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5</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6</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7}</a:t>
            </a:r>
          </a:p>
          <a:p>
            <a:pPr eaLnBrk="0" fontAlgn="base" hangingPunct="0">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Ⅱ</a:t>
            </a:r>
            <a:r>
              <a:rPr lang="zh-CN" altLang="en-US" dirty="0">
                <a:solidFill>
                  <a:prstClr val="black"/>
                </a:solidFill>
                <a:latin typeface="微软雅黑" panose="020B0503020204020204" pitchFamily="34" charset="-122"/>
                <a:ea typeface="微软雅黑" panose="020B0503020204020204" pitchFamily="34" charset="-122"/>
              </a:rPr>
              <a:t>）非循环： </a:t>
            </a:r>
          </a:p>
          <a:p>
            <a:pPr eaLnBrk="0" fontAlgn="base" hangingPunct="0">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latin typeface="微软雅黑" panose="020B0503020204020204" pitchFamily="34" charset="-122"/>
                <a:ea typeface="微软雅黑" panose="020B0503020204020204" pitchFamily="34" charset="-122"/>
              </a:rPr>
              <a:t>{2</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4}    </a:t>
            </a:r>
            <a:r>
              <a:rPr lang="zh-CN" altLang="en-US" dirty="0">
                <a:solidFill>
                  <a:prstClr val="black"/>
                </a:solidFill>
                <a:latin typeface="微软雅黑" panose="020B0503020204020204" pitchFamily="34" charset="-122"/>
                <a:ea typeface="微软雅黑" panose="020B0503020204020204" pitchFamily="34" charset="-122"/>
              </a:rPr>
              <a:t>（入口不唯一）</a:t>
            </a:r>
          </a:p>
          <a:p>
            <a:pPr eaLnBrk="0" fontAlgn="base" hangingPunct="0">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latin typeface="微软雅黑" panose="020B0503020204020204" pitchFamily="34" charset="-122"/>
                <a:ea typeface="微软雅黑" panose="020B0503020204020204" pitchFamily="34" charset="-122"/>
              </a:rPr>
              <a:t>{2</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3</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4} </a:t>
            </a:r>
            <a:r>
              <a:rPr lang="zh-CN" altLang="en-US" dirty="0">
                <a:solidFill>
                  <a:prstClr val="black"/>
                </a:solidFill>
                <a:latin typeface="微软雅黑" panose="020B0503020204020204" pitchFamily="34" charset="-122"/>
                <a:ea typeface="微软雅黑" panose="020B0503020204020204" pitchFamily="34" charset="-122"/>
              </a:rPr>
              <a:t>（入口不唯一）</a:t>
            </a:r>
          </a:p>
          <a:p>
            <a:pPr eaLnBrk="0" fontAlgn="base" hangingPunct="0">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latin typeface="微软雅黑" panose="020B0503020204020204" pitchFamily="34" charset="-122"/>
                <a:ea typeface="微软雅黑" panose="020B0503020204020204" pitchFamily="34" charset="-122"/>
              </a:rPr>
              <a:t>{4</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6</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7} </a:t>
            </a:r>
            <a:r>
              <a:rPr lang="zh-CN" altLang="en-US" dirty="0">
                <a:solidFill>
                  <a:prstClr val="black"/>
                </a:solidFill>
                <a:latin typeface="微软雅黑" panose="020B0503020204020204" pitchFamily="34" charset="-122"/>
                <a:ea typeface="微软雅黑" panose="020B0503020204020204" pitchFamily="34" charset="-122"/>
              </a:rPr>
              <a:t>（入口不唯一）</a:t>
            </a:r>
          </a:p>
          <a:p>
            <a:pPr eaLnBrk="0" fontAlgn="base" hangingPunct="0">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latin typeface="微软雅黑" panose="020B0503020204020204" pitchFamily="34" charset="-122"/>
                <a:ea typeface="微软雅黑" panose="020B0503020204020204" pitchFamily="34" charset="-122"/>
              </a:rPr>
              <a:t>{2</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4</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5} </a:t>
            </a:r>
            <a:r>
              <a:rPr lang="zh-CN" altLang="en-US" dirty="0">
                <a:solidFill>
                  <a:prstClr val="black"/>
                </a:solidFill>
                <a:latin typeface="微软雅黑" panose="020B0503020204020204" pitchFamily="34" charset="-122"/>
                <a:ea typeface="微软雅黑" panose="020B0503020204020204" pitchFamily="34" charset="-122"/>
              </a:rPr>
              <a:t>（非强连通子图）</a:t>
            </a:r>
          </a:p>
        </p:txBody>
      </p:sp>
      <p:grpSp>
        <p:nvGrpSpPr>
          <p:cNvPr id="8" name="组合 7">
            <a:extLst>
              <a:ext uri="{FF2B5EF4-FFF2-40B4-BE49-F238E27FC236}">
                <a16:creationId xmlns:a16="http://schemas.microsoft.com/office/drawing/2014/main" id="{00C520AC-689F-466D-94A9-F9834BCD4A6B}"/>
              </a:ext>
            </a:extLst>
          </p:cNvPr>
          <p:cNvGrpSpPr/>
          <p:nvPr/>
        </p:nvGrpSpPr>
        <p:grpSpPr>
          <a:xfrm>
            <a:off x="7929079" y="2626378"/>
            <a:ext cx="2279223" cy="3327850"/>
            <a:chOff x="7855289" y="2626954"/>
            <a:chExt cx="2279223" cy="3327850"/>
          </a:xfrm>
        </p:grpSpPr>
        <p:sp>
          <p:nvSpPr>
            <p:cNvPr id="9" name="椭圆 8">
              <a:extLst>
                <a:ext uri="{FF2B5EF4-FFF2-40B4-BE49-F238E27FC236}">
                  <a16:creationId xmlns:a16="http://schemas.microsoft.com/office/drawing/2014/main" id="{93CB9A2C-A632-433E-B602-31ED9AEB3FFB}"/>
                </a:ext>
              </a:extLst>
            </p:cNvPr>
            <p:cNvSpPr/>
            <p:nvPr/>
          </p:nvSpPr>
          <p:spPr>
            <a:xfrm>
              <a:off x="8614457" y="4274014"/>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4</a:t>
              </a:r>
              <a:endParaRPr lang="zh-CN" altLang="en-US" sz="2000" b="1" dirty="0">
                <a:ln w="0"/>
                <a:solidFill>
                  <a:schemeClr val="tx1"/>
                </a:solidFill>
              </a:endParaRPr>
            </a:p>
          </p:txBody>
        </p:sp>
        <p:sp>
          <p:nvSpPr>
            <p:cNvPr id="10" name="椭圆 9">
              <a:extLst>
                <a:ext uri="{FF2B5EF4-FFF2-40B4-BE49-F238E27FC236}">
                  <a16:creationId xmlns:a16="http://schemas.microsoft.com/office/drawing/2014/main" id="{39D6F9D7-37D8-4E83-97B8-FD3581C35195}"/>
                </a:ext>
              </a:extLst>
            </p:cNvPr>
            <p:cNvSpPr/>
            <p:nvPr/>
          </p:nvSpPr>
          <p:spPr>
            <a:xfrm>
              <a:off x="8614457" y="2626954"/>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1</a:t>
              </a:r>
              <a:endParaRPr lang="zh-CN" altLang="en-US" sz="2000" b="1" dirty="0">
                <a:ln w="0"/>
                <a:solidFill>
                  <a:schemeClr val="tx1"/>
                </a:solidFill>
              </a:endParaRPr>
            </a:p>
          </p:txBody>
        </p:sp>
        <p:sp>
          <p:nvSpPr>
            <p:cNvPr id="11" name="椭圆 10">
              <a:extLst>
                <a:ext uri="{FF2B5EF4-FFF2-40B4-BE49-F238E27FC236}">
                  <a16:creationId xmlns:a16="http://schemas.microsoft.com/office/drawing/2014/main" id="{C07451CA-CAAD-45E3-8671-E25117482C0E}"/>
                </a:ext>
              </a:extLst>
            </p:cNvPr>
            <p:cNvSpPr/>
            <p:nvPr/>
          </p:nvSpPr>
          <p:spPr>
            <a:xfrm>
              <a:off x="8614457" y="3359533"/>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2</a:t>
              </a:r>
              <a:endParaRPr lang="zh-CN" altLang="en-US" sz="2000" b="1" dirty="0">
                <a:ln w="0"/>
                <a:solidFill>
                  <a:schemeClr val="tx1"/>
                </a:solidFill>
              </a:endParaRPr>
            </a:p>
          </p:txBody>
        </p:sp>
        <p:sp>
          <p:nvSpPr>
            <p:cNvPr id="12" name="椭圆 11">
              <a:extLst>
                <a:ext uri="{FF2B5EF4-FFF2-40B4-BE49-F238E27FC236}">
                  <a16:creationId xmlns:a16="http://schemas.microsoft.com/office/drawing/2014/main" id="{83E3EFFA-E9DB-40DE-BEDA-3E20380255CF}"/>
                </a:ext>
              </a:extLst>
            </p:cNvPr>
            <p:cNvSpPr/>
            <p:nvPr/>
          </p:nvSpPr>
          <p:spPr>
            <a:xfrm>
              <a:off x="9762016" y="3680779"/>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3</a:t>
              </a:r>
              <a:endParaRPr lang="zh-CN" altLang="en-US" sz="2000" b="1" dirty="0">
                <a:ln w="0"/>
                <a:solidFill>
                  <a:schemeClr val="tx1"/>
                </a:solidFill>
              </a:endParaRPr>
            </a:p>
          </p:txBody>
        </p:sp>
        <p:sp>
          <p:nvSpPr>
            <p:cNvPr id="13" name="椭圆 12">
              <a:extLst>
                <a:ext uri="{FF2B5EF4-FFF2-40B4-BE49-F238E27FC236}">
                  <a16:creationId xmlns:a16="http://schemas.microsoft.com/office/drawing/2014/main" id="{FB955456-09B4-4189-89C4-1E01244B4CFA}"/>
                </a:ext>
              </a:extLst>
            </p:cNvPr>
            <p:cNvSpPr/>
            <p:nvPr/>
          </p:nvSpPr>
          <p:spPr>
            <a:xfrm>
              <a:off x="9774150" y="4873678"/>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5</a:t>
              </a:r>
              <a:endParaRPr lang="zh-CN" altLang="en-US" sz="2000" b="1" dirty="0">
                <a:ln w="0"/>
                <a:solidFill>
                  <a:schemeClr val="tx1"/>
                </a:solidFill>
              </a:endParaRPr>
            </a:p>
          </p:txBody>
        </p:sp>
        <p:sp>
          <p:nvSpPr>
            <p:cNvPr id="14" name="椭圆 13">
              <a:extLst>
                <a:ext uri="{FF2B5EF4-FFF2-40B4-BE49-F238E27FC236}">
                  <a16:creationId xmlns:a16="http://schemas.microsoft.com/office/drawing/2014/main" id="{7B4DB428-31EF-42E6-8516-EA457CD998A5}"/>
                </a:ext>
              </a:extLst>
            </p:cNvPr>
            <p:cNvSpPr/>
            <p:nvPr/>
          </p:nvSpPr>
          <p:spPr>
            <a:xfrm>
              <a:off x="7855289" y="5012887"/>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6</a:t>
              </a:r>
              <a:endParaRPr lang="zh-CN" altLang="en-US" sz="2000" b="1" dirty="0">
                <a:ln w="0"/>
                <a:solidFill>
                  <a:schemeClr val="tx1"/>
                </a:solidFill>
              </a:endParaRPr>
            </a:p>
          </p:txBody>
        </p:sp>
        <p:sp>
          <p:nvSpPr>
            <p:cNvPr id="15" name="椭圆 14">
              <a:extLst>
                <a:ext uri="{FF2B5EF4-FFF2-40B4-BE49-F238E27FC236}">
                  <a16:creationId xmlns:a16="http://schemas.microsoft.com/office/drawing/2014/main" id="{A4A3F19B-DDE2-4081-905A-91F0101F639C}"/>
                </a:ext>
              </a:extLst>
            </p:cNvPr>
            <p:cNvSpPr/>
            <p:nvPr/>
          </p:nvSpPr>
          <p:spPr>
            <a:xfrm>
              <a:off x="8667231" y="5594442"/>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7</a:t>
              </a:r>
              <a:endParaRPr lang="zh-CN" altLang="en-US" sz="2000" b="1" dirty="0">
                <a:ln w="0"/>
                <a:solidFill>
                  <a:schemeClr val="tx1"/>
                </a:solidFill>
              </a:endParaRPr>
            </a:p>
          </p:txBody>
        </p:sp>
        <p:cxnSp>
          <p:nvCxnSpPr>
            <p:cNvPr id="16" name="直接箭头连接符 15">
              <a:extLst>
                <a:ext uri="{FF2B5EF4-FFF2-40B4-BE49-F238E27FC236}">
                  <a16:creationId xmlns:a16="http://schemas.microsoft.com/office/drawing/2014/main" id="{4C6A45E3-2D39-4AE3-874E-653BCA87C753}"/>
                </a:ext>
              </a:extLst>
            </p:cNvPr>
            <p:cNvCxnSpPr>
              <a:stCxn id="10" idx="4"/>
              <a:endCxn id="11" idx="0"/>
            </p:cNvCxnSpPr>
            <p:nvPr/>
          </p:nvCxnSpPr>
          <p:spPr>
            <a:xfrm>
              <a:off x="8794638" y="2987316"/>
              <a:ext cx="0" cy="3722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69FF3E3-CA97-4336-9069-9FF9232A1E23}"/>
                </a:ext>
              </a:extLst>
            </p:cNvPr>
            <p:cNvCxnSpPr>
              <a:cxnSpLocks/>
              <a:stCxn id="11" idx="6"/>
              <a:endCxn id="12" idx="1"/>
            </p:cNvCxnSpPr>
            <p:nvPr/>
          </p:nvCxnSpPr>
          <p:spPr>
            <a:xfrm>
              <a:off x="8974819" y="3539714"/>
              <a:ext cx="839971" cy="193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7CB9EB3-2005-46B4-A2FE-938D12326FC0}"/>
                </a:ext>
              </a:extLst>
            </p:cNvPr>
            <p:cNvCxnSpPr>
              <a:cxnSpLocks/>
              <a:stCxn id="12" idx="3"/>
              <a:endCxn id="9" idx="6"/>
            </p:cNvCxnSpPr>
            <p:nvPr/>
          </p:nvCxnSpPr>
          <p:spPr>
            <a:xfrm flipH="1">
              <a:off x="8974819" y="3988367"/>
              <a:ext cx="839971" cy="4658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09B7543-62C1-434D-8C0F-ED48EBE78D60}"/>
                </a:ext>
              </a:extLst>
            </p:cNvPr>
            <p:cNvCxnSpPr>
              <a:cxnSpLocks/>
              <a:stCxn id="11" idx="4"/>
              <a:endCxn id="9" idx="0"/>
            </p:cNvCxnSpPr>
            <p:nvPr/>
          </p:nvCxnSpPr>
          <p:spPr>
            <a:xfrm>
              <a:off x="8794638" y="3719895"/>
              <a:ext cx="0" cy="554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1EC7B89-3BB7-4B28-9875-848DC105E6F2}"/>
                </a:ext>
              </a:extLst>
            </p:cNvPr>
            <p:cNvCxnSpPr>
              <a:cxnSpLocks/>
              <a:stCxn id="9" idx="5"/>
              <a:endCxn id="13" idx="1"/>
            </p:cNvCxnSpPr>
            <p:nvPr/>
          </p:nvCxnSpPr>
          <p:spPr>
            <a:xfrm>
              <a:off x="8922045" y="4581602"/>
              <a:ext cx="904879" cy="344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8D79EB6-56D8-4AE2-B794-8E0E956D9E6D}"/>
                </a:ext>
              </a:extLst>
            </p:cNvPr>
            <p:cNvCxnSpPr>
              <a:cxnSpLocks/>
              <a:stCxn id="9" idx="3"/>
              <a:endCxn id="14" idx="0"/>
            </p:cNvCxnSpPr>
            <p:nvPr/>
          </p:nvCxnSpPr>
          <p:spPr>
            <a:xfrm flipH="1">
              <a:off x="8035470" y="4581602"/>
              <a:ext cx="631761" cy="4312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752196A-6E93-4F97-87CB-0E3654536ECA}"/>
                </a:ext>
              </a:extLst>
            </p:cNvPr>
            <p:cNvCxnSpPr>
              <a:cxnSpLocks/>
              <a:stCxn id="14" idx="4"/>
              <a:endCxn id="15" idx="2"/>
            </p:cNvCxnSpPr>
            <p:nvPr/>
          </p:nvCxnSpPr>
          <p:spPr>
            <a:xfrm>
              <a:off x="8035470" y="5373249"/>
              <a:ext cx="631761" cy="40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3708451-3D2E-4941-AA25-5A7751F28761}"/>
                </a:ext>
              </a:extLst>
            </p:cNvPr>
            <p:cNvCxnSpPr>
              <a:cxnSpLocks/>
              <a:stCxn id="13" idx="3"/>
              <a:endCxn id="15" idx="6"/>
            </p:cNvCxnSpPr>
            <p:nvPr/>
          </p:nvCxnSpPr>
          <p:spPr>
            <a:xfrm flipH="1">
              <a:off x="9027593" y="5181266"/>
              <a:ext cx="799331" cy="593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曲线 23">
              <a:extLst>
                <a:ext uri="{FF2B5EF4-FFF2-40B4-BE49-F238E27FC236}">
                  <a16:creationId xmlns:a16="http://schemas.microsoft.com/office/drawing/2014/main" id="{455B4EBA-F0A2-45EA-A96D-AC08D696B154}"/>
                </a:ext>
              </a:extLst>
            </p:cNvPr>
            <p:cNvCxnSpPr>
              <a:cxnSpLocks/>
              <a:stCxn id="9" idx="1"/>
              <a:endCxn id="11" idx="2"/>
            </p:cNvCxnSpPr>
            <p:nvPr/>
          </p:nvCxnSpPr>
          <p:spPr>
            <a:xfrm rot="16200000" flipV="1">
              <a:off x="8247307" y="3906864"/>
              <a:ext cx="787074" cy="52774"/>
            </a:xfrm>
            <a:prstGeom prst="curvedConnector4">
              <a:avLst>
                <a:gd name="adj1" fmla="val 552"/>
                <a:gd name="adj2" fmla="val 83714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曲线 24">
              <a:extLst>
                <a:ext uri="{FF2B5EF4-FFF2-40B4-BE49-F238E27FC236}">
                  <a16:creationId xmlns:a16="http://schemas.microsoft.com/office/drawing/2014/main" id="{65982B6B-ECE6-477F-B6B3-CAEE17244DE3}"/>
                </a:ext>
              </a:extLst>
            </p:cNvPr>
            <p:cNvCxnSpPr>
              <a:stCxn id="14" idx="5"/>
              <a:endCxn id="14" idx="7"/>
            </p:cNvCxnSpPr>
            <p:nvPr/>
          </p:nvCxnSpPr>
          <p:spPr>
            <a:xfrm rot="5400000" flipH="1">
              <a:off x="8035470" y="5193068"/>
              <a:ext cx="254814" cy="12700"/>
            </a:xfrm>
            <a:prstGeom prst="curvedConnector5">
              <a:avLst>
                <a:gd name="adj1" fmla="val 4722"/>
                <a:gd name="adj2" fmla="val -4226559"/>
                <a:gd name="adj3" fmla="val 1330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曲线 25">
              <a:extLst>
                <a:ext uri="{FF2B5EF4-FFF2-40B4-BE49-F238E27FC236}">
                  <a16:creationId xmlns:a16="http://schemas.microsoft.com/office/drawing/2014/main" id="{1679EE28-60DB-4509-A421-343CC0EB2C5F}"/>
                </a:ext>
              </a:extLst>
            </p:cNvPr>
            <p:cNvCxnSpPr>
              <a:cxnSpLocks/>
              <a:stCxn id="15" idx="3"/>
              <a:endCxn id="9" idx="2"/>
            </p:cNvCxnSpPr>
            <p:nvPr/>
          </p:nvCxnSpPr>
          <p:spPr>
            <a:xfrm rot="5400000" flipH="1">
              <a:off x="7943313" y="5125339"/>
              <a:ext cx="1447835" cy="105548"/>
            </a:xfrm>
            <a:prstGeom prst="curvedConnector4">
              <a:avLst>
                <a:gd name="adj1" fmla="val 3834"/>
                <a:gd name="adj2" fmla="val 101573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65A308EC-DC9A-4E48-8F9A-AFC65FBBEE7A}"/>
              </a:ext>
            </a:extLst>
          </p:cNvPr>
          <p:cNvSpPr txBox="1"/>
          <p:nvPr/>
        </p:nvSpPr>
        <p:spPr>
          <a:xfrm>
            <a:off x="8432168" y="6121858"/>
            <a:ext cx="1415772" cy="461665"/>
          </a:xfrm>
          <a:prstGeom prst="rect">
            <a:avLst/>
          </a:prstGeom>
          <a:noFill/>
        </p:spPr>
        <p:txBody>
          <a:bodyPr wrap="none" rtlCol="0">
            <a:spAutoFit/>
          </a:bodyPr>
          <a:lstStyle/>
          <a:p>
            <a:r>
              <a:rPr lang="zh-CN" altLang="en-US" sz="2400" dirty="0"/>
              <a:t>程序流图</a:t>
            </a:r>
          </a:p>
        </p:txBody>
      </p:sp>
    </p:spTree>
    <p:extLst>
      <p:ext uri="{BB962C8B-B14F-4D97-AF65-F5344CB8AC3E}">
        <p14:creationId xmlns:p14="http://schemas.microsoft.com/office/powerpoint/2010/main" val="306528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anim calcmode="lin" valueType="num">
                                      <p:cBhvr additive="base">
                                        <p:cTn id="43"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8" end="8"/>
                                            </p:txEl>
                                          </p:spTgt>
                                        </p:tgtEl>
                                        <p:attrNameLst>
                                          <p:attrName>style.visibility</p:attrName>
                                        </p:attrNameLst>
                                      </p:cBhvr>
                                      <p:to>
                                        <p:strVal val="visible"/>
                                      </p:to>
                                    </p:set>
                                    <p:anim calcmode="lin" valueType="num">
                                      <p:cBhvr additive="base">
                                        <p:cTn id="4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
                                            <p:txEl>
                                              <p:pRg st="9" end="9"/>
                                            </p:txEl>
                                          </p:spTgt>
                                        </p:tgtEl>
                                        <p:attrNameLst>
                                          <p:attrName>style.visibility</p:attrName>
                                        </p:attrNameLst>
                                      </p:cBhvr>
                                      <p:to>
                                        <p:strVal val="visible"/>
                                      </p:to>
                                    </p:set>
                                    <p:anim calcmode="lin" valueType="num">
                                      <p:cBhvr additive="base">
                                        <p:cTn id="55"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DDF0A-C5D8-4FBD-A285-579226059FDE}"/>
              </a:ext>
            </a:extLst>
          </p:cNvPr>
          <p:cNvSpPr>
            <a:spLocks noGrp="1"/>
          </p:cNvSpPr>
          <p:nvPr>
            <p:ph type="title"/>
          </p:nvPr>
        </p:nvSpPr>
        <p:spPr/>
        <p:txBody>
          <a:bodyPr/>
          <a:lstStyle/>
          <a:p>
            <a:r>
              <a:rPr lang="en-US" altLang="zh-CN" dirty="0"/>
              <a:t>10.2.3</a:t>
            </a:r>
            <a:r>
              <a:rPr lang="zh-CN" altLang="en-US" dirty="0"/>
              <a:t>　循环</a:t>
            </a:r>
          </a:p>
        </p:txBody>
      </p:sp>
      <p:sp>
        <p:nvSpPr>
          <p:cNvPr id="3" name="内容占位符 2">
            <a:extLst>
              <a:ext uri="{FF2B5EF4-FFF2-40B4-BE49-F238E27FC236}">
                <a16:creationId xmlns:a16="http://schemas.microsoft.com/office/drawing/2014/main" id="{AC662640-9085-4556-92C5-EBC54E7F5BC3}"/>
              </a:ext>
            </a:extLst>
          </p:cNvPr>
          <p:cNvSpPr>
            <a:spLocks noGrp="1"/>
          </p:cNvSpPr>
          <p:nvPr>
            <p:ph idx="1"/>
          </p:nvPr>
        </p:nvSpPr>
        <p:spPr/>
        <p:txBody>
          <a:bodyPr/>
          <a:lstStyle/>
          <a:p>
            <a:r>
              <a:rPr lang="zh-CN" altLang="en-US" dirty="0"/>
              <a:t>在程序流图中，查找循环方法是基于流图中</a:t>
            </a:r>
            <a:r>
              <a:rPr lang="zh-CN" altLang="en-US" dirty="0">
                <a:solidFill>
                  <a:srgbClr val="FF0000"/>
                </a:solidFill>
              </a:rPr>
              <a:t>回边</a:t>
            </a:r>
            <a:r>
              <a:rPr lang="zh-CN" altLang="en-US" dirty="0"/>
              <a:t>的。回边是以</a:t>
            </a:r>
            <a:r>
              <a:rPr lang="zh-CN" altLang="en-US" dirty="0">
                <a:solidFill>
                  <a:srgbClr val="FF0000"/>
                </a:solidFill>
              </a:rPr>
              <a:t>必经结点</a:t>
            </a:r>
            <a:r>
              <a:rPr lang="zh-CN" altLang="en-US" dirty="0"/>
              <a:t>为前置的概念。下面引入必经结点和必经结点集概念以及必经结点集的计算方法。 </a:t>
            </a:r>
          </a:p>
          <a:p>
            <a:endParaRPr lang="zh-CN" altLang="en-US" dirty="0"/>
          </a:p>
        </p:txBody>
      </p:sp>
      <p:sp>
        <p:nvSpPr>
          <p:cNvPr id="4" name="灯片编号占位符 3">
            <a:extLst>
              <a:ext uri="{FF2B5EF4-FFF2-40B4-BE49-F238E27FC236}">
                <a16:creationId xmlns:a16="http://schemas.microsoft.com/office/drawing/2014/main" id="{0F45E6DA-2CF6-42DC-B08E-622B74A3204C}"/>
              </a:ext>
            </a:extLst>
          </p:cNvPr>
          <p:cNvSpPr>
            <a:spLocks noGrp="1"/>
          </p:cNvSpPr>
          <p:nvPr>
            <p:ph type="sldNum" sz="quarter" idx="4"/>
          </p:nvPr>
        </p:nvSpPr>
        <p:spPr/>
        <p:txBody>
          <a:bodyPr/>
          <a:lstStyle/>
          <a:p>
            <a:fld id="{E3A857A3-1012-4184-86F6-41658C62E65F}" type="slidenum">
              <a:rPr lang="en-US" smtClean="0"/>
              <a:pPr/>
              <a:t>37</a:t>
            </a:fld>
            <a:endParaRPr lang="en-US" dirty="0"/>
          </a:p>
        </p:txBody>
      </p:sp>
      <p:sp>
        <p:nvSpPr>
          <p:cNvPr id="5" name="Text Box 4">
            <a:extLst>
              <a:ext uri="{FF2B5EF4-FFF2-40B4-BE49-F238E27FC236}">
                <a16:creationId xmlns:a16="http://schemas.microsoft.com/office/drawing/2014/main" id="{CC452611-9F1F-4D32-A41F-81FB161BCBFD}"/>
              </a:ext>
            </a:extLst>
          </p:cNvPr>
          <p:cNvSpPr txBox="1">
            <a:spLocks noChangeArrowheads="1"/>
          </p:cNvSpPr>
          <p:nvPr/>
        </p:nvSpPr>
        <p:spPr bwMode="auto">
          <a:xfrm>
            <a:off x="698269" y="2382559"/>
            <a:ext cx="10305152" cy="2446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84200">
              <a:defRPr kumimoji="1" sz="2400">
                <a:solidFill>
                  <a:schemeClr val="tx1"/>
                </a:solidFill>
                <a:latin typeface="Times New Roman" pitchFamily="18" charset="0"/>
                <a:ea typeface="宋体" pitchFamily="2" charset="-122"/>
              </a:defRPr>
            </a:lvl1pPr>
            <a:lvl2pPr marL="585788">
              <a:defRPr kumimoji="1" sz="2400">
                <a:solidFill>
                  <a:schemeClr val="tx1"/>
                </a:solidFill>
                <a:latin typeface="Times New Roman" pitchFamily="18" charset="0"/>
                <a:ea typeface="宋体" pitchFamily="2" charset="-122"/>
              </a:defRPr>
            </a:lvl2pPr>
            <a:lvl3pPr>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l">
              <a:lnSpc>
                <a:spcPct val="130000"/>
              </a:lnSpc>
            </a:pPr>
            <a:r>
              <a:rPr lang="zh-CN" altLang="en-US" dirty="0">
                <a:latin typeface="微软雅黑" panose="020B0503020204020204" pitchFamily="34" charset="-122"/>
                <a:ea typeface="微软雅黑" panose="020B0503020204020204" pitchFamily="34" charset="-122"/>
              </a:rPr>
              <a:t>在流图中，对任意两个结点</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，如果从首结点出发到达结点</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的任一通路，都要经过结点</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，则称结点</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是结点</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a:t>
            </a:r>
            <a:r>
              <a:rPr lang="zh-CN" altLang="en-US" dirty="0">
                <a:solidFill>
                  <a:srgbClr val="FF0000"/>
                </a:solidFill>
                <a:latin typeface="微软雅黑" panose="020B0503020204020204" pitchFamily="34" charset="-122"/>
                <a:ea typeface="微软雅黑" panose="020B0503020204020204" pitchFamily="34" charset="-122"/>
              </a:rPr>
              <a:t>必经结点</a:t>
            </a:r>
            <a:r>
              <a:rPr lang="zh-CN" altLang="en-US" dirty="0">
                <a:latin typeface="微软雅黑" panose="020B0503020204020204" pitchFamily="34" charset="-122"/>
                <a:ea typeface="微软雅黑" panose="020B0503020204020204" pitchFamily="34" charset="-122"/>
              </a:rPr>
              <a:t>或</a:t>
            </a:r>
            <a:r>
              <a:rPr lang="zh-CN" altLang="en-US" dirty="0">
                <a:solidFill>
                  <a:srgbClr val="FF0000"/>
                </a:solidFill>
                <a:latin typeface="微软雅黑" panose="020B0503020204020204" pitchFamily="34" charset="-122"/>
                <a:ea typeface="微软雅黑" panose="020B0503020204020204" pitchFamily="34" charset="-122"/>
              </a:rPr>
              <a:t>支配结点</a:t>
            </a:r>
            <a:r>
              <a:rPr lang="zh-CN" altLang="en-US" dirty="0">
                <a:latin typeface="微软雅黑" panose="020B0503020204020204" pitchFamily="34" charset="-122"/>
                <a:ea typeface="微软雅黑" panose="020B0503020204020204" pitchFamily="34" charset="-122"/>
              </a:rPr>
              <a:t>，记为</a:t>
            </a:r>
            <a:r>
              <a:rPr lang="en-US" altLang="zh-CN" dirty="0">
                <a:solidFill>
                  <a:srgbClr val="FF0000"/>
                </a:solidFill>
                <a:latin typeface="微软雅黑" panose="020B0503020204020204" pitchFamily="34" charset="-122"/>
                <a:ea typeface="微软雅黑" panose="020B0503020204020204" pitchFamily="34" charset="-122"/>
              </a:rPr>
              <a:t>m DOM n</a:t>
            </a:r>
            <a:r>
              <a:rPr lang="zh-CN" altLang="en-US" dirty="0">
                <a:latin typeface="微软雅黑" panose="020B0503020204020204" pitchFamily="34" charset="-122"/>
                <a:ea typeface="微软雅黑" panose="020B0503020204020204" pitchFamily="34" charset="-122"/>
              </a:rPr>
              <a:t>。</a:t>
            </a:r>
          </a:p>
          <a:p>
            <a:pPr algn="l">
              <a:lnSpc>
                <a:spcPct val="130000"/>
              </a:lnSpc>
            </a:pPr>
            <a:r>
              <a:rPr lang="zh-CN" altLang="en-US" dirty="0">
                <a:latin typeface="微软雅黑" panose="020B0503020204020204" pitchFamily="34" charset="-122"/>
                <a:ea typeface="微软雅黑" panose="020B0503020204020204" pitchFamily="34" charset="-122"/>
              </a:rPr>
              <a:t>流图中结点</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的所有必经结点集合，称为结点</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a:t>
            </a:r>
            <a:r>
              <a:rPr lang="zh-CN" altLang="en-US" dirty="0">
                <a:solidFill>
                  <a:srgbClr val="FF0000"/>
                </a:solidFill>
                <a:latin typeface="微软雅黑" panose="020B0503020204020204" pitchFamily="34" charset="-122"/>
                <a:ea typeface="微软雅黑" panose="020B0503020204020204" pitchFamily="34" charset="-122"/>
              </a:rPr>
              <a:t>必经结点集</a:t>
            </a:r>
            <a:r>
              <a:rPr lang="zh-CN" altLang="en-US" dirty="0">
                <a:latin typeface="微软雅黑" panose="020B0503020204020204" pitchFamily="34" charset="-122"/>
                <a:ea typeface="微软雅黑" panose="020B0503020204020204" pitchFamily="34" charset="-122"/>
              </a:rPr>
              <a:t>，记为</a:t>
            </a:r>
            <a:r>
              <a:rPr lang="en-US" altLang="zh-CN" dirty="0">
                <a:solidFill>
                  <a:srgbClr val="FF0000"/>
                </a:solidFill>
                <a:latin typeface="微软雅黑" panose="020B0503020204020204" pitchFamily="34" charset="-122"/>
                <a:ea typeface="微软雅黑" panose="020B0503020204020204" pitchFamily="34" charset="-122"/>
              </a:rPr>
              <a:t>D(n)</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gn="l">
              <a:lnSpc>
                <a:spcPct val="130000"/>
              </a:lnSpc>
            </a:pPr>
            <a:r>
              <a:rPr lang="zh-CN" altLang="en-US" dirty="0">
                <a:latin typeface="微软雅黑" panose="020B0503020204020204" pitchFamily="34" charset="-122"/>
                <a:ea typeface="微软雅黑" panose="020B0503020204020204" pitchFamily="34" charset="-122"/>
              </a:rPr>
              <a:t>显有：</a:t>
            </a:r>
            <a:r>
              <a:rPr lang="en-US" altLang="zh-CN" dirty="0">
                <a:solidFill>
                  <a:srgbClr val="0000FF"/>
                </a:solidFill>
                <a:latin typeface="微软雅黑" panose="020B0503020204020204" pitchFamily="34" charset="-122"/>
                <a:ea typeface="微软雅黑" panose="020B0503020204020204" pitchFamily="34" charset="-122"/>
              </a:rPr>
              <a:t>n DOM n,  n</a:t>
            </a:r>
            <a:r>
              <a:rPr lang="en-US" altLang="zh-CN" baseline="-25000" dirty="0">
                <a:solidFill>
                  <a:srgbClr val="0000FF"/>
                </a:solidFill>
                <a:latin typeface="微软雅黑" panose="020B0503020204020204" pitchFamily="34" charset="-122"/>
                <a:ea typeface="微软雅黑" panose="020B0503020204020204" pitchFamily="34" charset="-122"/>
              </a:rPr>
              <a:t>o</a:t>
            </a:r>
            <a:r>
              <a:rPr lang="en-US" altLang="zh-CN" dirty="0">
                <a:solidFill>
                  <a:srgbClr val="0000FF"/>
                </a:solidFill>
                <a:latin typeface="微软雅黑" panose="020B0503020204020204" pitchFamily="34" charset="-122"/>
                <a:ea typeface="微软雅黑" panose="020B0503020204020204" pitchFamily="34" charset="-122"/>
              </a:rPr>
              <a:t> DOM n</a:t>
            </a:r>
            <a:r>
              <a:rPr lang="zh-CN" altLang="en-US" dirty="0">
                <a:solidFill>
                  <a:srgbClr val="0000FF"/>
                </a:solidFill>
                <a:latin typeface="微软雅黑" panose="020B0503020204020204" pitchFamily="34" charset="-122"/>
                <a:ea typeface="微软雅黑" panose="020B0503020204020204" pitchFamily="34" charset="-122"/>
              </a:rPr>
              <a:t> </a:t>
            </a:r>
          </a:p>
        </p:txBody>
      </p:sp>
      <p:grpSp>
        <p:nvGrpSpPr>
          <p:cNvPr id="6" name="Group 38">
            <a:extLst>
              <a:ext uri="{FF2B5EF4-FFF2-40B4-BE49-F238E27FC236}">
                <a16:creationId xmlns:a16="http://schemas.microsoft.com/office/drawing/2014/main" id="{4859E075-A821-4233-81BD-F87C9B0BC4E0}"/>
              </a:ext>
            </a:extLst>
          </p:cNvPr>
          <p:cNvGrpSpPr>
            <a:grpSpLocks/>
          </p:cNvGrpSpPr>
          <p:nvPr/>
        </p:nvGrpSpPr>
        <p:grpSpPr bwMode="auto">
          <a:xfrm>
            <a:off x="3200400" y="5105400"/>
            <a:ext cx="6629400" cy="1143000"/>
            <a:chOff x="864" y="2592"/>
            <a:chExt cx="4176" cy="720"/>
          </a:xfrm>
        </p:grpSpPr>
        <p:sp>
          <p:nvSpPr>
            <p:cNvPr id="7" name="Rectangle 37">
              <a:extLst>
                <a:ext uri="{FF2B5EF4-FFF2-40B4-BE49-F238E27FC236}">
                  <a16:creationId xmlns:a16="http://schemas.microsoft.com/office/drawing/2014/main" id="{E71DFCDD-14EA-4796-A134-EC9B3B186864}"/>
                </a:ext>
              </a:extLst>
            </p:cNvPr>
            <p:cNvSpPr>
              <a:spLocks noChangeArrowheads="1"/>
            </p:cNvSpPr>
            <p:nvPr/>
          </p:nvSpPr>
          <p:spPr bwMode="auto">
            <a:xfrm>
              <a:off x="864" y="2592"/>
              <a:ext cx="4176" cy="720"/>
            </a:xfrm>
            <a:prstGeom prst="rect">
              <a:avLst/>
            </a:prstGeom>
            <a:solidFill>
              <a:schemeClr val="accent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 name="Group 36">
              <a:extLst>
                <a:ext uri="{FF2B5EF4-FFF2-40B4-BE49-F238E27FC236}">
                  <a16:creationId xmlns:a16="http://schemas.microsoft.com/office/drawing/2014/main" id="{8D337622-C0E7-42BD-9C54-4BED97EC3EF0}"/>
                </a:ext>
              </a:extLst>
            </p:cNvPr>
            <p:cNvGrpSpPr>
              <a:grpSpLocks/>
            </p:cNvGrpSpPr>
            <p:nvPr/>
          </p:nvGrpSpPr>
          <p:grpSpPr bwMode="auto">
            <a:xfrm>
              <a:off x="958" y="2689"/>
              <a:ext cx="3976" cy="569"/>
              <a:chOff x="958" y="2545"/>
              <a:chExt cx="3976" cy="569"/>
            </a:xfrm>
          </p:grpSpPr>
          <p:sp>
            <p:nvSpPr>
              <p:cNvPr id="9" name="Oval 7">
                <a:extLst>
                  <a:ext uri="{FF2B5EF4-FFF2-40B4-BE49-F238E27FC236}">
                    <a16:creationId xmlns:a16="http://schemas.microsoft.com/office/drawing/2014/main" id="{92F09916-44BD-472A-9A81-483302225CFB}"/>
                  </a:ext>
                </a:extLst>
              </p:cNvPr>
              <p:cNvSpPr>
                <a:spLocks noChangeArrowheads="1"/>
              </p:cNvSpPr>
              <p:nvPr/>
            </p:nvSpPr>
            <p:spPr bwMode="auto">
              <a:xfrm>
                <a:off x="4454" y="2599"/>
                <a:ext cx="480" cy="453"/>
              </a:xfrm>
              <a:prstGeom prst="ellipse">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EC6C8AEA-6F4B-48E0-95B6-2C3EEA4C7FFE}"/>
                  </a:ext>
                </a:extLst>
              </p:cNvPr>
              <p:cNvSpPr txBox="1">
                <a:spLocks noChangeArrowheads="1"/>
              </p:cNvSpPr>
              <p:nvPr/>
            </p:nvSpPr>
            <p:spPr bwMode="auto">
              <a:xfrm>
                <a:off x="4478" y="2692"/>
                <a:ext cx="44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a:latin typeface="Times New Roman" pitchFamily="18" charset="0"/>
                  </a:rPr>
                  <a:t>n</a:t>
                </a:r>
                <a:endParaRPr lang="en-US" altLang="zh-CN" sz="2400" b="1" baseline="-10000">
                  <a:latin typeface="Times New Roman" pitchFamily="18" charset="0"/>
                </a:endParaRPr>
              </a:p>
            </p:txBody>
          </p:sp>
          <p:sp>
            <p:nvSpPr>
              <p:cNvPr id="11" name="Oval 9">
                <a:extLst>
                  <a:ext uri="{FF2B5EF4-FFF2-40B4-BE49-F238E27FC236}">
                    <a16:creationId xmlns:a16="http://schemas.microsoft.com/office/drawing/2014/main" id="{33E890DF-4ACD-4071-85A0-68B1D3B2C598}"/>
                  </a:ext>
                </a:extLst>
              </p:cNvPr>
              <p:cNvSpPr>
                <a:spLocks noChangeArrowheads="1"/>
              </p:cNvSpPr>
              <p:nvPr/>
            </p:nvSpPr>
            <p:spPr bwMode="auto">
              <a:xfrm>
                <a:off x="2688" y="2606"/>
                <a:ext cx="480" cy="453"/>
              </a:xfrm>
              <a:prstGeom prst="ellipse">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10">
                <a:extLst>
                  <a:ext uri="{FF2B5EF4-FFF2-40B4-BE49-F238E27FC236}">
                    <a16:creationId xmlns:a16="http://schemas.microsoft.com/office/drawing/2014/main" id="{84410B03-9D0A-4EBB-9C6C-0619D23CA1DC}"/>
                  </a:ext>
                </a:extLst>
              </p:cNvPr>
              <p:cNvSpPr txBox="1">
                <a:spLocks noChangeArrowheads="1"/>
              </p:cNvSpPr>
              <p:nvPr/>
            </p:nvSpPr>
            <p:spPr bwMode="auto">
              <a:xfrm>
                <a:off x="2714" y="2660"/>
                <a:ext cx="44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dirty="0">
                    <a:solidFill>
                      <a:schemeClr val="hlink"/>
                    </a:solidFill>
                    <a:latin typeface="Times New Roman" pitchFamily="18" charset="0"/>
                  </a:rPr>
                  <a:t>m</a:t>
                </a:r>
              </a:p>
            </p:txBody>
          </p:sp>
          <p:sp>
            <p:nvSpPr>
              <p:cNvPr id="13" name="Oval 11">
                <a:extLst>
                  <a:ext uri="{FF2B5EF4-FFF2-40B4-BE49-F238E27FC236}">
                    <a16:creationId xmlns:a16="http://schemas.microsoft.com/office/drawing/2014/main" id="{76EDC6DB-E0DC-4D5C-BC5D-30A4E216DE4C}"/>
                  </a:ext>
                </a:extLst>
              </p:cNvPr>
              <p:cNvSpPr>
                <a:spLocks noChangeArrowheads="1"/>
              </p:cNvSpPr>
              <p:nvPr/>
            </p:nvSpPr>
            <p:spPr bwMode="auto">
              <a:xfrm>
                <a:off x="958" y="2605"/>
                <a:ext cx="480" cy="453"/>
              </a:xfrm>
              <a:prstGeom prst="ellipse">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2">
                <a:extLst>
                  <a:ext uri="{FF2B5EF4-FFF2-40B4-BE49-F238E27FC236}">
                    <a16:creationId xmlns:a16="http://schemas.microsoft.com/office/drawing/2014/main" id="{F2DC99A1-4F8B-449B-8556-2D51D832896E}"/>
                  </a:ext>
                </a:extLst>
              </p:cNvPr>
              <p:cNvSpPr txBox="1">
                <a:spLocks noChangeArrowheads="1"/>
              </p:cNvSpPr>
              <p:nvPr/>
            </p:nvSpPr>
            <p:spPr bwMode="auto">
              <a:xfrm>
                <a:off x="1053" y="2681"/>
                <a:ext cx="44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latin typeface="Times New Roman" pitchFamily="18" charset="0"/>
                  </a:rPr>
                  <a:t>n</a:t>
                </a:r>
                <a:r>
                  <a:rPr lang="en-US" altLang="zh-CN" sz="2400" b="1" baseline="-10000" dirty="0">
                    <a:latin typeface="Times New Roman" pitchFamily="18" charset="0"/>
                  </a:rPr>
                  <a:t>0</a:t>
                </a:r>
              </a:p>
            </p:txBody>
          </p:sp>
          <p:sp>
            <p:nvSpPr>
              <p:cNvPr id="15" name="Arc 14">
                <a:extLst>
                  <a:ext uri="{FF2B5EF4-FFF2-40B4-BE49-F238E27FC236}">
                    <a16:creationId xmlns:a16="http://schemas.microsoft.com/office/drawing/2014/main" id="{7465CA51-4319-410E-8BD3-AA6E9F082CB1}"/>
                  </a:ext>
                </a:extLst>
              </p:cNvPr>
              <p:cNvSpPr>
                <a:spLocks/>
              </p:cNvSpPr>
              <p:nvPr/>
            </p:nvSpPr>
            <p:spPr bwMode="auto">
              <a:xfrm flipV="1">
                <a:off x="1365" y="2613"/>
                <a:ext cx="307" cy="96"/>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noFill/>
              <a:ln w="9525">
                <a:solidFill>
                  <a:schemeClr val="tx1"/>
                </a:solidFill>
                <a:miter lim="800000"/>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lang="zh-CN" altLang="zh-CN" b="1">
                  <a:latin typeface="Times New Roman" pitchFamily="18" charset="0"/>
                </a:endParaRPr>
              </a:p>
            </p:txBody>
          </p:sp>
          <p:sp>
            <p:nvSpPr>
              <p:cNvPr id="16" name="Arc 15">
                <a:extLst>
                  <a:ext uri="{FF2B5EF4-FFF2-40B4-BE49-F238E27FC236}">
                    <a16:creationId xmlns:a16="http://schemas.microsoft.com/office/drawing/2014/main" id="{12A93124-1113-4E61-B561-31AB720B4B92}"/>
                  </a:ext>
                </a:extLst>
              </p:cNvPr>
              <p:cNvSpPr>
                <a:spLocks/>
              </p:cNvSpPr>
              <p:nvPr/>
            </p:nvSpPr>
            <p:spPr bwMode="auto">
              <a:xfrm>
                <a:off x="1363" y="2990"/>
                <a:ext cx="307" cy="96"/>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noFill/>
              <a:ln w="9525">
                <a:solidFill>
                  <a:schemeClr val="tx1"/>
                </a:solidFill>
                <a:miter lim="800000"/>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Text Box 16">
                <a:extLst>
                  <a:ext uri="{FF2B5EF4-FFF2-40B4-BE49-F238E27FC236}">
                    <a16:creationId xmlns:a16="http://schemas.microsoft.com/office/drawing/2014/main" id="{08B7A258-BD6F-40E0-80C9-7F1A00DA1E4E}"/>
                  </a:ext>
                </a:extLst>
              </p:cNvPr>
              <p:cNvSpPr txBox="1">
                <a:spLocks noChangeArrowheads="1"/>
              </p:cNvSpPr>
              <p:nvPr/>
            </p:nvSpPr>
            <p:spPr bwMode="auto">
              <a:xfrm>
                <a:off x="1440" y="2640"/>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itchFamily="18" charset="0"/>
                  </a:rPr>
                  <a:t>…</a:t>
                </a:r>
              </a:p>
            </p:txBody>
          </p:sp>
          <p:sp>
            <p:nvSpPr>
              <p:cNvPr id="18" name="Arc 25">
                <a:extLst>
                  <a:ext uri="{FF2B5EF4-FFF2-40B4-BE49-F238E27FC236}">
                    <a16:creationId xmlns:a16="http://schemas.microsoft.com/office/drawing/2014/main" id="{649B9E85-E48A-409D-A1FB-3E6A2E1CBF4A}"/>
                  </a:ext>
                </a:extLst>
              </p:cNvPr>
              <p:cNvSpPr>
                <a:spLocks/>
              </p:cNvSpPr>
              <p:nvPr/>
            </p:nvSpPr>
            <p:spPr bwMode="auto">
              <a:xfrm flipV="1">
                <a:off x="3114" y="2627"/>
                <a:ext cx="307" cy="96"/>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noFill/>
              <a:ln w="9525">
                <a:solidFill>
                  <a:schemeClr val="tx1"/>
                </a:solidFill>
                <a:miter lim="800000"/>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lang="zh-CN" altLang="zh-CN" b="1">
                  <a:latin typeface="Times New Roman" pitchFamily="18" charset="0"/>
                </a:endParaRPr>
              </a:p>
            </p:txBody>
          </p:sp>
          <p:sp>
            <p:nvSpPr>
              <p:cNvPr id="19" name="Arc 26">
                <a:extLst>
                  <a:ext uri="{FF2B5EF4-FFF2-40B4-BE49-F238E27FC236}">
                    <a16:creationId xmlns:a16="http://schemas.microsoft.com/office/drawing/2014/main" id="{8F5F2F8D-B84A-4BBB-A271-43E7DC8AD6C3}"/>
                  </a:ext>
                </a:extLst>
              </p:cNvPr>
              <p:cNvSpPr>
                <a:spLocks/>
              </p:cNvSpPr>
              <p:nvPr/>
            </p:nvSpPr>
            <p:spPr bwMode="auto">
              <a:xfrm>
                <a:off x="3098" y="2976"/>
                <a:ext cx="307" cy="96"/>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noFill/>
              <a:ln w="9525">
                <a:solidFill>
                  <a:schemeClr val="tx1"/>
                </a:solidFill>
                <a:miter lim="800000"/>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27">
                <a:extLst>
                  <a:ext uri="{FF2B5EF4-FFF2-40B4-BE49-F238E27FC236}">
                    <a16:creationId xmlns:a16="http://schemas.microsoft.com/office/drawing/2014/main" id="{FFC9E646-5081-4666-A102-8560B0169491}"/>
                  </a:ext>
                </a:extLst>
              </p:cNvPr>
              <p:cNvSpPr txBox="1">
                <a:spLocks noChangeArrowheads="1"/>
              </p:cNvSpPr>
              <p:nvPr/>
            </p:nvSpPr>
            <p:spPr bwMode="auto">
              <a:xfrm>
                <a:off x="3182" y="2654"/>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itchFamily="18" charset="0"/>
                  </a:rPr>
                  <a:t>…</a:t>
                </a:r>
              </a:p>
            </p:txBody>
          </p:sp>
          <p:sp>
            <p:nvSpPr>
              <p:cNvPr id="21" name="Arc 28">
                <a:extLst>
                  <a:ext uri="{FF2B5EF4-FFF2-40B4-BE49-F238E27FC236}">
                    <a16:creationId xmlns:a16="http://schemas.microsoft.com/office/drawing/2014/main" id="{D1C43AE0-9E97-4B6B-8831-4317ACD87370}"/>
                  </a:ext>
                </a:extLst>
              </p:cNvPr>
              <p:cNvSpPr>
                <a:spLocks/>
              </p:cNvSpPr>
              <p:nvPr/>
            </p:nvSpPr>
            <p:spPr bwMode="auto">
              <a:xfrm flipH="1">
                <a:off x="2400" y="2934"/>
                <a:ext cx="308" cy="138"/>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noFill/>
              <a:ln w="9525">
                <a:solidFill>
                  <a:schemeClr val="tx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1">
                  <a:latin typeface="Times New Roman" pitchFamily="18" charset="0"/>
                </a:endParaRPr>
              </a:p>
            </p:txBody>
          </p:sp>
          <p:sp>
            <p:nvSpPr>
              <p:cNvPr id="22" name="Arc 29">
                <a:extLst>
                  <a:ext uri="{FF2B5EF4-FFF2-40B4-BE49-F238E27FC236}">
                    <a16:creationId xmlns:a16="http://schemas.microsoft.com/office/drawing/2014/main" id="{B5DC138C-3829-4317-B38B-358DA04BFB4B}"/>
                  </a:ext>
                </a:extLst>
              </p:cNvPr>
              <p:cNvSpPr>
                <a:spLocks/>
              </p:cNvSpPr>
              <p:nvPr/>
            </p:nvSpPr>
            <p:spPr bwMode="auto">
              <a:xfrm flipH="1" flipV="1">
                <a:off x="2400" y="2620"/>
                <a:ext cx="307" cy="144"/>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noFill/>
              <a:ln w="9525">
                <a:solidFill>
                  <a:schemeClr val="tx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30">
                <a:extLst>
                  <a:ext uri="{FF2B5EF4-FFF2-40B4-BE49-F238E27FC236}">
                    <a16:creationId xmlns:a16="http://schemas.microsoft.com/office/drawing/2014/main" id="{CC446A8B-1608-4869-BC07-122ADFB44C76}"/>
                  </a:ext>
                </a:extLst>
              </p:cNvPr>
              <p:cNvSpPr txBox="1">
                <a:spLocks noChangeArrowheads="1"/>
              </p:cNvSpPr>
              <p:nvPr/>
            </p:nvSpPr>
            <p:spPr bwMode="auto">
              <a:xfrm flipV="1">
                <a:off x="2400" y="2736"/>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itchFamily="18" charset="0"/>
                  </a:rPr>
                  <a:t>…</a:t>
                </a:r>
              </a:p>
            </p:txBody>
          </p:sp>
          <p:sp>
            <p:nvSpPr>
              <p:cNvPr id="24" name="Arc 31">
                <a:extLst>
                  <a:ext uri="{FF2B5EF4-FFF2-40B4-BE49-F238E27FC236}">
                    <a16:creationId xmlns:a16="http://schemas.microsoft.com/office/drawing/2014/main" id="{23859B36-E36F-4414-9080-677637B4BE52}"/>
                  </a:ext>
                </a:extLst>
              </p:cNvPr>
              <p:cNvSpPr>
                <a:spLocks/>
              </p:cNvSpPr>
              <p:nvPr/>
            </p:nvSpPr>
            <p:spPr bwMode="auto">
              <a:xfrm flipH="1">
                <a:off x="4161" y="2899"/>
                <a:ext cx="308" cy="138"/>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noFill/>
              <a:ln w="9525">
                <a:solidFill>
                  <a:schemeClr val="tx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1">
                  <a:latin typeface="Times New Roman" pitchFamily="18" charset="0"/>
                </a:endParaRPr>
              </a:p>
            </p:txBody>
          </p:sp>
          <p:sp>
            <p:nvSpPr>
              <p:cNvPr id="25" name="Arc 32">
                <a:extLst>
                  <a:ext uri="{FF2B5EF4-FFF2-40B4-BE49-F238E27FC236}">
                    <a16:creationId xmlns:a16="http://schemas.microsoft.com/office/drawing/2014/main" id="{BDD1B734-C56D-4FF7-B5E0-EB548B2972BB}"/>
                  </a:ext>
                </a:extLst>
              </p:cNvPr>
              <p:cNvSpPr>
                <a:spLocks/>
              </p:cNvSpPr>
              <p:nvPr/>
            </p:nvSpPr>
            <p:spPr bwMode="auto">
              <a:xfrm flipH="1" flipV="1">
                <a:off x="4161" y="2557"/>
                <a:ext cx="307" cy="144"/>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noFill/>
              <a:ln w="9525">
                <a:solidFill>
                  <a:schemeClr val="tx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33">
                <a:extLst>
                  <a:ext uri="{FF2B5EF4-FFF2-40B4-BE49-F238E27FC236}">
                    <a16:creationId xmlns:a16="http://schemas.microsoft.com/office/drawing/2014/main" id="{1A430D3C-CA7F-4895-8515-985052C2C819}"/>
                  </a:ext>
                </a:extLst>
              </p:cNvPr>
              <p:cNvSpPr txBox="1">
                <a:spLocks noChangeArrowheads="1"/>
              </p:cNvSpPr>
              <p:nvPr/>
            </p:nvSpPr>
            <p:spPr bwMode="auto">
              <a:xfrm flipV="1">
                <a:off x="4161" y="2701"/>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itchFamily="18" charset="0"/>
                  </a:rPr>
                  <a:t>…</a:t>
                </a:r>
              </a:p>
            </p:txBody>
          </p:sp>
          <p:sp>
            <p:nvSpPr>
              <p:cNvPr id="27" name="AutoShape 34">
                <a:extLst>
                  <a:ext uri="{FF2B5EF4-FFF2-40B4-BE49-F238E27FC236}">
                    <a16:creationId xmlns:a16="http://schemas.microsoft.com/office/drawing/2014/main" id="{B0F74D1F-A9C2-4E88-9A3E-A96236F1299D}"/>
                  </a:ext>
                </a:extLst>
              </p:cNvPr>
              <p:cNvSpPr>
                <a:spLocks noChangeArrowheads="1"/>
              </p:cNvSpPr>
              <p:nvPr/>
            </p:nvSpPr>
            <p:spPr bwMode="auto">
              <a:xfrm>
                <a:off x="1680" y="2559"/>
                <a:ext cx="720" cy="555"/>
              </a:xfrm>
              <a:prstGeom prst="cloudCallout">
                <a:avLst>
                  <a:gd name="adj1" fmla="val -34028"/>
                  <a:gd name="adj2" fmla="val 28917"/>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b="1">
                  <a:latin typeface="Times New Roman" pitchFamily="18" charset="0"/>
                </a:endParaRPr>
              </a:p>
            </p:txBody>
          </p:sp>
          <p:sp>
            <p:nvSpPr>
              <p:cNvPr id="28" name="AutoShape 35">
                <a:extLst>
                  <a:ext uri="{FF2B5EF4-FFF2-40B4-BE49-F238E27FC236}">
                    <a16:creationId xmlns:a16="http://schemas.microsoft.com/office/drawing/2014/main" id="{0F972F79-14F5-40B5-855C-0C008BECF035}"/>
                  </a:ext>
                </a:extLst>
              </p:cNvPr>
              <p:cNvSpPr>
                <a:spLocks noChangeArrowheads="1"/>
              </p:cNvSpPr>
              <p:nvPr/>
            </p:nvSpPr>
            <p:spPr bwMode="auto">
              <a:xfrm>
                <a:off x="3470" y="2545"/>
                <a:ext cx="720" cy="548"/>
              </a:xfrm>
              <a:prstGeom prst="cloudCallout">
                <a:avLst>
                  <a:gd name="adj1" fmla="val -34028"/>
                  <a:gd name="adj2" fmla="val 28648"/>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b="1">
                  <a:latin typeface="Times New Roman" pitchFamily="18" charset="0"/>
                </a:endParaRPr>
              </a:p>
            </p:txBody>
          </p:sp>
        </p:grpSp>
      </p:grpSp>
      <p:sp>
        <p:nvSpPr>
          <p:cNvPr id="29" name="Arc 41">
            <a:extLst>
              <a:ext uri="{FF2B5EF4-FFF2-40B4-BE49-F238E27FC236}">
                <a16:creationId xmlns:a16="http://schemas.microsoft.com/office/drawing/2014/main" id="{D80D2D5A-B1DA-4B7A-84EE-F03164058C83}"/>
              </a:ext>
            </a:extLst>
          </p:cNvPr>
          <p:cNvSpPr>
            <a:spLocks/>
          </p:cNvSpPr>
          <p:nvPr/>
        </p:nvSpPr>
        <p:spPr bwMode="auto">
          <a:xfrm rot="-150331" flipH="1">
            <a:off x="6390749" y="3281380"/>
            <a:ext cx="1184395" cy="2206948"/>
          </a:xfrm>
          <a:custGeom>
            <a:avLst/>
            <a:gdLst>
              <a:gd name="G0" fmla="+- 5613 0 0"/>
              <a:gd name="G1" fmla="+- 21600 0 0"/>
              <a:gd name="G2" fmla="+- 21600 0 0"/>
              <a:gd name="T0" fmla="*/ 0 w 27213"/>
              <a:gd name="T1" fmla="*/ 742 h 21600"/>
              <a:gd name="T2" fmla="*/ 27213 w 27213"/>
              <a:gd name="T3" fmla="*/ 21600 h 21600"/>
              <a:gd name="T4" fmla="*/ 5613 w 27213"/>
              <a:gd name="T5" fmla="*/ 21600 h 21600"/>
            </a:gdLst>
            <a:ahLst/>
            <a:cxnLst>
              <a:cxn ang="0">
                <a:pos x="T0" y="T1"/>
              </a:cxn>
              <a:cxn ang="0">
                <a:pos x="T2" y="T3"/>
              </a:cxn>
              <a:cxn ang="0">
                <a:pos x="T4" y="T5"/>
              </a:cxn>
            </a:cxnLst>
            <a:rect l="0" t="0" r="r" b="b"/>
            <a:pathLst>
              <a:path w="27213" h="21600" fill="none" extrusionOk="0">
                <a:moveTo>
                  <a:pt x="0" y="742"/>
                </a:moveTo>
                <a:cubicBezTo>
                  <a:pt x="1830" y="249"/>
                  <a:pt x="3717" y="-1"/>
                  <a:pt x="5613" y="0"/>
                </a:cubicBezTo>
                <a:cubicBezTo>
                  <a:pt x="17542" y="0"/>
                  <a:pt x="27213" y="9670"/>
                  <a:pt x="27213" y="21600"/>
                </a:cubicBezTo>
              </a:path>
              <a:path w="27213" h="21600" stroke="0" extrusionOk="0">
                <a:moveTo>
                  <a:pt x="0" y="742"/>
                </a:moveTo>
                <a:cubicBezTo>
                  <a:pt x="1830" y="249"/>
                  <a:pt x="3717" y="-1"/>
                  <a:pt x="5613" y="0"/>
                </a:cubicBezTo>
                <a:cubicBezTo>
                  <a:pt x="17542" y="0"/>
                  <a:pt x="27213" y="9670"/>
                  <a:pt x="27213" y="21600"/>
                </a:cubicBezTo>
                <a:lnTo>
                  <a:pt x="5613" y="21600"/>
                </a:lnTo>
                <a:close/>
              </a:path>
            </a:pathLst>
          </a:custGeom>
          <a:noFill/>
          <a:ln w="19050">
            <a:solidFill>
              <a:srgbClr val="000080"/>
            </a:solidFill>
            <a:prstDash val="sysDot"/>
            <a:miter lim="800000"/>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5447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E4582E2-2852-4B2F-A3FB-5E44B2963F52}"/>
              </a:ext>
            </a:extLst>
          </p:cNvPr>
          <p:cNvSpPr>
            <a:spLocks noGrp="1"/>
          </p:cNvSpPr>
          <p:nvPr>
            <p:ph idx="1"/>
          </p:nvPr>
        </p:nvSpPr>
        <p:spPr/>
        <p:txBody>
          <a:bodyPr/>
          <a:lstStyle/>
          <a:p>
            <a:r>
              <a:rPr lang="zh-CN" altLang="en-US" dirty="0">
                <a:solidFill>
                  <a:schemeClr val="accent5"/>
                </a:solidFill>
              </a:rPr>
              <a:t>计算所有结点</a:t>
            </a:r>
            <a:r>
              <a:rPr lang="en-US" altLang="zh-CN" dirty="0">
                <a:solidFill>
                  <a:schemeClr val="accent5"/>
                </a:solidFill>
              </a:rPr>
              <a:t>n</a:t>
            </a:r>
            <a:r>
              <a:rPr lang="zh-CN" altLang="en-US" dirty="0">
                <a:solidFill>
                  <a:schemeClr val="accent5"/>
                </a:solidFill>
              </a:rPr>
              <a:t>的必经结点集</a:t>
            </a:r>
            <a:r>
              <a:rPr lang="en-US" altLang="zh-CN" dirty="0">
                <a:solidFill>
                  <a:schemeClr val="accent5"/>
                </a:solidFill>
              </a:rPr>
              <a:t>D</a:t>
            </a:r>
            <a:r>
              <a:rPr lang="zh-CN" altLang="en-US" dirty="0">
                <a:solidFill>
                  <a:schemeClr val="accent5"/>
                </a:solidFill>
              </a:rPr>
              <a:t>（</a:t>
            </a:r>
            <a:r>
              <a:rPr lang="en-US" altLang="zh-CN" dirty="0">
                <a:solidFill>
                  <a:schemeClr val="accent5"/>
                </a:solidFill>
              </a:rPr>
              <a:t>n</a:t>
            </a:r>
            <a:r>
              <a:rPr lang="zh-CN" altLang="en-US" dirty="0">
                <a:solidFill>
                  <a:schemeClr val="accent5"/>
                </a:solidFill>
              </a:rPr>
              <a:t>）之算法</a:t>
            </a:r>
            <a:endParaRPr lang="en-US" altLang="zh-CN" dirty="0">
              <a:solidFill>
                <a:schemeClr val="accent5"/>
              </a:solidFill>
            </a:endParaRPr>
          </a:p>
          <a:p>
            <a:pPr marL="0" indent="0">
              <a:buNone/>
            </a:pPr>
            <a:r>
              <a:rPr lang="zh-CN" altLang="en-US" dirty="0">
                <a:solidFill>
                  <a:srgbClr val="C00000"/>
                </a:solidFill>
              </a:rPr>
              <a:t>（流图</a:t>
            </a:r>
            <a:r>
              <a:rPr lang="en-US" altLang="zh-CN" dirty="0">
                <a:solidFill>
                  <a:srgbClr val="C00000"/>
                </a:solidFill>
              </a:rPr>
              <a:t>G</a:t>
            </a:r>
            <a:r>
              <a:rPr lang="zh-CN" altLang="en-US" dirty="0">
                <a:solidFill>
                  <a:srgbClr val="C00000"/>
                </a:solidFill>
              </a:rPr>
              <a:t>＝</a:t>
            </a:r>
            <a:r>
              <a:rPr lang="en-US" altLang="zh-CN" dirty="0">
                <a:solidFill>
                  <a:srgbClr val="C00000"/>
                </a:solidFill>
              </a:rPr>
              <a:t>(N,E,n0)</a:t>
            </a:r>
            <a:r>
              <a:rPr lang="zh-CN" altLang="en-US" dirty="0">
                <a:solidFill>
                  <a:srgbClr val="C00000"/>
                </a:solidFill>
              </a:rPr>
              <a:t>、</a:t>
            </a:r>
            <a:r>
              <a:rPr lang="en-US" altLang="zh-CN" dirty="0">
                <a:solidFill>
                  <a:srgbClr val="C00000"/>
                </a:solidFill>
              </a:rPr>
              <a:t>P(n)</a:t>
            </a:r>
            <a:r>
              <a:rPr lang="zh-CN" altLang="en-US" dirty="0">
                <a:solidFill>
                  <a:srgbClr val="C00000"/>
                </a:solidFill>
              </a:rPr>
              <a:t>为结点</a:t>
            </a:r>
            <a:r>
              <a:rPr lang="en-US" altLang="zh-CN" dirty="0">
                <a:solidFill>
                  <a:srgbClr val="C00000"/>
                </a:solidFill>
              </a:rPr>
              <a:t>n</a:t>
            </a:r>
            <a:r>
              <a:rPr lang="zh-CN" altLang="en-US" dirty="0">
                <a:solidFill>
                  <a:srgbClr val="C00000"/>
                </a:solidFill>
              </a:rPr>
              <a:t>的所有前驱结点集 ） </a:t>
            </a:r>
          </a:p>
          <a:p>
            <a:endParaRPr lang="zh-CN" altLang="en-US" dirty="0"/>
          </a:p>
        </p:txBody>
      </p:sp>
      <p:sp>
        <p:nvSpPr>
          <p:cNvPr id="34" name="Text Box 2"/>
          <p:cNvSpPr txBox="1">
            <a:spLocks noChangeArrowheads="1"/>
          </p:cNvSpPr>
          <p:nvPr/>
        </p:nvSpPr>
        <p:spPr bwMode="auto">
          <a:xfrm>
            <a:off x="2217738" y="609600"/>
            <a:ext cx="8077200" cy="435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spcBef>
                <a:spcPct val="20000"/>
              </a:spcBef>
            </a:pPr>
            <a:endParaRPr lang="zh-CN" altLang="en-US" sz="2000" b="1" dirty="0">
              <a:latin typeface="宋体" pitchFamily="2" charset="-122"/>
              <a:ea typeface="宋体" pitchFamily="2" charset="-122"/>
            </a:endParaRPr>
          </a:p>
        </p:txBody>
      </p:sp>
      <p:sp>
        <p:nvSpPr>
          <p:cNvPr id="35" name="Text Box 4"/>
          <p:cNvSpPr txBox="1">
            <a:spLocks noChangeArrowheads="1"/>
          </p:cNvSpPr>
          <p:nvPr/>
        </p:nvSpPr>
        <p:spPr bwMode="auto">
          <a:xfrm>
            <a:off x="1188579" y="2268932"/>
            <a:ext cx="10368365" cy="2815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30000"/>
              </a:lnSpc>
              <a:spcBef>
                <a:spcPct val="20000"/>
              </a:spcBef>
            </a:pPr>
            <a:r>
              <a:rPr lang="zh-CN" altLang="en-US" sz="2400" dirty="0">
                <a:latin typeface="+mn-ea"/>
              </a:rPr>
              <a:t>（</a:t>
            </a:r>
            <a:r>
              <a:rPr lang="en-US" altLang="zh-CN" sz="2400" dirty="0">
                <a:latin typeface="+mn-ea"/>
              </a:rPr>
              <a:t>1</a:t>
            </a:r>
            <a:r>
              <a:rPr lang="zh-CN" altLang="en-US" sz="2400" dirty="0">
                <a:latin typeface="+mn-ea"/>
              </a:rPr>
              <a:t>）置初值：</a:t>
            </a:r>
            <a:r>
              <a:rPr lang="en-US" altLang="zh-CN" sz="2400" dirty="0">
                <a:latin typeface="+mn-ea"/>
              </a:rPr>
              <a:t>D(n</a:t>
            </a:r>
            <a:r>
              <a:rPr lang="en-US" altLang="zh-CN" sz="2400" baseline="-30000" dirty="0">
                <a:latin typeface="+mn-ea"/>
              </a:rPr>
              <a:t>0</a:t>
            </a:r>
            <a:r>
              <a:rPr lang="en-US" altLang="zh-CN" sz="2400" dirty="0">
                <a:latin typeface="+mn-ea"/>
              </a:rPr>
              <a:t>)←{n</a:t>
            </a:r>
            <a:r>
              <a:rPr lang="en-US" altLang="zh-CN" sz="2400" baseline="-30000" dirty="0">
                <a:latin typeface="+mn-ea"/>
              </a:rPr>
              <a:t>0</a:t>
            </a:r>
            <a:r>
              <a:rPr lang="en-US" altLang="zh-CN" sz="2400" dirty="0">
                <a:latin typeface="+mn-ea"/>
              </a:rPr>
              <a:t>}</a:t>
            </a:r>
            <a:r>
              <a:rPr lang="zh-CN" altLang="en-US" sz="2400" dirty="0">
                <a:latin typeface="+mn-ea"/>
              </a:rPr>
              <a:t>；对于</a:t>
            </a:r>
            <a:r>
              <a:rPr lang="en-US" altLang="zh-CN" sz="2400" dirty="0">
                <a:latin typeface="+mn-ea"/>
              </a:rPr>
              <a:t>n∈(N</a:t>
            </a:r>
            <a:r>
              <a:rPr lang="zh-CN" altLang="en-US" sz="2400" dirty="0">
                <a:latin typeface="+mn-ea"/>
              </a:rPr>
              <a:t>－</a:t>
            </a:r>
            <a:r>
              <a:rPr lang="en-US" altLang="zh-CN" sz="2400" dirty="0">
                <a:latin typeface="+mn-ea"/>
              </a:rPr>
              <a:t>{ n</a:t>
            </a:r>
            <a:r>
              <a:rPr lang="en-US" altLang="zh-CN" sz="2400" baseline="-30000" dirty="0">
                <a:latin typeface="+mn-ea"/>
              </a:rPr>
              <a:t>0</a:t>
            </a:r>
            <a:r>
              <a:rPr lang="en-US" altLang="zh-CN" sz="2400" dirty="0">
                <a:latin typeface="+mn-ea"/>
              </a:rPr>
              <a:t>})</a:t>
            </a:r>
            <a:r>
              <a:rPr lang="zh-CN" altLang="en-US" sz="2400" dirty="0">
                <a:latin typeface="+mn-ea"/>
              </a:rPr>
              <a:t>，</a:t>
            </a:r>
            <a:r>
              <a:rPr lang="en-US" altLang="zh-CN" sz="2400" dirty="0">
                <a:latin typeface="+mn-ea"/>
              </a:rPr>
              <a:t>D(n)←N</a:t>
            </a:r>
            <a:r>
              <a:rPr lang="zh-CN" altLang="en-US" sz="2400" dirty="0">
                <a:latin typeface="+mn-ea"/>
              </a:rPr>
              <a:t>；</a:t>
            </a:r>
          </a:p>
          <a:p>
            <a:pPr algn="l">
              <a:lnSpc>
                <a:spcPct val="150000"/>
              </a:lnSpc>
              <a:spcBef>
                <a:spcPct val="20000"/>
              </a:spcBef>
            </a:pPr>
            <a:r>
              <a:rPr lang="zh-CN" altLang="en-US" sz="2400" dirty="0">
                <a:latin typeface="+mn-ea"/>
              </a:rPr>
              <a:t>（</a:t>
            </a:r>
            <a:r>
              <a:rPr lang="en-US" altLang="zh-CN" sz="2400" dirty="0">
                <a:latin typeface="+mn-ea"/>
              </a:rPr>
              <a:t>2</a:t>
            </a:r>
            <a:r>
              <a:rPr lang="zh-CN" altLang="en-US" sz="2400" dirty="0">
                <a:latin typeface="+mn-ea"/>
              </a:rPr>
              <a:t>）对于</a:t>
            </a:r>
            <a:r>
              <a:rPr lang="en-US" altLang="zh-CN" sz="2400" dirty="0">
                <a:latin typeface="+mn-ea"/>
              </a:rPr>
              <a:t>n∈(N</a:t>
            </a:r>
            <a:r>
              <a:rPr lang="zh-CN" altLang="en-US" sz="2400" dirty="0">
                <a:latin typeface="+mn-ea"/>
              </a:rPr>
              <a:t>－</a:t>
            </a:r>
            <a:r>
              <a:rPr lang="en-US" altLang="zh-CN" sz="2400" dirty="0">
                <a:latin typeface="+mn-ea"/>
              </a:rPr>
              <a:t>{n</a:t>
            </a:r>
            <a:r>
              <a:rPr lang="en-US" altLang="zh-CN" sz="2400" baseline="-30000" dirty="0">
                <a:latin typeface="+mn-ea"/>
              </a:rPr>
              <a:t>0</a:t>
            </a:r>
            <a:r>
              <a:rPr lang="en-US" altLang="zh-CN" sz="2400" dirty="0">
                <a:latin typeface="+mn-ea"/>
              </a:rPr>
              <a:t>})</a:t>
            </a:r>
            <a:r>
              <a:rPr lang="zh-CN" altLang="en-US" sz="2400" dirty="0">
                <a:latin typeface="+mn-ea"/>
              </a:rPr>
              <a:t>，做下列计算：</a:t>
            </a:r>
          </a:p>
          <a:p>
            <a:pPr>
              <a:lnSpc>
                <a:spcPct val="130000"/>
              </a:lnSpc>
              <a:spcBef>
                <a:spcPct val="20000"/>
              </a:spcBef>
            </a:pPr>
            <a:r>
              <a:rPr lang="zh-CN" altLang="en-US" sz="2400" dirty="0">
                <a:latin typeface="+mn-ea"/>
              </a:rPr>
              <a:t>      （</a:t>
            </a:r>
            <a:r>
              <a:rPr lang="en-US" altLang="zh-CN" sz="2400" dirty="0">
                <a:latin typeface="+mn-ea"/>
              </a:rPr>
              <a:t>2.1</a:t>
            </a:r>
            <a:r>
              <a:rPr lang="zh-CN" altLang="en-US" sz="2400" dirty="0">
                <a:latin typeface="+mn-ea"/>
              </a:rPr>
              <a:t>）</a:t>
            </a:r>
            <a:r>
              <a:rPr lang="en-US" altLang="zh-CN" sz="2400" dirty="0">
                <a:latin typeface="+mn-ea"/>
              </a:rPr>
              <a:t>NEW_D←{n} ∪ (</a:t>
            </a:r>
            <a:r>
              <a:rPr lang="zh-CN" altLang="en-US" sz="2400" dirty="0">
                <a:latin typeface="+mn-ea"/>
              </a:rPr>
              <a:t> ∩ </a:t>
            </a:r>
            <a:r>
              <a:rPr lang="en-US" altLang="zh-CN" sz="2400" dirty="0">
                <a:latin typeface="+mn-ea"/>
              </a:rPr>
              <a:t>D(p) |  </a:t>
            </a:r>
            <a:r>
              <a:rPr lang="en-US" altLang="zh-CN" sz="2400" dirty="0" err="1">
                <a:latin typeface="+mn-ea"/>
              </a:rPr>
              <a:t>p∈P</a:t>
            </a:r>
            <a:r>
              <a:rPr lang="en-US" altLang="zh-CN" sz="2400" dirty="0">
                <a:latin typeface="+mn-ea"/>
              </a:rPr>
              <a:t>(n) </a:t>
            </a:r>
            <a:r>
              <a:rPr lang="zh-CN" altLang="en-US" sz="2400" dirty="0">
                <a:latin typeface="+mn-ea"/>
              </a:rPr>
              <a:t>）；</a:t>
            </a:r>
          </a:p>
          <a:p>
            <a:pPr algn="l">
              <a:lnSpc>
                <a:spcPct val="130000"/>
              </a:lnSpc>
              <a:spcBef>
                <a:spcPct val="20000"/>
              </a:spcBef>
            </a:pPr>
            <a:r>
              <a:rPr lang="zh-CN" altLang="en-US" sz="2400" dirty="0">
                <a:latin typeface="+mn-ea"/>
              </a:rPr>
              <a:t>　  （</a:t>
            </a:r>
            <a:r>
              <a:rPr lang="en-US" altLang="zh-CN" sz="2400" dirty="0">
                <a:latin typeface="+mn-ea"/>
              </a:rPr>
              <a:t>2.2</a:t>
            </a:r>
            <a:r>
              <a:rPr lang="zh-CN" altLang="en-US" sz="2400" dirty="0">
                <a:latin typeface="+mn-ea"/>
              </a:rPr>
              <a:t>）如果</a:t>
            </a:r>
            <a:r>
              <a:rPr lang="en-US" altLang="zh-CN" sz="2400" dirty="0">
                <a:latin typeface="+mn-ea"/>
              </a:rPr>
              <a:t>NEW_D≠D(n)</a:t>
            </a:r>
            <a:r>
              <a:rPr lang="zh-CN" altLang="en-US" sz="2400" dirty="0">
                <a:latin typeface="+mn-ea"/>
              </a:rPr>
              <a:t>，则</a:t>
            </a:r>
            <a:r>
              <a:rPr lang="en-US" altLang="zh-CN" sz="2400" dirty="0">
                <a:latin typeface="+mn-ea"/>
              </a:rPr>
              <a:t>D(n)←NEW_D</a:t>
            </a:r>
            <a:r>
              <a:rPr lang="zh-CN" altLang="en-US" sz="2400" dirty="0">
                <a:latin typeface="+mn-ea"/>
              </a:rPr>
              <a:t>；</a:t>
            </a:r>
          </a:p>
          <a:p>
            <a:pPr algn="l">
              <a:lnSpc>
                <a:spcPct val="130000"/>
              </a:lnSpc>
              <a:spcBef>
                <a:spcPct val="20000"/>
              </a:spcBef>
            </a:pPr>
            <a:r>
              <a:rPr lang="zh-CN" altLang="en-US" sz="2400" dirty="0">
                <a:latin typeface="+mn-ea"/>
              </a:rPr>
              <a:t>（</a:t>
            </a:r>
            <a:r>
              <a:rPr lang="en-US" altLang="zh-CN" sz="2400" dirty="0">
                <a:latin typeface="+mn-ea"/>
              </a:rPr>
              <a:t>3</a:t>
            </a:r>
            <a:r>
              <a:rPr lang="zh-CN" altLang="en-US" sz="2400" dirty="0">
                <a:latin typeface="+mn-ea"/>
              </a:rPr>
              <a:t>）重复⑵，直到所有</a:t>
            </a:r>
            <a:r>
              <a:rPr lang="en-US" altLang="zh-CN" sz="2400" dirty="0">
                <a:latin typeface="+mn-ea"/>
              </a:rPr>
              <a:t>D(n)</a:t>
            </a:r>
            <a:r>
              <a:rPr lang="zh-CN" altLang="en-US" sz="2400" dirty="0">
                <a:latin typeface="+mn-ea"/>
              </a:rPr>
              <a:t>不再变化为止。</a:t>
            </a:r>
          </a:p>
        </p:txBody>
      </p:sp>
      <p:sp>
        <p:nvSpPr>
          <p:cNvPr id="37" name="Text Box 6"/>
          <p:cNvSpPr txBox="1">
            <a:spLocks noChangeArrowheads="1"/>
          </p:cNvSpPr>
          <p:nvPr/>
        </p:nvSpPr>
        <p:spPr bwMode="auto">
          <a:xfrm>
            <a:off x="685799" y="5249267"/>
            <a:ext cx="10368365" cy="908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95313">
              <a:defRPr kumimoji="1" sz="2400">
                <a:solidFill>
                  <a:schemeClr val="tx1"/>
                </a:solidFill>
                <a:latin typeface="Times New Roman" pitchFamily="18" charset="0"/>
                <a:ea typeface="宋体" pitchFamily="2" charset="-122"/>
              </a:defRPr>
            </a:lvl1pPr>
            <a:lvl2pPr marL="628650">
              <a:defRPr kumimoji="1" sz="2400">
                <a:solidFill>
                  <a:schemeClr val="tx1"/>
                </a:solidFill>
                <a:latin typeface="Times New Roman" pitchFamily="18" charset="0"/>
                <a:ea typeface="宋体" pitchFamily="2" charset="-122"/>
              </a:defRPr>
            </a:lvl2pPr>
            <a:lvl3pPr>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l">
              <a:lnSpc>
                <a:spcPct val="115000"/>
              </a:lnSpc>
              <a:spcBef>
                <a:spcPct val="65000"/>
              </a:spcBef>
            </a:pPr>
            <a:r>
              <a:rPr lang="zh-CN" altLang="en-US" dirty="0">
                <a:solidFill>
                  <a:srgbClr val="C00000"/>
                </a:solidFill>
                <a:latin typeface="微软雅黑" panose="020B0503020204020204" pitchFamily="34" charset="-122"/>
                <a:ea typeface="微软雅黑" panose="020B0503020204020204" pitchFamily="34" charset="-122"/>
              </a:rPr>
              <a:t>在流图中，如果</a:t>
            </a:r>
            <a:r>
              <a:rPr lang="en-US" altLang="zh-CN" dirty="0">
                <a:solidFill>
                  <a:srgbClr val="C00000"/>
                </a:solidFill>
                <a:latin typeface="微软雅黑" panose="020B0503020204020204" pitchFamily="34" charset="-122"/>
                <a:ea typeface="微软雅黑" panose="020B0503020204020204" pitchFamily="34" charset="-122"/>
              </a:rPr>
              <a:t>p</a:t>
            </a:r>
            <a:r>
              <a:rPr lang="en-US" altLang="zh-CN" baseline="-20000" dirty="0">
                <a:solidFill>
                  <a:srgbClr val="C00000"/>
                </a:solidFill>
                <a:latin typeface="微软雅黑" panose="020B0503020204020204" pitchFamily="34" charset="-122"/>
                <a:ea typeface="微软雅黑" panose="020B0503020204020204" pitchFamily="34" charset="-122"/>
              </a:rPr>
              <a:t>1</a:t>
            </a:r>
            <a:r>
              <a:rPr lang="zh-CN" altLang="en-US" dirty="0">
                <a:solidFill>
                  <a:srgbClr val="C00000"/>
                </a:solidFill>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p</a:t>
            </a:r>
            <a:r>
              <a:rPr lang="en-US" altLang="zh-CN" baseline="-20000" dirty="0">
                <a:solidFill>
                  <a:srgbClr val="C00000"/>
                </a:solidFill>
                <a:latin typeface="微软雅黑" panose="020B0503020204020204" pitchFamily="34" charset="-122"/>
                <a:ea typeface="微软雅黑" panose="020B0503020204020204" pitchFamily="34" charset="-122"/>
              </a:rPr>
              <a:t>2</a:t>
            </a:r>
            <a:r>
              <a:rPr lang="zh-CN" altLang="en-US" dirty="0">
                <a:solidFill>
                  <a:srgbClr val="C00000"/>
                </a:solidFill>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a:t>
            </a:r>
            <a:r>
              <a:rPr lang="en-US" altLang="zh-CN" dirty="0" err="1">
                <a:solidFill>
                  <a:srgbClr val="C00000"/>
                </a:solidFill>
                <a:latin typeface="微软雅黑" panose="020B0503020204020204" pitchFamily="34" charset="-122"/>
                <a:ea typeface="微软雅黑" panose="020B0503020204020204" pitchFamily="34" charset="-122"/>
              </a:rPr>
              <a:t>p</a:t>
            </a:r>
            <a:r>
              <a:rPr lang="en-US" altLang="zh-CN" baseline="-20000" dirty="0" err="1">
                <a:solidFill>
                  <a:srgbClr val="C00000"/>
                </a:solidFill>
                <a:latin typeface="微软雅黑" panose="020B0503020204020204" pitchFamily="34" charset="-122"/>
                <a:ea typeface="微软雅黑" panose="020B0503020204020204" pitchFamily="34" charset="-122"/>
              </a:rPr>
              <a:t>k</a:t>
            </a:r>
            <a:r>
              <a:rPr lang="zh-CN" altLang="en-US" dirty="0">
                <a:solidFill>
                  <a:srgbClr val="C00000"/>
                </a:solidFill>
                <a:latin typeface="微软雅黑" panose="020B0503020204020204" pitchFamily="34" charset="-122"/>
                <a:ea typeface="微软雅黑" panose="020B0503020204020204" pitchFamily="34" charset="-122"/>
              </a:rPr>
              <a:t>是结点</a:t>
            </a:r>
            <a:r>
              <a:rPr lang="en-US" altLang="zh-CN" dirty="0">
                <a:solidFill>
                  <a:srgbClr val="C00000"/>
                </a:solidFill>
                <a:latin typeface="微软雅黑" panose="020B0503020204020204" pitchFamily="34" charset="-122"/>
                <a:ea typeface="微软雅黑" panose="020B0503020204020204" pitchFamily="34" charset="-122"/>
              </a:rPr>
              <a:t>n</a:t>
            </a:r>
            <a:r>
              <a:rPr lang="zh-CN" altLang="en-US" dirty="0">
                <a:solidFill>
                  <a:srgbClr val="C00000"/>
                </a:solidFill>
                <a:latin typeface="微软雅黑" panose="020B0503020204020204" pitchFamily="34" charset="-122"/>
                <a:ea typeface="微软雅黑" panose="020B0503020204020204" pitchFamily="34" charset="-122"/>
              </a:rPr>
              <a:t>的所有前驱，且结点</a:t>
            </a:r>
            <a:r>
              <a:rPr lang="en-US" altLang="zh-CN" dirty="0" err="1">
                <a:solidFill>
                  <a:srgbClr val="C00000"/>
                </a:solidFill>
                <a:latin typeface="微软雅黑" panose="020B0503020204020204" pitchFamily="34" charset="-122"/>
                <a:ea typeface="微软雅黑" panose="020B0503020204020204" pitchFamily="34" charset="-122"/>
              </a:rPr>
              <a:t>d≠n</a:t>
            </a:r>
            <a:r>
              <a:rPr lang="zh-CN" altLang="en-US" dirty="0">
                <a:solidFill>
                  <a:srgbClr val="C00000"/>
                </a:solidFill>
                <a:latin typeface="微软雅黑" panose="020B0503020204020204" pitchFamily="34" charset="-122"/>
                <a:ea typeface="微软雅黑" panose="020B0503020204020204" pitchFamily="34" charset="-122"/>
              </a:rPr>
              <a:t>，则</a:t>
            </a:r>
            <a:r>
              <a:rPr lang="en-US" altLang="zh-CN" dirty="0">
                <a:solidFill>
                  <a:srgbClr val="C00000"/>
                </a:solidFill>
                <a:latin typeface="微软雅黑" panose="020B0503020204020204" pitchFamily="34" charset="-122"/>
                <a:ea typeface="微软雅黑" panose="020B0503020204020204" pitchFamily="34" charset="-122"/>
              </a:rPr>
              <a:t>d DOM n</a:t>
            </a:r>
            <a:r>
              <a:rPr lang="zh-CN" altLang="en-US" dirty="0">
                <a:solidFill>
                  <a:srgbClr val="C00000"/>
                </a:solidFill>
                <a:latin typeface="微软雅黑" panose="020B0503020204020204" pitchFamily="34" charset="-122"/>
                <a:ea typeface="微软雅黑" panose="020B0503020204020204" pitchFamily="34" charset="-122"/>
              </a:rPr>
              <a:t>的充分必要条件是对于任意</a:t>
            </a:r>
            <a:r>
              <a:rPr lang="en-US" altLang="zh-CN" dirty="0">
                <a:solidFill>
                  <a:srgbClr val="C00000"/>
                </a:solidFill>
                <a:latin typeface="微软雅黑" panose="020B0503020204020204" pitchFamily="34" charset="-122"/>
                <a:ea typeface="微软雅黑" panose="020B0503020204020204" pitchFamily="34" charset="-122"/>
              </a:rPr>
              <a:t>p</a:t>
            </a:r>
            <a:r>
              <a:rPr lang="en-US" altLang="zh-CN" baseline="-30000" dirty="0">
                <a:solidFill>
                  <a:srgbClr val="C00000"/>
                </a:solidFill>
                <a:latin typeface="微软雅黑" panose="020B0503020204020204" pitchFamily="34" charset="-122"/>
                <a:ea typeface="微软雅黑" panose="020B0503020204020204" pitchFamily="34" charset="-122"/>
              </a:rPr>
              <a:t>i</a:t>
            </a:r>
            <a:r>
              <a:rPr lang="zh-CN" altLang="en-US" dirty="0">
                <a:solidFill>
                  <a:srgbClr val="C00000"/>
                </a:solidFill>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1≤i≤k</a:t>
            </a:r>
            <a:r>
              <a:rPr lang="zh-CN" altLang="en-US" dirty="0">
                <a:solidFill>
                  <a:srgbClr val="C00000"/>
                </a:solidFill>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有</a:t>
            </a:r>
            <a:r>
              <a:rPr lang="en-US" altLang="zh-CN" dirty="0">
                <a:solidFill>
                  <a:srgbClr val="C00000"/>
                </a:solidFill>
                <a:latin typeface="微软雅黑" panose="020B0503020204020204" pitchFamily="34" charset="-122"/>
                <a:ea typeface="微软雅黑" panose="020B0503020204020204" pitchFamily="34" charset="-122"/>
              </a:rPr>
              <a:t>d DOM p</a:t>
            </a:r>
            <a:r>
              <a:rPr lang="en-US" altLang="zh-CN" baseline="-20000" dirty="0">
                <a:solidFill>
                  <a:srgbClr val="C00000"/>
                </a:solidFill>
                <a:latin typeface="微软雅黑" panose="020B0503020204020204" pitchFamily="34" charset="-122"/>
                <a:ea typeface="微软雅黑" panose="020B0503020204020204" pitchFamily="34" charset="-122"/>
              </a:rPr>
              <a:t>i </a:t>
            </a:r>
            <a:r>
              <a:rPr lang="zh-CN" altLang="en-US" dirty="0">
                <a:solidFill>
                  <a:srgbClr val="C00000"/>
                </a:solidFill>
                <a:latin typeface="微软雅黑" panose="020B0503020204020204" pitchFamily="34" charset="-122"/>
                <a:ea typeface="微软雅黑" panose="020B0503020204020204" pitchFamily="34" charset="-122"/>
              </a:rPr>
              <a:t>。 </a:t>
            </a:r>
          </a:p>
        </p:txBody>
      </p:sp>
      <p:sp>
        <p:nvSpPr>
          <p:cNvPr id="4" name="标题 3">
            <a:extLst>
              <a:ext uri="{FF2B5EF4-FFF2-40B4-BE49-F238E27FC236}">
                <a16:creationId xmlns:a16="http://schemas.microsoft.com/office/drawing/2014/main" id="{3D78824A-4834-481C-8188-C1C4C6BF70B7}"/>
              </a:ext>
            </a:extLst>
          </p:cNvPr>
          <p:cNvSpPr>
            <a:spLocks noGrp="1"/>
          </p:cNvSpPr>
          <p:nvPr>
            <p:ph type="title"/>
          </p:nvPr>
        </p:nvSpPr>
        <p:spPr/>
        <p:txBody>
          <a:bodyPr/>
          <a:lstStyle/>
          <a:p>
            <a:r>
              <a:rPr lang="en-US" altLang="zh-CN" dirty="0"/>
              <a:t>10.2.3</a:t>
            </a:r>
            <a:r>
              <a:rPr lang="zh-CN" altLang="en-US" dirty="0"/>
              <a:t>　循环</a:t>
            </a:r>
          </a:p>
        </p:txBody>
      </p:sp>
      <p:sp>
        <p:nvSpPr>
          <p:cNvPr id="6" name="灯片编号占位符 1"/>
          <p:cNvSpPr>
            <a:spLocks noGrp="1"/>
          </p:cNvSpPr>
          <p:nvPr>
            <p:ph type="sldNum" sz="quarter" idx="12"/>
          </p:nvPr>
        </p:nvSpPr>
        <p:spPr>
          <a:xfrm>
            <a:off x="9309101" y="6636669"/>
            <a:ext cx="2882900" cy="201946"/>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900" b="0" i="0" kern="1200">
                <a:solidFill>
                  <a:schemeClr val="tx1">
                    <a:tint val="75000"/>
                  </a:schemeClr>
                </a:solidFill>
                <a:latin typeface="Microsoft YaHei" panose="020B0503020204020204" pitchFamily="34" charset="-122"/>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a:lstStyle>
          <a:p>
            <a:fld id="{08A53482-69AC-C044-9115-D1F88F3EDDF4}" type="slidenum">
              <a:rPr lang="en-CN" smtClean="0"/>
              <a:pPr/>
              <a:t>38</a:t>
            </a:fld>
            <a:endParaRPr lang="en-US" altLang="zh-CN" dirty="0"/>
          </a:p>
        </p:txBody>
      </p:sp>
    </p:spTree>
    <p:extLst>
      <p:ext uri="{BB962C8B-B14F-4D97-AF65-F5344CB8AC3E}">
        <p14:creationId xmlns:p14="http://schemas.microsoft.com/office/powerpoint/2010/main" val="247590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ppt_x"/>
                                          </p:val>
                                        </p:tav>
                                        <p:tav tm="100000">
                                          <p:val>
                                            <p:strVal val="#ppt_x"/>
                                          </p:val>
                                        </p:tav>
                                      </p:tavLst>
                                    </p:anim>
                                    <p:anim calcmode="lin" valueType="num">
                                      <p:cBhvr additive="base">
                                        <p:cTn id="2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5"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u="sng" dirty="0">
                <a:solidFill>
                  <a:srgbClr val="C00000"/>
                </a:solidFill>
              </a:rPr>
              <a:t>10.1</a:t>
            </a:r>
            <a:r>
              <a:rPr lang="zh-CN" altLang="en-US" b="1" u="sng" dirty="0">
                <a:solidFill>
                  <a:srgbClr val="C00000"/>
                </a:solidFill>
              </a:rPr>
              <a:t>　优化技术介绍</a:t>
            </a:r>
          </a:p>
          <a:p>
            <a:pPr>
              <a:lnSpc>
                <a:spcPct val="150000"/>
              </a:lnSpc>
              <a:defRPr/>
            </a:pPr>
            <a:r>
              <a:rPr lang="en-US" altLang="zh-CN" b="1" dirty="0"/>
              <a:t>10.2</a:t>
            </a:r>
            <a:r>
              <a:rPr lang="zh-CN" altLang="en-US" b="1" dirty="0"/>
              <a:t>　基本块、流图和循环</a:t>
            </a:r>
            <a:endParaRPr lang="en-US" altLang="zh-CN" b="1" dirty="0"/>
          </a:p>
          <a:p>
            <a:pPr>
              <a:lnSpc>
                <a:spcPct val="150000"/>
              </a:lnSpc>
              <a:defRPr/>
            </a:pPr>
            <a:r>
              <a:rPr lang="en-US" altLang="zh-CN" b="1" dirty="0"/>
              <a:t>10.3</a:t>
            </a:r>
            <a:r>
              <a:rPr lang="zh-CN" altLang="en-US" b="1" dirty="0"/>
              <a:t>   数据流分析基础 </a:t>
            </a:r>
          </a:p>
          <a:p>
            <a:pPr>
              <a:lnSpc>
                <a:spcPct val="150000"/>
              </a:lnSpc>
              <a:defRPr/>
            </a:pPr>
            <a:r>
              <a:rPr lang="en-US" altLang="zh-CN" b="1" dirty="0"/>
              <a:t>10.4</a:t>
            </a:r>
            <a:r>
              <a:rPr lang="zh-CN" altLang="en-US" b="1" dirty="0"/>
              <a:t>　代码优化技术 </a:t>
            </a:r>
          </a:p>
          <a:p>
            <a:pPr>
              <a:lnSpc>
                <a:spcPct val="150000"/>
              </a:lnSpc>
              <a:defRPr/>
            </a:pPr>
            <a:r>
              <a:rPr lang="en-US" altLang="zh-CN" b="1" dirty="0"/>
              <a:t>10.5</a:t>
            </a:r>
            <a:r>
              <a:rPr lang="zh-CN" altLang="en-US" b="1" dirty="0"/>
              <a:t>　目标代码生成技术</a:t>
            </a:r>
          </a:p>
        </p:txBody>
      </p:sp>
      <p:sp>
        <p:nvSpPr>
          <p:cNvPr id="5" name="灯片编号占位符 4">
            <a:extLst>
              <a:ext uri="{FF2B5EF4-FFF2-40B4-BE49-F238E27FC236}">
                <a16:creationId xmlns:a16="http://schemas.microsoft.com/office/drawing/2014/main" id="{6A38DB38-50D6-419C-B6D1-AFA62C7D99F4}"/>
              </a:ext>
            </a:extLst>
          </p:cNvPr>
          <p:cNvSpPr>
            <a:spLocks noGrp="1"/>
          </p:cNvSpPr>
          <p:nvPr>
            <p:ph type="sldNum" sz="quarter" idx="4"/>
          </p:nvPr>
        </p:nvSpPr>
        <p:spPr/>
        <p:txBody>
          <a:bodyPr/>
          <a:lstStyle/>
          <a:p>
            <a:fld id="{E3A857A3-1012-4184-86F6-41658C62E65F}" type="slidenum">
              <a:rPr lang="en-US" smtClean="0"/>
              <a:pPr/>
              <a:t>3</a:t>
            </a:fld>
            <a:endParaRPr lang="en-US" dirty="0"/>
          </a:p>
        </p:txBody>
      </p:sp>
    </p:spTree>
    <p:extLst>
      <p:ext uri="{BB962C8B-B14F-4D97-AF65-F5344CB8AC3E}">
        <p14:creationId xmlns:p14="http://schemas.microsoft.com/office/powerpoint/2010/main" val="18368077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0129027E-CCE9-4D13-9923-C8F04318D988}"/>
              </a:ext>
            </a:extLst>
          </p:cNvPr>
          <p:cNvSpPr>
            <a:spLocks noGrp="1"/>
          </p:cNvSpPr>
          <p:nvPr>
            <p:ph idx="1"/>
          </p:nvPr>
        </p:nvSpPr>
        <p:spPr>
          <a:xfrm>
            <a:off x="487822" y="1002767"/>
            <a:ext cx="10983132" cy="5734875"/>
          </a:xfrm>
        </p:spPr>
        <p:txBody>
          <a:bodyPr>
            <a:normAutofit/>
          </a:bodyPr>
          <a:lstStyle/>
          <a:p>
            <a:r>
              <a:rPr lang="en-US" altLang="zh-CN" dirty="0"/>
              <a:t>【</a:t>
            </a:r>
            <a:r>
              <a:rPr lang="zh-CN" altLang="en-US" dirty="0"/>
              <a:t>例</a:t>
            </a:r>
            <a:r>
              <a:rPr lang="en-US" altLang="zh-CN" dirty="0"/>
              <a:t>】</a:t>
            </a:r>
            <a:r>
              <a:rPr lang="zh-CN" altLang="en-US" dirty="0"/>
              <a:t>  右图所示程序流图各结点的</a:t>
            </a:r>
            <a:r>
              <a:rPr lang="en-US" altLang="zh-CN" dirty="0"/>
              <a:t>D</a:t>
            </a:r>
            <a:r>
              <a:rPr lang="zh-CN" altLang="en-US" dirty="0"/>
              <a:t>（</a:t>
            </a:r>
            <a:r>
              <a:rPr lang="en-US" altLang="zh-CN" dirty="0"/>
              <a:t>n</a:t>
            </a:r>
            <a:r>
              <a:rPr lang="zh-CN" altLang="en-US" dirty="0"/>
              <a:t>），计算如下。</a:t>
            </a:r>
          </a:p>
          <a:p>
            <a:pPr lvl="1"/>
            <a:r>
              <a:rPr lang="zh-CN" altLang="en-US" dirty="0"/>
              <a:t> ⑴ 置初值：</a:t>
            </a:r>
            <a:r>
              <a:rPr lang="en-US" altLang="zh-CN" dirty="0"/>
              <a:t>D(1)={1}</a:t>
            </a:r>
          </a:p>
          <a:p>
            <a:pPr marL="342900" lvl="1" indent="0">
              <a:buNone/>
            </a:pPr>
            <a:r>
              <a:rPr lang="en-US" altLang="zh-CN" dirty="0"/>
              <a:t>       D( 2 )=D( 3 )=</a:t>
            </a:r>
            <a:r>
              <a:rPr lang="en-US" altLang="zh-CN" b="1" dirty="0">
                <a:latin typeface="宋体" pitchFamily="2" charset="-122"/>
                <a:ea typeface="宋体" pitchFamily="2" charset="-122"/>
              </a:rPr>
              <a:t>…</a:t>
            </a:r>
            <a:r>
              <a:rPr lang="en-US" altLang="zh-CN" dirty="0"/>
              <a:t>D( 7)={1,2,3,4,5,6,7}</a:t>
            </a:r>
          </a:p>
          <a:p>
            <a:pPr lvl="1"/>
            <a:r>
              <a:rPr lang="zh-CN" altLang="en-US" dirty="0"/>
              <a:t> ⑵ 计算：</a:t>
            </a:r>
          </a:p>
          <a:p>
            <a:pPr marL="342900" lvl="1" indent="0">
              <a:buNone/>
            </a:pPr>
            <a:r>
              <a:rPr lang="zh-CN" altLang="en-US" dirty="0"/>
              <a:t>       </a:t>
            </a:r>
            <a:r>
              <a:rPr lang="en-US" altLang="zh-CN" dirty="0"/>
              <a:t>D( 2 )={2}∪D( 1 )∩D( 4)={1,2}</a:t>
            </a:r>
          </a:p>
          <a:p>
            <a:pPr marL="342900" lvl="1" indent="0">
              <a:buNone/>
            </a:pPr>
            <a:r>
              <a:rPr lang="en-US" altLang="zh-CN" dirty="0"/>
              <a:t>       D( 3 )={3}∪D( 2 )={1,2,3}</a:t>
            </a:r>
          </a:p>
          <a:p>
            <a:pPr marL="342900" lvl="1" indent="0">
              <a:buNone/>
            </a:pPr>
            <a:r>
              <a:rPr lang="en-US" altLang="zh-CN" dirty="0"/>
              <a:t>       D( 4 )={4}∪D( 2 )∩D( 3</a:t>
            </a:r>
            <a:r>
              <a:rPr lang="zh-CN" altLang="en-US" dirty="0"/>
              <a:t>）∩</a:t>
            </a:r>
            <a:r>
              <a:rPr lang="en-US" altLang="zh-CN" dirty="0"/>
              <a:t>D( 7 )={1,2,4}</a:t>
            </a:r>
          </a:p>
          <a:p>
            <a:pPr marL="342900" lvl="1" indent="0">
              <a:buNone/>
            </a:pPr>
            <a:r>
              <a:rPr lang="en-US" altLang="zh-CN" dirty="0"/>
              <a:t>       D( 5 )={5}∪D( 4 )={1,2,4,5}</a:t>
            </a:r>
          </a:p>
          <a:p>
            <a:pPr marL="342900" lvl="1" indent="0">
              <a:buNone/>
            </a:pPr>
            <a:r>
              <a:rPr lang="en-US" altLang="zh-CN" dirty="0"/>
              <a:t>       D( 6 )={6}∪D( 4 )={1,2,4,6}</a:t>
            </a:r>
          </a:p>
          <a:p>
            <a:pPr marL="342900" lvl="1" indent="0">
              <a:buNone/>
            </a:pPr>
            <a:r>
              <a:rPr lang="en-US" altLang="zh-CN" dirty="0"/>
              <a:t>       D( 7 )={7}∪D( 5 )∩D( 6 )={1,2,4,7}</a:t>
            </a:r>
          </a:p>
          <a:p>
            <a:pPr lvl="1"/>
            <a:r>
              <a:rPr lang="zh-CN" altLang="en-US" dirty="0"/>
              <a:t>⑶重复⑵，</a:t>
            </a:r>
            <a:r>
              <a:rPr lang="en-US" altLang="zh-CN" dirty="0"/>
              <a:t>D</a:t>
            </a:r>
            <a:r>
              <a:rPr lang="zh-CN" altLang="en-US" dirty="0"/>
              <a:t>（</a:t>
            </a:r>
            <a:r>
              <a:rPr lang="en-US" altLang="zh-CN" dirty="0"/>
              <a:t>n</a:t>
            </a:r>
            <a:r>
              <a:rPr lang="zh-CN" altLang="en-US" dirty="0"/>
              <a:t>）均不变，结束。</a:t>
            </a:r>
          </a:p>
          <a:p>
            <a:pPr lvl="1"/>
            <a:endParaRPr lang="zh-CN" altLang="en-US" dirty="0"/>
          </a:p>
        </p:txBody>
      </p:sp>
      <p:sp>
        <p:nvSpPr>
          <p:cNvPr id="4" name="标题 3">
            <a:extLst>
              <a:ext uri="{FF2B5EF4-FFF2-40B4-BE49-F238E27FC236}">
                <a16:creationId xmlns:a16="http://schemas.microsoft.com/office/drawing/2014/main" id="{D0109593-541C-4532-B42D-424E317E9607}"/>
              </a:ext>
            </a:extLst>
          </p:cNvPr>
          <p:cNvSpPr>
            <a:spLocks noGrp="1"/>
          </p:cNvSpPr>
          <p:nvPr>
            <p:ph type="title"/>
          </p:nvPr>
        </p:nvSpPr>
        <p:spPr/>
        <p:txBody>
          <a:bodyPr/>
          <a:lstStyle/>
          <a:p>
            <a:r>
              <a:rPr lang="en-US" altLang="zh-CN" dirty="0"/>
              <a:t>10.2.3</a:t>
            </a:r>
            <a:r>
              <a:rPr lang="zh-CN" altLang="en-US" dirty="0"/>
              <a:t>　循环</a:t>
            </a:r>
          </a:p>
        </p:txBody>
      </p:sp>
      <p:sp>
        <p:nvSpPr>
          <p:cNvPr id="11" name="灯片编号占位符 1"/>
          <p:cNvSpPr>
            <a:spLocks noGrp="1"/>
          </p:cNvSpPr>
          <p:nvPr>
            <p:ph type="sldNum" sz="quarter" idx="12"/>
          </p:nvPr>
        </p:nvSpPr>
        <p:spPr>
          <a:xfrm>
            <a:off x="9309101" y="6636669"/>
            <a:ext cx="2882900" cy="201946"/>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900" b="0" i="0" kern="1200">
                <a:solidFill>
                  <a:schemeClr val="tx1">
                    <a:tint val="75000"/>
                  </a:schemeClr>
                </a:solidFill>
                <a:latin typeface="Microsoft YaHei" panose="020B0503020204020204" pitchFamily="34" charset="-122"/>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a:lstStyle>
          <a:p>
            <a:fld id="{08A53482-69AC-C044-9115-D1F88F3EDDF4}" type="slidenum">
              <a:rPr lang="en-CN" smtClean="0"/>
              <a:pPr/>
              <a:t>39</a:t>
            </a:fld>
            <a:endParaRPr lang="en-US" altLang="zh-CN" dirty="0"/>
          </a:p>
        </p:txBody>
      </p:sp>
      <p:grpSp>
        <p:nvGrpSpPr>
          <p:cNvPr id="7" name="组合 6">
            <a:extLst>
              <a:ext uri="{FF2B5EF4-FFF2-40B4-BE49-F238E27FC236}">
                <a16:creationId xmlns:a16="http://schemas.microsoft.com/office/drawing/2014/main" id="{F9193FF4-09F9-4086-B75E-B7FF2B366254}"/>
              </a:ext>
            </a:extLst>
          </p:cNvPr>
          <p:cNvGrpSpPr/>
          <p:nvPr/>
        </p:nvGrpSpPr>
        <p:grpSpPr>
          <a:xfrm>
            <a:off x="7929079" y="1952607"/>
            <a:ext cx="2279223" cy="3327850"/>
            <a:chOff x="7855289" y="2626954"/>
            <a:chExt cx="2279223" cy="3327850"/>
          </a:xfrm>
        </p:grpSpPr>
        <p:sp>
          <p:nvSpPr>
            <p:cNvPr id="8" name="椭圆 7">
              <a:extLst>
                <a:ext uri="{FF2B5EF4-FFF2-40B4-BE49-F238E27FC236}">
                  <a16:creationId xmlns:a16="http://schemas.microsoft.com/office/drawing/2014/main" id="{2C279F0B-949D-4647-A0D8-43CC1BDF2FED}"/>
                </a:ext>
              </a:extLst>
            </p:cNvPr>
            <p:cNvSpPr/>
            <p:nvPr/>
          </p:nvSpPr>
          <p:spPr>
            <a:xfrm>
              <a:off x="8614457" y="4274014"/>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4</a:t>
              </a:r>
              <a:endParaRPr lang="zh-CN" altLang="en-US" sz="2000" b="1" dirty="0">
                <a:ln w="0"/>
                <a:solidFill>
                  <a:schemeClr val="tx1"/>
                </a:solidFill>
              </a:endParaRPr>
            </a:p>
          </p:txBody>
        </p:sp>
        <p:sp>
          <p:nvSpPr>
            <p:cNvPr id="9" name="椭圆 8">
              <a:extLst>
                <a:ext uri="{FF2B5EF4-FFF2-40B4-BE49-F238E27FC236}">
                  <a16:creationId xmlns:a16="http://schemas.microsoft.com/office/drawing/2014/main" id="{087CEB7F-8F7E-4D57-8502-C58E12C19425}"/>
                </a:ext>
              </a:extLst>
            </p:cNvPr>
            <p:cNvSpPr/>
            <p:nvPr/>
          </p:nvSpPr>
          <p:spPr>
            <a:xfrm>
              <a:off x="8614457" y="2626954"/>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1</a:t>
              </a:r>
              <a:endParaRPr lang="zh-CN" altLang="en-US" sz="2000" b="1" dirty="0">
                <a:ln w="0"/>
                <a:solidFill>
                  <a:schemeClr val="tx1"/>
                </a:solidFill>
              </a:endParaRPr>
            </a:p>
          </p:txBody>
        </p:sp>
        <p:sp>
          <p:nvSpPr>
            <p:cNvPr id="10" name="椭圆 9">
              <a:extLst>
                <a:ext uri="{FF2B5EF4-FFF2-40B4-BE49-F238E27FC236}">
                  <a16:creationId xmlns:a16="http://schemas.microsoft.com/office/drawing/2014/main" id="{8A5F7CC6-E28F-4FA6-BFF1-F7438FC6A6AB}"/>
                </a:ext>
              </a:extLst>
            </p:cNvPr>
            <p:cNvSpPr/>
            <p:nvPr/>
          </p:nvSpPr>
          <p:spPr>
            <a:xfrm>
              <a:off x="8614457" y="3359533"/>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2</a:t>
              </a:r>
              <a:endParaRPr lang="zh-CN" altLang="en-US" sz="2000" b="1" dirty="0">
                <a:ln w="0"/>
                <a:solidFill>
                  <a:schemeClr val="tx1"/>
                </a:solidFill>
              </a:endParaRPr>
            </a:p>
          </p:txBody>
        </p:sp>
        <p:sp>
          <p:nvSpPr>
            <p:cNvPr id="12" name="椭圆 11">
              <a:extLst>
                <a:ext uri="{FF2B5EF4-FFF2-40B4-BE49-F238E27FC236}">
                  <a16:creationId xmlns:a16="http://schemas.microsoft.com/office/drawing/2014/main" id="{0014C564-0DF1-4EB7-AB52-E8B72645EFF3}"/>
                </a:ext>
              </a:extLst>
            </p:cNvPr>
            <p:cNvSpPr/>
            <p:nvPr/>
          </p:nvSpPr>
          <p:spPr>
            <a:xfrm>
              <a:off x="9762016" y="3680779"/>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3</a:t>
              </a:r>
              <a:endParaRPr lang="zh-CN" altLang="en-US" sz="2000" b="1" dirty="0">
                <a:ln w="0"/>
                <a:solidFill>
                  <a:schemeClr val="tx1"/>
                </a:solidFill>
              </a:endParaRPr>
            </a:p>
          </p:txBody>
        </p:sp>
        <p:sp>
          <p:nvSpPr>
            <p:cNvPr id="13" name="椭圆 12">
              <a:extLst>
                <a:ext uri="{FF2B5EF4-FFF2-40B4-BE49-F238E27FC236}">
                  <a16:creationId xmlns:a16="http://schemas.microsoft.com/office/drawing/2014/main" id="{97ABFBAB-4253-40A8-8BA3-AF6DECF7A660}"/>
                </a:ext>
              </a:extLst>
            </p:cNvPr>
            <p:cNvSpPr/>
            <p:nvPr/>
          </p:nvSpPr>
          <p:spPr>
            <a:xfrm>
              <a:off x="9774150" y="4873678"/>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5</a:t>
              </a:r>
              <a:endParaRPr lang="zh-CN" altLang="en-US" sz="2000" b="1" dirty="0">
                <a:ln w="0"/>
                <a:solidFill>
                  <a:schemeClr val="tx1"/>
                </a:solidFill>
              </a:endParaRPr>
            </a:p>
          </p:txBody>
        </p:sp>
        <p:sp>
          <p:nvSpPr>
            <p:cNvPr id="14" name="椭圆 13">
              <a:extLst>
                <a:ext uri="{FF2B5EF4-FFF2-40B4-BE49-F238E27FC236}">
                  <a16:creationId xmlns:a16="http://schemas.microsoft.com/office/drawing/2014/main" id="{89F890B6-8080-4B35-8470-0A3CA50B7145}"/>
                </a:ext>
              </a:extLst>
            </p:cNvPr>
            <p:cNvSpPr/>
            <p:nvPr/>
          </p:nvSpPr>
          <p:spPr>
            <a:xfrm>
              <a:off x="7855289" y="5012887"/>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6</a:t>
              </a:r>
              <a:endParaRPr lang="zh-CN" altLang="en-US" sz="2000" b="1" dirty="0">
                <a:ln w="0"/>
                <a:solidFill>
                  <a:schemeClr val="tx1"/>
                </a:solidFill>
              </a:endParaRPr>
            </a:p>
          </p:txBody>
        </p:sp>
        <p:sp>
          <p:nvSpPr>
            <p:cNvPr id="15" name="椭圆 14">
              <a:extLst>
                <a:ext uri="{FF2B5EF4-FFF2-40B4-BE49-F238E27FC236}">
                  <a16:creationId xmlns:a16="http://schemas.microsoft.com/office/drawing/2014/main" id="{0EE98FEA-CF18-43E8-A884-42E78FE229A0}"/>
                </a:ext>
              </a:extLst>
            </p:cNvPr>
            <p:cNvSpPr/>
            <p:nvPr/>
          </p:nvSpPr>
          <p:spPr>
            <a:xfrm>
              <a:off x="8667231" y="5594442"/>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7</a:t>
              </a:r>
              <a:endParaRPr lang="zh-CN" altLang="en-US" sz="2000" b="1" dirty="0">
                <a:ln w="0"/>
                <a:solidFill>
                  <a:schemeClr val="tx1"/>
                </a:solidFill>
              </a:endParaRPr>
            </a:p>
          </p:txBody>
        </p:sp>
        <p:cxnSp>
          <p:nvCxnSpPr>
            <p:cNvPr id="16" name="直接箭头连接符 15">
              <a:extLst>
                <a:ext uri="{FF2B5EF4-FFF2-40B4-BE49-F238E27FC236}">
                  <a16:creationId xmlns:a16="http://schemas.microsoft.com/office/drawing/2014/main" id="{78498913-B16C-4315-A6B5-BFC95AC3EC70}"/>
                </a:ext>
              </a:extLst>
            </p:cNvPr>
            <p:cNvCxnSpPr>
              <a:stCxn id="9" idx="4"/>
              <a:endCxn id="10" idx="0"/>
            </p:cNvCxnSpPr>
            <p:nvPr/>
          </p:nvCxnSpPr>
          <p:spPr>
            <a:xfrm>
              <a:off x="8794638" y="2987316"/>
              <a:ext cx="0" cy="3722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658CD72-695B-4A51-91BC-FCDD4128ECDA}"/>
                </a:ext>
              </a:extLst>
            </p:cNvPr>
            <p:cNvCxnSpPr>
              <a:cxnSpLocks/>
              <a:stCxn id="10" idx="6"/>
              <a:endCxn id="12" idx="1"/>
            </p:cNvCxnSpPr>
            <p:nvPr/>
          </p:nvCxnSpPr>
          <p:spPr>
            <a:xfrm>
              <a:off x="8974819" y="3539714"/>
              <a:ext cx="839971" cy="193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7E725CD-EC4D-490C-82A7-F41E2E20EFBF}"/>
                </a:ext>
              </a:extLst>
            </p:cNvPr>
            <p:cNvCxnSpPr>
              <a:cxnSpLocks/>
              <a:stCxn id="12" idx="3"/>
              <a:endCxn id="8" idx="6"/>
            </p:cNvCxnSpPr>
            <p:nvPr/>
          </p:nvCxnSpPr>
          <p:spPr>
            <a:xfrm flipH="1">
              <a:off x="8974819" y="3988367"/>
              <a:ext cx="839971" cy="4658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7B05C29-3FF6-40C5-83F4-C648EAE5708B}"/>
                </a:ext>
              </a:extLst>
            </p:cNvPr>
            <p:cNvCxnSpPr>
              <a:cxnSpLocks/>
              <a:stCxn id="10" idx="4"/>
              <a:endCxn id="8" idx="0"/>
            </p:cNvCxnSpPr>
            <p:nvPr/>
          </p:nvCxnSpPr>
          <p:spPr>
            <a:xfrm>
              <a:off x="8794638" y="3719895"/>
              <a:ext cx="0" cy="554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EE7571A-FCE9-4E9F-9AFD-AFE242262294}"/>
                </a:ext>
              </a:extLst>
            </p:cNvPr>
            <p:cNvCxnSpPr>
              <a:cxnSpLocks/>
              <a:stCxn id="8" idx="5"/>
              <a:endCxn id="13" idx="1"/>
            </p:cNvCxnSpPr>
            <p:nvPr/>
          </p:nvCxnSpPr>
          <p:spPr>
            <a:xfrm>
              <a:off x="8922045" y="4581602"/>
              <a:ext cx="904879" cy="344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36E8C2F1-6CF4-402D-A67D-93228BD590B5}"/>
                </a:ext>
              </a:extLst>
            </p:cNvPr>
            <p:cNvCxnSpPr>
              <a:cxnSpLocks/>
              <a:stCxn id="8" idx="3"/>
              <a:endCxn id="14" idx="0"/>
            </p:cNvCxnSpPr>
            <p:nvPr/>
          </p:nvCxnSpPr>
          <p:spPr>
            <a:xfrm flipH="1">
              <a:off x="8035470" y="4581602"/>
              <a:ext cx="631761" cy="4312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EA6BCFA-648E-4886-9606-581986642D5A}"/>
                </a:ext>
              </a:extLst>
            </p:cNvPr>
            <p:cNvCxnSpPr>
              <a:cxnSpLocks/>
              <a:stCxn id="14" idx="4"/>
              <a:endCxn id="15" idx="2"/>
            </p:cNvCxnSpPr>
            <p:nvPr/>
          </p:nvCxnSpPr>
          <p:spPr>
            <a:xfrm>
              <a:off x="8035470" y="5373249"/>
              <a:ext cx="631761" cy="40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88790E66-DBBA-457F-9B64-6054F4BAD05F}"/>
                </a:ext>
              </a:extLst>
            </p:cNvPr>
            <p:cNvCxnSpPr>
              <a:cxnSpLocks/>
              <a:stCxn id="13" idx="3"/>
              <a:endCxn id="15" idx="6"/>
            </p:cNvCxnSpPr>
            <p:nvPr/>
          </p:nvCxnSpPr>
          <p:spPr>
            <a:xfrm flipH="1">
              <a:off x="9027593" y="5181266"/>
              <a:ext cx="799331" cy="593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曲线 23">
              <a:extLst>
                <a:ext uri="{FF2B5EF4-FFF2-40B4-BE49-F238E27FC236}">
                  <a16:creationId xmlns:a16="http://schemas.microsoft.com/office/drawing/2014/main" id="{D48EB84F-B7E2-45C3-A735-B80BB31B5137}"/>
                </a:ext>
              </a:extLst>
            </p:cNvPr>
            <p:cNvCxnSpPr>
              <a:cxnSpLocks/>
              <a:stCxn id="8" idx="1"/>
              <a:endCxn id="10" idx="2"/>
            </p:cNvCxnSpPr>
            <p:nvPr/>
          </p:nvCxnSpPr>
          <p:spPr>
            <a:xfrm rot="16200000" flipV="1">
              <a:off x="8247307" y="3906864"/>
              <a:ext cx="787074" cy="52774"/>
            </a:xfrm>
            <a:prstGeom prst="curvedConnector4">
              <a:avLst>
                <a:gd name="adj1" fmla="val 552"/>
                <a:gd name="adj2" fmla="val 83714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曲线 24">
              <a:extLst>
                <a:ext uri="{FF2B5EF4-FFF2-40B4-BE49-F238E27FC236}">
                  <a16:creationId xmlns:a16="http://schemas.microsoft.com/office/drawing/2014/main" id="{FF95048A-3C13-4FB2-80AF-288917993618}"/>
                </a:ext>
              </a:extLst>
            </p:cNvPr>
            <p:cNvCxnSpPr>
              <a:stCxn id="14" idx="5"/>
              <a:endCxn id="14" idx="7"/>
            </p:cNvCxnSpPr>
            <p:nvPr/>
          </p:nvCxnSpPr>
          <p:spPr>
            <a:xfrm rot="5400000" flipH="1">
              <a:off x="8035470" y="5193068"/>
              <a:ext cx="254814" cy="12700"/>
            </a:xfrm>
            <a:prstGeom prst="curvedConnector5">
              <a:avLst>
                <a:gd name="adj1" fmla="val 4722"/>
                <a:gd name="adj2" fmla="val -4226559"/>
                <a:gd name="adj3" fmla="val 1330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曲线 25">
              <a:extLst>
                <a:ext uri="{FF2B5EF4-FFF2-40B4-BE49-F238E27FC236}">
                  <a16:creationId xmlns:a16="http://schemas.microsoft.com/office/drawing/2014/main" id="{B26F0F27-CE1F-455E-B9AB-7981C5AE3C62}"/>
                </a:ext>
              </a:extLst>
            </p:cNvPr>
            <p:cNvCxnSpPr>
              <a:cxnSpLocks/>
              <a:stCxn id="15" idx="3"/>
              <a:endCxn id="8" idx="2"/>
            </p:cNvCxnSpPr>
            <p:nvPr/>
          </p:nvCxnSpPr>
          <p:spPr>
            <a:xfrm rot="5400000" flipH="1">
              <a:off x="7943313" y="5125339"/>
              <a:ext cx="1447835" cy="105548"/>
            </a:xfrm>
            <a:prstGeom prst="curvedConnector4">
              <a:avLst>
                <a:gd name="adj1" fmla="val 3834"/>
                <a:gd name="adj2" fmla="val 101573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9BE67A70-500A-4D77-9085-CF858ED1E61D}"/>
              </a:ext>
            </a:extLst>
          </p:cNvPr>
          <p:cNvSpPr txBox="1"/>
          <p:nvPr/>
        </p:nvSpPr>
        <p:spPr>
          <a:xfrm>
            <a:off x="8432168" y="5448087"/>
            <a:ext cx="1415772" cy="461665"/>
          </a:xfrm>
          <a:prstGeom prst="rect">
            <a:avLst/>
          </a:prstGeom>
          <a:noFill/>
        </p:spPr>
        <p:txBody>
          <a:bodyPr wrap="none" rtlCol="0">
            <a:spAutoFit/>
          </a:bodyPr>
          <a:lstStyle/>
          <a:p>
            <a:r>
              <a:rPr lang="zh-CN" altLang="en-US" sz="2400" dirty="0"/>
              <a:t>程序流图</a:t>
            </a:r>
          </a:p>
        </p:txBody>
      </p:sp>
    </p:spTree>
    <p:extLst>
      <p:ext uri="{BB962C8B-B14F-4D97-AF65-F5344CB8AC3E}">
        <p14:creationId xmlns:p14="http://schemas.microsoft.com/office/powerpoint/2010/main" val="73241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additive="base">
                                        <p:cTn id="1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 calcmode="lin" valueType="num">
                                      <p:cBhvr additive="base">
                                        <p:cTn id="1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 calcmode="lin" valueType="num">
                                      <p:cBhvr additive="base">
                                        <p:cTn id="3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 calcmode="lin" valueType="num">
                                      <p:cBhvr additive="base">
                                        <p:cTn id="4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 calcmode="lin" valueType="num">
                                      <p:cBhvr additive="base">
                                        <p:cTn id="4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
                                            <p:txEl>
                                              <p:pRg st="9" end="9"/>
                                            </p:txEl>
                                          </p:spTgt>
                                        </p:tgtEl>
                                        <p:attrNameLst>
                                          <p:attrName>style.visibility</p:attrName>
                                        </p:attrNameLst>
                                      </p:cBhvr>
                                      <p:to>
                                        <p:strVal val="visible"/>
                                      </p:to>
                                    </p:set>
                                    <p:anim calcmode="lin" valueType="num">
                                      <p:cBhvr additive="base">
                                        <p:cTn id="53"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5">
                                            <p:txEl>
                                              <p:pRg st="10" end="10"/>
                                            </p:txEl>
                                          </p:spTgt>
                                        </p:tgtEl>
                                        <p:attrNameLst>
                                          <p:attrName>style.visibility</p:attrName>
                                        </p:attrNameLst>
                                      </p:cBhvr>
                                      <p:to>
                                        <p:strVal val="visible"/>
                                      </p:to>
                                    </p:set>
                                    <p:anim calcmode="lin" valueType="num">
                                      <p:cBhvr additive="base">
                                        <p:cTn id="59"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FFB2607-07F8-405E-B35B-6796ED9C3E5F}"/>
              </a:ext>
            </a:extLst>
          </p:cNvPr>
          <p:cNvSpPr>
            <a:spLocks noGrp="1"/>
          </p:cNvSpPr>
          <p:nvPr>
            <p:ph idx="1"/>
          </p:nvPr>
        </p:nvSpPr>
        <p:spPr>
          <a:xfrm>
            <a:off x="487822" y="942764"/>
            <a:ext cx="10515599" cy="1678452"/>
          </a:xfrm>
        </p:spPr>
        <p:txBody>
          <a:bodyPr/>
          <a:lstStyle/>
          <a:p>
            <a:r>
              <a:rPr lang="zh-CN" altLang="en-US" dirty="0"/>
              <a:t> 假设</a:t>
            </a:r>
            <a:r>
              <a:rPr lang="en-US" altLang="zh-CN" dirty="0" err="1"/>
              <a:t>n→m</a:t>
            </a:r>
            <a:r>
              <a:rPr lang="zh-CN" altLang="en-US" dirty="0"/>
              <a:t>是流图</a:t>
            </a:r>
            <a:r>
              <a:rPr lang="en-US" altLang="zh-CN" dirty="0"/>
              <a:t>G</a:t>
            </a:r>
            <a:r>
              <a:rPr lang="zh-CN" altLang="en-US" dirty="0"/>
              <a:t>的一条边，如果存在</a:t>
            </a:r>
            <a:r>
              <a:rPr lang="en-US" altLang="zh-CN" dirty="0"/>
              <a:t>m DOM n</a:t>
            </a:r>
            <a:r>
              <a:rPr lang="zh-CN" altLang="en-US" dirty="0"/>
              <a:t>，则称</a:t>
            </a:r>
            <a:r>
              <a:rPr lang="en-US" altLang="zh-CN" dirty="0" err="1"/>
              <a:t>n→m</a:t>
            </a:r>
            <a:r>
              <a:rPr lang="zh-CN" altLang="en-US" dirty="0"/>
              <a:t>是流图</a:t>
            </a:r>
            <a:r>
              <a:rPr lang="en-US" altLang="zh-CN" dirty="0"/>
              <a:t>G</a:t>
            </a:r>
            <a:r>
              <a:rPr lang="zh-CN" altLang="en-US" dirty="0"/>
              <a:t>的</a:t>
            </a:r>
            <a:r>
              <a:rPr lang="zh-CN" altLang="en-US" dirty="0">
                <a:solidFill>
                  <a:srgbClr val="FF0000"/>
                </a:solidFill>
              </a:rPr>
              <a:t>回边</a:t>
            </a:r>
            <a:r>
              <a:rPr lang="zh-CN" altLang="en-US" dirty="0"/>
              <a:t>。</a:t>
            </a:r>
            <a:endParaRPr lang="en-US" altLang="zh-CN" dirty="0"/>
          </a:p>
          <a:p>
            <a:r>
              <a:rPr lang="en-US" altLang="zh-CN" dirty="0"/>
              <a:t>【</a:t>
            </a:r>
            <a:r>
              <a:rPr lang="zh-CN" altLang="en-US" dirty="0"/>
              <a:t>例</a:t>
            </a:r>
            <a:r>
              <a:rPr lang="en-US" altLang="zh-CN" dirty="0"/>
              <a:t>】</a:t>
            </a:r>
            <a:r>
              <a:rPr lang="zh-CN" altLang="en-US" dirty="0"/>
              <a:t> 右图所示程序流图部分回边如下。</a:t>
            </a:r>
          </a:p>
        </p:txBody>
      </p:sp>
      <p:sp>
        <p:nvSpPr>
          <p:cNvPr id="4" name="标题 3">
            <a:extLst>
              <a:ext uri="{FF2B5EF4-FFF2-40B4-BE49-F238E27FC236}">
                <a16:creationId xmlns:a16="http://schemas.microsoft.com/office/drawing/2014/main" id="{6DCD1598-EB18-465D-8B5B-C57915BA9B6F}"/>
              </a:ext>
            </a:extLst>
          </p:cNvPr>
          <p:cNvSpPr>
            <a:spLocks noGrp="1"/>
          </p:cNvSpPr>
          <p:nvPr>
            <p:ph type="title"/>
          </p:nvPr>
        </p:nvSpPr>
        <p:spPr/>
        <p:txBody>
          <a:bodyPr/>
          <a:lstStyle/>
          <a:p>
            <a:r>
              <a:rPr lang="en-US" altLang="zh-CN" dirty="0"/>
              <a:t>10.2.3</a:t>
            </a:r>
            <a:r>
              <a:rPr lang="zh-CN" altLang="en-US" dirty="0"/>
              <a:t>　循环</a:t>
            </a:r>
          </a:p>
        </p:txBody>
      </p:sp>
      <p:sp>
        <p:nvSpPr>
          <p:cNvPr id="7" name="灯片编号占位符 1"/>
          <p:cNvSpPr>
            <a:spLocks noGrp="1"/>
          </p:cNvSpPr>
          <p:nvPr>
            <p:ph type="sldNum" sz="quarter" idx="12"/>
          </p:nvPr>
        </p:nvSpPr>
        <p:spPr>
          <a:xfrm>
            <a:off x="9309101" y="6636669"/>
            <a:ext cx="2882900" cy="201946"/>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900" b="0" i="0" kern="1200">
                <a:solidFill>
                  <a:schemeClr val="tx1">
                    <a:tint val="75000"/>
                  </a:schemeClr>
                </a:solidFill>
                <a:latin typeface="Microsoft YaHei" panose="020B0503020204020204" pitchFamily="34" charset="-122"/>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a:lstStyle>
          <a:p>
            <a:fld id="{08A53482-69AC-C044-9115-D1F88F3EDDF4}" type="slidenum">
              <a:rPr lang="en-CN" smtClean="0"/>
              <a:pPr/>
              <a:t>40</a:t>
            </a:fld>
            <a:endParaRPr lang="en-US" altLang="zh-CN" dirty="0"/>
          </a:p>
        </p:txBody>
      </p:sp>
      <p:graphicFrame>
        <p:nvGraphicFramePr>
          <p:cNvPr id="2" name="表格 2">
            <a:extLst>
              <a:ext uri="{FF2B5EF4-FFF2-40B4-BE49-F238E27FC236}">
                <a16:creationId xmlns:a16="http://schemas.microsoft.com/office/drawing/2014/main" id="{DB1A851D-EB62-47B0-BE31-20AD292987FB}"/>
              </a:ext>
            </a:extLst>
          </p:cNvPr>
          <p:cNvGraphicFramePr>
            <a:graphicFrameLocks noGrp="1"/>
          </p:cNvGraphicFramePr>
          <p:nvPr/>
        </p:nvGraphicFramePr>
        <p:xfrm>
          <a:off x="1065336" y="2800142"/>
          <a:ext cx="3635001" cy="3657600"/>
        </p:xfrm>
        <a:graphic>
          <a:graphicData uri="http://schemas.openxmlformats.org/drawingml/2006/table">
            <a:tbl>
              <a:tblPr firstRow="1" bandRow="1">
                <a:tableStyleId>{5C22544A-7EE6-4342-B048-85BDC9FD1C3A}</a:tableStyleId>
              </a:tblPr>
              <a:tblGrid>
                <a:gridCol w="786063">
                  <a:extLst>
                    <a:ext uri="{9D8B030D-6E8A-4147-A177-3AD203B41FA5}">
                      <a16:colId xmlns:a16="http://schemas.microsoft.com/office/drawing/2014/main" val="2514877415"/>
                    </a:ext>
                  </a:extLst>
                </a:gridCol>
                <a:gridCol w="1212641">
                  <a:extLst>
                    <a:ext uri="{9D8B030D-6E8A-4147-A177-3AD203B41FA5}">
                      <a16:colId xmlns:a16="http://schemas.microsoft.com/office/drawing/2014/main" val="598829490"/>
                    </a:ext>
                  </a:extLst>
                </a:gridCol>
                <a:gridCol w="1636297">
                  <a:extLst>
                    <a:ext uri="{9D8B030D-6E8A-4147-A177-3AD203B41FA5}">
                      <a16:colId xmlns:a16="http://schemas.microsoft.com/office/drawing/2014/main" val="541067367"/>
                    </a:ext>
                  </a:extLst>
                </a:gridCol>
              </a:tblGrid>
              <a:tr h="370840">
                <a:tc>
                  <a:txBody>
                    <a:bodyPr/>
                    <a:lstStyle/>
                    <a:p>
                      <a:pPr algn="ctr"/>
                      <a:r>
                        <a:rPr lang="en-US" altLang="zh-CN" sz="2400" b="0" dirty="0">
                          <a:latin typeface="+mn-ea"/>
                          <a:ea typeface="+mn-ea"/>
                        </a:rPr>
                        <a:t>n</a:t>
                      </a:r>
                      <a:endParaRPr lang="zh-CN" altLang="en-US" sz="2400" b="0" dirty="0">
                        <a:latin typeface="+mn-ea"/>
                        <a:ea typeface="+mn-ea"/>
                      </a:endParaRPr>
                    </a:p>
                  </a:txBody>
                  <a:tcPr>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2400" b="0" dirty="0">
                          <a:latin typeface="+mn-ea"/>
                          <a:ea typeface="+mn-ea"/>
                        </a:rPr>
                        <a:t>D(n)</a:t>
                      </a:r>
                      <a:endParaRPr lang="zh-CN" altLang="en-US" sz="2400" b="0" dirty="0">
                        <a:latin typeface="+mn-ea"/>
                        <a:ea typeface="+mn-ea"/>
                      </a:endParaRPr>
                    </a:p>
                  </a:txBody>
                  <a:tcPr>
                    <a:lnB w="12700"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2400" b="0" dirty="0">
                          <a:latin typeface="+mn-ea"/>
                          <a:ea typeface="+mn-ea"/>
                        </a:rPr>
                        <a:t>回边</a:t>
                      </a:r>
                      <a:endParaRPr lang="zh-CN" altLang="en-US" b="0" dirty="0">
                        <a:latin typeface="+mn-ea"/>
                        <a:ea typeface="+mn-ea"/>
                      </a:endParaRPr>
                    </a:p>
                  </a:txBody>
                  <a:tcPr>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3842796784"/>
                  </a:ext>
                </a:extLst>
              </a:tr>
              <a:tr h="370840">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091743773"/>
                  </a:ext>
                </a:extLst>
              </a:tr>
              <a:tr h="370840">
                <a:tc>
                  <a:txBody>
                    <a:bodyPr/>
                    <a:lstStyle/>
                    <a:p>
                      <a:pPr algn="ctr"/>
                      <a:r>
                        <a:rPr lang="en-US" altLang="zh-CN" sz="2400" dirty="0"/>
                        <a:t>2</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87855603"/>
                  </a:ext>
                </a:extLst>
              </a:tr>
              <a:tr h="370840">
                <a:tc>
                  <a:txBody>
                    <a:bodyPr/>
                    <a:lstStyle/>
                    <a:p>
                      <a:pPr algn="ctr"/>
                      <a:r>
                        <a:rPr lang="en-US" altLang="zh-CN" sz="2400" dirty="0"/>
                        <a:t>3</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1,2,3</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759415946"/>
                  </a:ext>
                </a:extLst>
              </a:tr>
              <a:tr h="370840">
                <a:tc>
                  <a:txBody>
                    <a:bodyPr/>
                    <a:lstStyle/>
                    <a:p>
                      <a:pPr algn="ctr"/>
                      <a:r>
                        <a:rPr lang="en-US" altLang="zh-CN" sz="2400" dirty="0"/>
                        <a:t>4</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1,2,4</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372324366"/>
                  </a:ext>
                </a:extLst>
              </a:tr>
              <a:tr h="370840">
                <a:tc>
                  <a:txBody>
                    <a:bodyPr/>
                    <a:lstStyle/>
                    <a:p>
                      <a:pPr algn="ctr"/>
                      <a:r>
                        <a:rPr lang="en-US" altLang="zh-CN" sz="2400" dirty="0"/>
                        <a:t>5</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1,2,4,5</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594503215"/>
                  </a:ext>
                </a:extLst>
              </a:tr>
              <a:tr h="370840">
                <a:tc>
                  <a:txBody>
                    <a:bodyPr/>
                    <a:lstStyle/>
                    <a:p>
                      <a:pPr algn="ctr"/>
                      <a:r>
                        <a:rPr lang="en-US" altLang="zh-CN" sz="2400" dirty="0"/>
                        <a:t>6</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1,2,4.6</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458825251"/>
                  </a:ext>
                </a:extLst>
              </a:tr>
              <a:tr h="370840">
                <a:tc>
                  <a:txBody>
                    <a:bodyPr/>
                    <a:lstStyle/>
                    <a:p>
                      <a:pPr algn="ctr"/>
                      <a:r>
                        <a:rPr lang="en-US" altLang="zh-CN" sz="2400" dirty="0"/>
                        <a:t>7</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1,2,4,7</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995440689"/>
                  </a:ext>
                </a:extLst>
              </a:tr>
            </a:tbl>
          </a:graphicData>
        </a:graphic>
      </p:graphicFrame>
      <p:sp>
        <p:nvSpPr>
          <p:cNvPr id="3" name="文本框 2">
            <a:extLst>
              <a:ext uri="{FF2B5EF4-FFF2-40B4-BE49-F238E27FC236}">
                <a16:creationId xmlns:a16="http://schemas.microsoft.com/office/drawing/2014/main" id="{2CA7F52A-BCCB-488E-997A-3B9C9AF6CB7B}"/>
              </a:ext>
            </a:extLst>
          </p:cNvPr>
          <p:cNvSpPr txBox="1"/>
          <p:nvPr/>
        </p:nvSpPr>
        <p:spPr>
          <a:xfrm>
            <a:off x="3160294" y="4644984"/>
            <a:ext cx="784189" cy="461665"/>
          </a:xfrm>
          <a:prstGeom prst="rect">
            <a:avLst/>
          </a:prstGeom>
          <a:noFill/>
        </p:spPr>
        <p:txBody>
          <a:bodyPr wrap="none" rtlCol="0">
            <a:spAutoFit/>
          </a:bodyPr>
          <a:lstStyle/>
          <a:p>
            <a:r>
              <a:rPr lang="en-US" altLang="zh-CN" sz="2400" dirty="0">
                <a:solidFill>
                  <a:srgbClr val="0000FF"/>
                </a:solidFill>
              </a:rPr>
              <a:t>4→2</a:t>
            </a:r>
            <a:endParaRPr lang="zh-CN" altLang="en-US" sz="2400" dirty="0">
              <a:solidFill>
                <a:srgbClr val="0000FF"/>
              </a:solidFill>
            </a:endParaRPr>
          </a:p>
        </p:txBody>
      </p:sp>
      <p:sp>
        <p:nvSpPr>
          <p:cNvPr id="9" name="文本框 8">
            <a:extLst>
              <a:ext uri="{FF2B5EF4-FFF2-40B4-BE49-F238E27FC236}">
                <a16:creationId xmlns:a16="http://schemas.microsoft.com/office/drawing/2014/main" id="{B75C69E0-2B9B-4877-9AFC-21AE71B1F0BA}"/>
              </a:ext>
            </a:extLst>
          </p:cNvPr>
          <p:cNvSpPr txBox="1"/>
          <p:nvPr/>
        </p:nvSpPr>
        <p:spPr>
          <a:xfrm>
            <a:off x="3160294" y="5535320"/>
            <a:ext cx="784189" cy="461665"/>
          </a:xfrm>
          <a:prstGeom prst="rect">
            <a:avLst/>
          </a:prstGeom>
          <a:noFill/>
        </p:spPr>
        <p:txBody>
          <a:bodyPr wrap="none" rtlCol="0">
            <a:spAutoFit/>
          </a:bodyPr>
          <a:lstStyle/>
          <a:p>
            <a:r>
              <a:rPr lang="en-US" altLang="zh-CN" sz="2400" dirty="0">
                <a:solidFill>
                  <a:srgbClr val="0000FF"/>
                </a:solidFill>
              </a:rPr>
              <a:t>6→6</a:t>
            </a:r>
            <a:endParaRPr lang="zh-CN" altLang="en-US" sz="2400" dirty="0">
              <a:solidFill>
                <a:srgbClr val="0000FF"/>
              </a:solidFill>
            </a:endParaRPr>
          </a:p>
        </p:txBody>
      </p:sp>
      <p:sp>
        <p:nvSpPr>
          <p:cNvPr id="10" name="文本框 9">
            <a:extLst>
              <a:ext uri="{FF2B5EF4-FFF2-40B4-BE49-F238E27FC236}">
                <a16:creationId xmlns:a16="http://schemas.microsoft.com/office/drawing/2014/main" id="{F51B796D-B974-48E0-8A29-76834023738D}"/>
              </a:ext>
            </a:extLst>
          </p:cNvPr>
          <p:cNvSpPr txBox="1"/>
          <p:nvPr/>
        </p:nvSpPr>
        <p:spPr>
          <a:xfrm>
            <a:off x="3160294" y="5992518"/>
            <a:ext cx="784189" cy="461665"/>
          </a:xfrm>
          <a:prstGeom prst="rect">
            <a:avLst/>
          </a:prstGeom>
          <a:noFill/>
        </p:spPr>
        <p:txBody>
          <a:bodyPr wrap="none" rtlCol="0">
            <a:spAutoFit/>
          </a:bodyPr>
          <a:lstStyle/>
          <a:p>
            <a:r>
              <a:rPr lang="en-US" altLang="zh-CN" sz="2400" dirty="0">
                <a:solidFill>
                  <a:srgbClr val="0000FF"/>
                </a:solidFill>
              </a:rPr>
              <a:t>7→4</a:t>
            </a:r>
            <a:endParaRPr lang="zh-CN" altLang="en-US" sz="2400" dirty="0">
              <a:solidFill>
                <a:srgbClr val="0000FF"/>
              </a:solidFill>
            </a:endParaRPr>
          </a:p>
        </p:txBody>
      </p:sp>
      <p:sp>
        <p:nvSpPr>
          <p:cNvPr id="34" name="椭圆 33">
            <a:extLst>
              <a:ext uri="{FF2B5EF4-FFF2-40B4-BE49-F238E27FC236}">
                <a16:creationId xmlns:a16="http://schemas.microsoft.com/office/drawing/2014/main" id="{CC3CA867-3A30-4BF2-94A6-0D6D36801FED}"/>
              </a:ext>
            </a:extLst>
          </p:cNvPr>
          <p:cNvSpPr/>
          <p:nvPr/>
        </p:nvSpPr>
        <p:spPr>
          <a:xfrm>
            <a:off x="8688247" y="3599667"/>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4</a:t>
            </a:r>
            <a:endParaRPr lang="zh-CN" altLang="en-US" sz="2000" b="1" dirty="0">
              <a:ln w="0"/>
              <a:solidFill>
                <a:schemeClr val="tx1"/>
              </a:solidFill>
            </a:endParaRPr>
          </a:p>
        </p:txBody>
      </p:sp>
      <p:sp>
        <p:nvSpPr>
          <p:cNvPr id="35" name="椭圆 34">
            <a:extLst>
              <a:ext uri="{FF2B5EF4-FFF2-40B4-BE49-F238E27FC236}">
                <a16:creationId xmlns:a16="http://schemas.microsoft.com/office/drawing/2014/main" id="{016A5603-2878-4876-AC87-EE5C6FEE0E70}"/>
              </a:ext>
            </a:extLst>
          </p:cNvPr>
          <p:cNvSpPr/>
          <p:nvPr/>
        </p:nvSpPr>
        <p:spPr>
          <a:xfrm>
            <a:off x="8688247" y="1952607"/>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1</a:t>
            </a:r>
            <a:endParaRPr lang="zh-CN" altLang="en-US" sz="2000" b="1" dirty="0">
              <a:ln w="0"/>
              <a:solidFill>
                <a:schemeClr val="tx1"/>
              </a:solidFill>
            </a:endParaRPr>
          </a:p>
        </p:txBody>
      </p:sp>
      <p:sp>
        <p:nvSpPr>
          <p:cNvPr id="36" name="椭圆 35">
            <a:extLst>
              <a:ext uri="{FF2B5EF4-FFF2-40B4-BE49-F238E27FC236}">
                <a16:creationId xmlns:a16="http://schemas.microsoft.com/office/drawing/2014/main" id="{687D7EE1-6775-42DB-8044-9F675853F63F}"/>
              </a:ext>
            </a:extLst>
          </p:cNvPr>
          <p:cNvSpPr/>
          <p:nvPr/>
        </p:nvSpPr>
        <p:spPr>
          <a:xfrm>
            <a:off x="8688247" y="2685186"/>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2</a:t>
            </a:r>
            <a:endParaRPr lang="zh-CN" altLang="en-US" sz="2000" b="1" dirty="0">
              <a:ln w="0"/>
              <a:solidFill>
                <a:schemeClr val="tx1"/>
              </a:solidFill>
            </a:endParaRPr>
          </a:p>
        </p:txBody>
      </p:sp>
      <p:sp>
        <p:nvSpPr>
          <p:cNvPr id="37" name="椭圆 36">
            <a:extLst>
              <a:ext uri="{FF2B5EF4-FFF2-40B4-BE49-F238E27FC236}">
                <a16:creationId xmlns:a16="http://schemas.microsoft.com/office/drawing/2014/main" id="{B6E06404-2F5E-4650-8A4E-BAC3E74F5D61}"/>
              </a:ext>
            </a:extLst>
          </p:cNvPr>
          <p:cNvSpPr/>
          <p:nvPr/>
        </p:nvSpPr>
        <p:spPr>
          <a:xfrm>
            <a:off x="9835806" y="3006432"/>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3</a:t>
            </a:r>
            <a:endParaRPr lang="zh-CN" altLang="en-US" sz="2000" b="1" dirty="0">
              <a:ln w="0"/>
              <a:solidFill>
                <a:schemeClr val="tx1"/>
              </a:solidFill>
            </a:endParaRPr>
          </a:p>
        </p:txBody>
      </p:sp>
      <p:sp>
        <p:nvSpPr>
          <p:cNvPr id="38" name="椭圆 37">
            <a:extLst>
              <a:ext uri="{FF2B5EF4-FFF2-40B4-BE49-F238E27FC236}">
                <a16:creationId xmlns:a16="http://schemas.microsoft.com/office/drawing/2014/main" id="{5F5AD02B-0085-4011-B859-5F1D446A2942}"/>
              </a:ext>
            </a:extLst>
          </p:cNvPr>
          <p:cNvSpPr/>
          <p:nvPr/>
        </p:nvSpPr>
        <p:spPr>
          <a:xfrm>
            <a:off x="9847940" y="4199331"/>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5</a:t>
            </a:r>
            <a:endParaRPr lang="zh-CN" altLang="en-US" sz="2000" b="1" dirty="0">
              <a:ln w="0"/>
              <a:solidFill>
                <a:schemeClr val="tx1"/>
              </a:solidFill>
            </a:endParaRPr>
          </a:p>
        </p:txBody>
      </p:sp>
      <p:sp>
        <p:nvSpPr>
          <p:cNvPr id="39" name="椭圆 38">
            <a:extLst>
              <a:ext uri="{FF2B5EF4-FFF2-40B4-BE49-F238E27FC236}">
                <a16:creationId xmlns:a16="http://schemas.microsoft.com/office/drawing/2014/main" id="{642BE101-C64B-44C1-B02E-9FC9CB3C0D36}"/>
              </a:ext>
            </a:extLst>
          </p:cNvPr>
          <p:cNvSpPr/>
          <p:nvPr/>
        </p:nvSpPr>
        <p:spPr>
          <a:xfrm>
            <a:off x="7929079" y="4338540"/>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6</a:t>
            </a:r>
            <a:endParaRPr lang="zh-CN" altLang="en-US" sz="2000" b="1" dirty="0">
              <a:ln w="0"/>
              <a:solidFill>
                <a:schemeClr val="tx1"/>
              </a:solidFill>
            </a:endParaRPr>
          </a:p>
        </p:txBody>
      </p:sp>
      <p:sp>
        <p:nvSpPr>
          <p:cNvPr id="40" name="椭圆 39">
            <a:extLst>
              <a:ext uri="{FF2B5EF4-FFF2-40B4-BE49-F238E27FC236}">
                <a16:creationId xmlns:a16="http://schemas.microsoft.com/office/drawing/2014/main" id="{B970D1AA-9EE7-4F1F-BC39-BBBEF6A5ECA4}"/>
              </a:ext>
            </a:extLst>
          </p:cNvPr>
          <p:cNvSpPr/>
          <p:nvPr/>
        </p:nvSpPr>
        <p:spPr>
          <a:xfrm>
            <a:off x="8741021" y="4920095"/>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7</a:t>
            </a:r>
            <a:endParaRPr lang="zh-CN" altLang="en-US" sz="2000" b="1" dirty="0">
              <a:ln w="0"/>
              <a:solidFill>
                <a:schemeClr val="tx1"/>
              </a:solidFill>
            </a:endParaRPr>
          </a:p>
        </p:txBody>
      </p:sp>
      <p:cxnSp>
        <p:nvCxnSpPr>
          <p:cNvPr id="41" name="直接箭头连接符 40">
            <a:extLst>
              <a:ext uri="{FF2B5EF4-FFF2-40B4-BE49-F238E27FC236}">
                <a16:creationId xmlns:a16="http://schemas.microsoft.com/office/drawing/2014/main" id="{48D51396-82AF-44AE-AB35-1A1560E3CA71}"/>
              </a:ext>
            </a:extLst>
          </p:cNvPr>
          <p:cNvCxnSpPr>
            <a:stCxn id="35" idx="4"/>
            <a:endCxn id="36" idx="0"/>
          </p:cNvCxnSpPr>
          <p:nvPr/>
        </p:nvCxnSpPr>
        <p:spPr>
          <a:xfrm>
            <a:off x="8868428" y="2312969"/>
            <a:ext cx="0" cy="3722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0D0B0535-1519-412F-A171-05486FCFE438}"/>
              </a:ext>
            </a:extLst>
          </p:cNvPr>
          <p:cNvCxnSpPr>
            <a:cxnSpLocks/>
            <a:stCxn id="36" idx="6"/>
            <a:endCxn id="37" idx="1"/>
          </p:cNvCxnSpPr>
          <p:nvPr/>
        </p:nvCxnSpPr>
        <p:spPr>
          <a:xfrm>
            <a:off x="9048609" y="2865367"/>
            <a:ext cx="839971" cy="193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1F427844-BC91-4F04-B3E0-6E56D5591C60}"/>
              </a:ext>
            </a:extLst>
          </p:cNvPr>
          <p:cNvCxnSpPr>
            <a:cxnSpLocks/>
            <a:stCxn id="37" idx="3"/>
            <a:endCxn id="34" idx="6"/>
          </p:cNvCxnSpPr>
          <p:nvPr/>
        </p:nvCxnSpPr>
        <p:spPr>
          <a:xfrm flipH="1">
            <a:off x="9048609" y="3314020"/>
            <a:ext cx="839971" cy="4658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65DCF568-01BF-4D90-960B-516B52B4A3FF}"/>
              </a:ext>
            </a:extLst>
          </p:cNvPr>
          <p:cNvCxnSpPr>
            <a:cxnSpLocks/>
            <a:stCxn id="36" idx="4"/>
            <a:endCxn id="34" idx="0"/>
          </p:cNvCxnSpPr>
          <p:nvPr/>
        </p:nvCxnSpPr>
        <p:spPr>
          <a:xfrm>
            <a:off x="8868428" y="3045548"/>
            <a:ext cx="0" cy="554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A2733061-DDCB-48D4-AC1D-6E35970219E7}"/>
              </a:ext>
            </a:extLst>
          </p:cNvPr>
          <p:cNvCxnSpPr>
            <a:cxnSpLocks/>
            <a:stCxn id="34" idx="5"/>
            <a:endCxn id="38" idx="1"/>
          </p:cNvCxnSpPr>
          <p:nvPr/>
        </p:nvCxnSpPr>
        <p:spPr>
          <a:xfrm>
            <a:off x="8995835" y="3907255"/>
            <a:ext cx="904879" cy="344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E7B4548C-FF52-49B5-8A7C-1A4815C911C5}"/>
              </a:ext>
            </a:extLst>
          </p:cNvPr>
          <p:cNvCxnSpPr>
            <a:cxnSpLocks/>
            <a:stCxn id="34" idx="3"/>
            <a:endCxn id="39" idx="0"/>
          </p:cNvCxnSpPr>
          <p:nvPr/>
        </p:nvCxnSpPr>
        <p:spPr>
          <a:xfrm flipH="1">
            <a:off x="8109260" y="3907255"/>
            <a:ext cx="631761" cy="4312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3E5DAC4F-A920-4019-A2C6-161690EDD1D9}"/>
              </a:ext>
            </a:extLst>
          </p:cNvPr>
          <p:cNvCxnSpPr>
            <a:cxnSpLocks/>
            <a:stCxn id="39" idx="4"/>
            <a:endCxn id="40" idx="2"/>
          </p:cNvCxnSpPr>
          <p:nvPr/>
        </p:nvCxnSpPr>
        <p:spPr>
          <a:xfrm>
            <a:off x="8109260" y="4698902"/>
            <a:ext cx="631761" cy="40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C985B940-CBDD-4371-B6A1-3BF0E017C245}"/>
              </a:ext>
            </a:extLst>
          </p:cNvPr>
          <p:cNvCxnSpPr>
            <a:cxnSpLocks/>
            <a:stCxn id="38" idx="3"/>
            <a:endCxn id="40" idx="6"/>
          </p:cNvCxnSpPr>
          <p:nvPr/>
        </p:nvCxnSpPr>
        <p:spPr>
          <a:xfrm flipH="1">
            <a:off x="9101383" y="4506919"/>
            <a:ext cx="799331" cy="593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连接符: 曲线 48">
            <a:extLst>
              <a:ext uri="{FF2B5EF4-FFF2-40B4-BE49-F238E27FC236}">
                <a16:creationId xmlns:a16="http://schemas.microsoft.com/office/drawing/2014/main" id="{FA1081D9-DE8A-4B29-929F-8B3AE0C99314}"/>
              </a:ext>
            </a:extLst>
          </p:cNvPr>
          <p:cNvCxnSpPr>
            <a:cxnSpLocks/>
            <a:stCxn id="34" idx="1"/>
            <a:endCxn id="36" idx="2"/>
          </p:cNvCxnSpPr>
          <p:nvPr/>
        </p:nvCxnSpPr>
        <p:spPr>
          <a:xfrm rot="16200000" flipV="1">
            <a:off x="8321097" y="3232517"/>
            <a:ext cx="787074" cy="52774"/>
          </a:xfrm>
          <a:prstGeom prst="curvedConnector4">
            <a:avLst>
              <a:gd name="adj1" fmla="val 552"/>
              <a:gd name="adj2" fmla="val 837145"/>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连接符: 曲线 49">
            <a:extLst>
              <a:ext uri="{FF2B5EF4-FFF2-40B4-BE49-F238E27FC236}">
                <a16:creationId xmlns:a16="http://schemas.microsoft.com/office/drawing/2014/main" id="{FE3E056C-BD19-4852-B451-1BC4DCFB91CC}"/>
              </a:ext>
            </a:extLst>
          </p:cNvPr>
          <p:cNvCxnSpPr>
            <a:stCxn id="39" idx="5"/>
            <a:endCxn id="39" idx="7"/>
          </p:cNvCxnSpPr>
          <p:nvPr/>
        </p:nvCxnSpPr>
        <p:spPr>
          <a:xfrm rot="5400000" flipH="1">
            <a:off x="8109260" y="4518721"/>
            <a:ext cx="254814" cy="12700"/>
          </a:xfrm>
          <a:prstGeom prst="curvedConnector5">
            <a:avLst>
              <a:gd name="adj1" fmla="val 4722"/>
              <a:gd name="adj2" fmla="val -4226559"/>
              <a:gd name="adj3" fmla="val 133052"/>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连接符: 曲线 50">
            <a:extLst>
              <a:ext uri="{FF2B5EF4-FFF2-40B4-BE49-F238E27FC236}">
                <a16:creationId xmlns:a16="http://schemas.microsoft.com/office/drawing/2014/main" id="{5603E98E-2D4D-44A9-A60C-6AA96C0DE193}"/>
              </a:ext>
            </a:extLst>
          </p:cNvPr>
          <p:cNvCxnSpPr>
            <a:cxnSpLocks/>
            <a:stCxn id="40" idx="3"/>
            <a:endCxn id="34" idx="2"/>
          </p:cNvCxnSpPr>
          <p:nvPr/>
        </p:nvCxnSpPr>
        <p:spPr>
          <a:xfrm rot="5400000" flipH="1">
            <a:off x="8017103" y="4450992"/>
            <a:ext cx="1447835" cy="105548"/>
          </a:xfrm>
          <a:prstGeom prst="curvedConnector4">
            <a:avLst>
              <a:gd name="adj1" fmla="val 3834"/>
              <a:gd name="adj2" fmla="val 1015730"/>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A51DB75C-CF9E-4BEA-A0DE-ED7C61EB37A6}"/>
              </a:ext>
            </a:extLst>
          </p:cNvPr>
          <p:cNvSpPr txBox="1"/>
          <p:nvPr/>
        </p:nvSpPr>
        <p:spPr>
          <a:xfrm>
            <a:off x="8432168" y="5448087"/>
            <a:ext cx="1415772" cy="461665"/>
          </a:xfrm>
          <a:prstGeom prst="rect">
            <a:avLst/>
          </a:prstGeom>
          <a:noFill/>
        </p:spPr>
        <p:txBody>
          <a:bodyPr wrap="none" rtlCol="0">
            <a:spAutoFit/>
          </a:bodyPr>
          <a:lstStyle/>
          <a:p>
            <a:r>
              <a:rPr lang="zh-CN" altLang="en-US" sz="2400" dirty="0"/>
              <a:t>程序流图</a:t>
            </a:r>
          </a:p>
        </p:txBody>
      </p:sp>
    </p:spTree>
    <p:extLst>
      <p:ext uri="{BB962C8B-B14F-4D97-AF65-F5344CB8AC3E}">
        <p14:creationId xmlns:p14="http://schemas.microsoft.com/office/powerpoint/2010/main" val="308444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10D32-74F0-42D4-AF1F-089F794742C2}"/>
              </a:ext>
            </a:extLst>
          </p:cNvPr>
          <p:cNvSpPr>
            <a:spLocks noGrp="1"/>
          </p:cNvSpPr>
          <p:nvPr>
            <p:ph type="title"/>
          </p:nvPr>
        </p:nvSpPr>
        <p:spPr/>
        <p:txBody>
          <a:bodyPr/>
          <a:lstStyle/>
          <a:p>
            <a:r>
              <a:rPr lang="en-US" altLang="zh-CN" dirty="0"/>
              <a:t>10.2.3</a:t>
            </a:r>
            <a:r>
              <a:rPr lang="zh-CN" altLang="en-US" dirty="0"/>
              <a:t>　循环</a:t>
            </a:r>
          </a:p>
        </p:txBody>
      </p:sp>
      <p:sp>
        <p:nvSpPr>
          <p:cNvPr id="3" name="内容占位符 2">
            <a:extLst>
              <a:ext uri="{FF2B5EF4-FFF2-40B4-BE49-F238E27FC236}">
                <a16:creationId xmlns:a16="http://schemas.microsoft.com/office/drawing/2014/main" id="{1C1B65B6-407F-4D47-9A38-F6E0DFA1C28F}"/>
              </a:ext>
            </a:extLst>
          </p:cNvPr>
          <p:cNvSpPr>
            <a:spLocks noGrp="1"/>
          </p:cNvSpPr>
          <p:nvPr>
            <p:ph idx="1"/>
          </p:nvPr>
        </p:nvSpPr>
        <p:spPr>
          <a:xfrm>
            <a:off x="487822" y="942764"/>
            <a:ext cx="11442240" cy="3821741"/>
          </a:xfrm>
        </p:spPr>
        <p:txBody>
          <a:bodyPr/>
          <a:lstStyle/>
          <a:p>
            <a:r>
              <a:rPr lang="zh-CN" altLang="en-US" dirty="0"/>
              <a:t>自然循环：一种适合于优化的循环</a:t>
            </a:r>
            <a:endParaRPr lang="en-US" altLang="zh-CN" dirty="0"/>
          </a:p>
          <a:p>
            <a:r>
              <a:rPr lang="zh-CN" altLang="en-US" dirty="0">
                <a:solidFill>
                  <a:srgbClr val="C00000"/>
                </a:solidFill>
              </a:rPr>
              <a:t>自然循环</a:t>
            </a:r>
            <a:r>
              <a:rPr lang="zh-CN" altLang="en-US" dirty="0"/>
              <a:t>是满足以下性质的循环</a:t>
            </a:r>
            <a:endParaRPr lang="en-US" altLang="zh-CN" dirty="0"/>
          </a:p>
          <a:p>
            <a:pPr lvl="1"/>
            <a:r>
              <a:rPr lang="zh-CN" altLang="en-US" sz="2400" dirty="0">
                <a:solidFill>
                  <a:schemeClr val="tx1"/>
                </a:solidFill>
              </a:rPr>
              <a:t>有</a:t>
            </a:r>
            <a:r>
              <a:rPr lang="zh-CN" altLang="en-US" sz="2400" dirty="0">
                <a:solidFill>
                  <a:srgbClr val="0000FF"/>
                </a:solidFill>
              </a:rPr>
              <a:t>唯一的入口结点</a:t>
            </a:r>
            <a:r>
              <a:rPr lang="zh-CN" altLang="en-US" sz="2400" dirty="0">
                <a:solidFill>
                  <a:schemeClr val="tx1"/>
                </a:solidFill>
              </a:rPr>
              <a:t>，称为</a:t>
            </a:r>
            <a:r>
              <a:rPr lang="zh-CN" altLang="en-US" sz="2400" dirty="0"/>
              <a:t>首结点</a:t>
            </a:r>
            <a:r>
              <a:rPr lang="en-US" altLang="zh-CN" sz="2400" dirty="0">
                <a:solidFill>
                  <a:schemeClr val="tx1"/>
                </a:solidFill>
              </a:rPr>
              <a:t>(header)</a:t>
            </a:r>
            <a:r>
              <a:rPr lang="zh-CN" altLang="en-US" sz="2400" dirty="0">
                <a:solidFill>
                  <a:schemeClr val="tx1"/>
                </a:solidFill>
              </a:rPr>
              <a:t>。</a:t>
            </a:r>
            <a:r>
              <a:rPr lang="zh-CN" altLang="en-US" sz="2400" dirty="0">
                <a:solidFill>
                  <a:srgbClr val="0000FF"/>
                </a:solidFill>
              </a:rPr>
              <a:t>首结点支配循环中的所有结点</a:t>
            </a:r>
            <a:r>
              <a:rPr lang="zh-CN" altLang="en-US" sz="2400" dirty="0">
                <a:solidFill>
                  <a:schemeClr val="tx1"/>
                </a:solidFill>
              </a:rPr>
              <a:t>，否则，它就不会成为循环的唯一入口</a:t>
            </a:r>
          </a:p>
          <a:p>
            <a:pPr lvl="1"/>
            <a:r>
              <a:rPr lang="zh-CN" altLang="en-US" sz="2400" dirty="0">
                <a:solidFill>
                  <a:schemeClr val="tx1"/>
                </a:solidFill>
              </a:rPr>
              <a:t>循环中至少有</a:t>
            </a:r>
            <a:r>
              <a:rPr lang="zh-CN" altLang="en-US" sz="2400" dirty="0">
                <a:solidFill>
                  <a:srgbClr val="0000FF"/>
                </a:solidFill>
              </a:rPr>
              <a:t>一条返回首结点的路径</a:t>
            </a:r>
            <a:r>
              <a:rPr lang="zh-CN" altLang="en-US" sz="2400" dirty="0">
                <a:solidFill>
                  <a:schemeClr val="tx1"/>
                </a:solidFill>
              </a:rPr>
              <a:t>，否则，控制就不可能从“循环”中直接回到循环头，也就无法构成循环</a:t>
            </a:r>
          </a:p>
          <a:p>
            <a:r>
              <a:rPr lang="zh-CN" altLang="en-US" dirty="0"/>
              <a:t>非自然循环</a:t>
            </a:r>
          </a:p>
        </p:txBody>
      </p:sp>
      <p:sp>
        <p:nvSpPr>
          <p:cNvPr id="4" name="灯片编号占位符 3">
            <a:extLst>
              <a:ext uri="{FF2B5EF4-FFF2-40B4-BE49-F238E27FC236}">
                <a16:creationId xmlns:a16="http://schemas.microsoft.com/office/drawing/2014/main" id="{4976B959-2B1C-4E2C-9A4C-252AFDB4643F}"/>
              </a:ext>
            </a:extLst>
          </p:cNvPr>
          <p:cNvSpPr>
            <a:spLocks noGrp="1"/>
          </p:cNvSpPr>
          <p:nvPr>
            <p:ph type="sldNum" sz="quarter" idx="4"/>
          </p:nvPr>
        </p:nvSpPr>
        <p:spPr/>
        <p:txBody>
          <a:bodyPr/>
          <a:lstStyle/>
          <a:p>
            <a:fld id="{E3A857A3-1012-4184-86F6-41658C62E65F}" type="slidenum">
              <a:rPr lang="en-US" smtClean="0"/>
              <a:pPr/>
              <a:t>41</a:t>
            </a:fld>
            <a:endParaRPr lang="en-US" dirty="0"/>
          </a:p>
        </p:txBody>
      </p:sp>
      <p:grpSp>
        <p:nvGrpSpPr>
          <p:cNvPr id="5" name="组合 22">
            <a:extLst>
              <a:ext uri="{FF2B5EF4-FFF2-40B4-BE49-F238E27FC236}">
                <a16:creationId xmlns:a16="http://schemas.microsoft.com/office/drawing/2014/main" id="{62876CEE-0ED3-4072-A8C8-9E0C5C04A22E}"/>
              </a:ext>
            </a:extLst>
          </p:cNvPr>
          <p:cNvGrpSpPr>
            <a:grpSpLocks/>
          </p:cNvGrpSpPr>
          <p:nvPr/>
        </p:nvGrpSpPr>
        <p:grpSpPr bwMode="auto">
          <a:xfrm>
            <a:off x="4198270" y="4764505"/>
            <a:ext cx="2438400" cy="1281113"/>
            <a:chOff x="3347864" y="3810892"/>
            <a:chExt cx="2438400" cy="1281138"/>
          </a:xfrm>
        </p:grpSpPr>
        <p:sp>
          <p:nvSpPr>
            <p:cNvPr id="6" name="Line 19">
              <a:extLst>
                <a:ext uri="{FF2B5EF4-FFF2-40B4-BE49-F238E27FC236}">
                  <a16:creationId xmlns:a16="http://schemas.microsoft.com/office/drawing/2014/main" id="{B862EF85-4FFA-4809-B2CC-E83E1AB2B26B}"/>
                </a:ext>
              </a:extLst>
            </p:cNvPr>
            <p:cNvSpPr>
              <a:spLocks noChangeShapeType="1"/>
            </p:cNvSpPr>
            <p:nvPr/>
          </p:nvSpPr>
          <p:spPr bwMode="auto">
            <a:xfrm flipV="1">
              <a:off x="3779416" y="4227263"/>
              <a:ext cx="554442" cy="360693"/>
            </a:xfrm>
            <a:prstGeom prst="line">
              <a:avLst/>
            </a:prstGeom>
            <a:noFill/>
            <a:ln w="19050">
              <a:solidFill>
                <a:sysClr val="windowText" lastClr="000000"/>
              </a:solidFill>
              <a:round/>
              <a:headEnd type="stealth" w="lg" len="lg"/>
              <a:tailEnd/>
            </a:ln>
            <a:extLst>
              <a:ext uri="{909E8E84-426E-40DD-AFC4-6F175D3DCCD1}">
                <a14:hiddenFill xmlns:a14="http://schemas.microsoft.com/office/drawing/2010/main">
                  <a:noFill/>
                </a14:hiddenFill>
              </a:ext>
            </a:extLst>
          </p:spPr>
          <p:txBody>
            <a:bodyPr wrap="none" lIns="68580" tIns="34290" rIns="68580" bIns="3429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7" name="Oval 73">
              <a:extLst>
                <a:ext uri="{FF2B5EF4-FFF2-40B4-BE49-F238E27FC236}">
                  <a16:creationId xmlns:a16="http://schemas.microsoft.com/office/drawing/2014/main" id="{BD19E2B8-12B8-4186-B803-E1D3E5864906}"/>
                </a:ext>
              </a:extLst>
            </p:cNvPr>
            <p:cNvSpPr>
              <a:spLocks noChangeArrowheads="1"/>
            </p:cNvSpPr>
            <p:nvPr/>
          </p:nvSpPr>
          <p:spPr bwMode="auto">
            <a:xfrm>
              <a:off x="4220989" y="3810892"/>
              <a:ext cx="566737" cy="560399"/>
            </a:xfrm>
            <a:prstGeom prst="ellipse">
              <a:avLst/>
            </a:prstGeom>
            <a:solidFill>
              <a:schemeClr val="accent4">
                <a:lumMod val="40000"/>
                <a:lumOff val="60000"/>
              </a:schemeClr>
            </a:solidFill>
            <a:ln w="9525">
              <a:solidFill>
                <a:sysClr val="windowText" lastClr="000000"/>
              </a:solidFill>
              <a:round/>
              <a:headEnd/>
              <a:tailEnd/>
            </a:ln>
          </p:spPr>
          <p:txBody>
            <a:bodyPr wrap="none" lIns="27000" tIns="34290" rIns="68580" bIns="34290"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1" u="none" strike="noStrike" kern="0" cap="none" spc="0" normalizeH="0" baseline="-25000" noProof="0">
                <a:ln>
                  <a:noFill/>
                </a:ln>
                <a:solidFill>
                  <a:prstClr val="black"/>
                </a:solidFill>
                <a:effectLst/>
                <a:uLnTx/>
                <a:uFillTx/>
                <a:latin typeface="Times New Roman" pitchFamily="18" charset="0"/>
                <a:ea typeface="楷体_GB2312"/>
                <a:cs typeface="楷体_GB2312"/>
              </a:endParaRPr>
            </a:p>
          </p:txBody>
        </p:sp>
        <p:sp>
          <p:nvSpPr>
            <p:cNvPr id="8" name="Oval 73">
              <a:extLst>
                <a:ext uri="{FF2B5EF4-FFF2-40B4-BE49-F238E27FC236}">
                  <a16:creationId xmlns:a16="http://schemas.microsoft.com/office/drawing/2014/main" id="{4E73428B-62AA-4F57-B534-AA2EF949829A}"/>
                </a:ext>
              </a:extLst>
            </p:cNvPr>
            <p:cNvSpPr>
              <a:spLocks noChangeArrowheads="1"/>
            </p:cNvSpPr>
            <p:nvPr/>
          </p:nvSpPr>
          <p:spPr bwMode="auto">
            <a:xfrm>
              <a:off x="3347864" y="4531631"/>
              <a:ext cx="566737" cy="560399"/>
            </a:xfrm>
            <a:prstGeom prst="ellipse">
              <a:avLst/>
            </a:prstGeom>
            <a:solidFill>
              <a:schemeClr val="accent4">
                <a:lumMod val="40000"/>
                <a:lumOff val="60000"/>
              </a:schemeClr>
            </a:solidFill>
            <a:ln w="9525">
              <a:solidFill>
                <a:sysClr val="windowText" lastClr="000000"/>
              </a:solidFill>
              <a:round/>
              <a:headEnd/>
              <a:tailEnd/>
            </a:ln>
          </p:spPr>
          <p:txBody>
            <a:bodyPr wrap="none" lIns="27000" tIns="34290" rIns="68580" bIns="34290"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1" u="none" strike="noStrike" kern="0" cap="none" spc="0" normalizeH="0" baseline="-25000" noProof="0">
                <a:ln>
                  <a:noFill/>
                </a:ln>
                <a:solidFill>
                  <a:prstClr val="black"/>
                </a:solidFill>
                <a:effectLst/>
                <a:uLnTx/>
                <a:uFillTx/>
                <a:latin typeface="Times New Roman" pitchFamily="18" charset="0"/>
                <a:ea typeface="楷体_GB2312"/>
                <a:cs typeface="楷体_GB2312"/>
              </a:endParaRPr>
            </a:p>
          </p:txBody>
        </p:sp>
        <p:sp>
          <p:nvSpPr>
            <p:cNvPr id="9" name="Oval 73">
              <a:extLst>
                <a:ext uri="{FF2B5EF4-FFF2-40B4-BE49-F238E27FC236}">
                  <a16:creationId xmlns:a16="http://schemas.microsoft.com/office/drawing/2014/main" id="{1FDF114B-D1B5-403E-B3BE-C97973EC785D}"/>
                </a:ext>
              </a:extLst>
            </p:cNvPr>
            <p:cNvSpPr>
              <a:spLocks noChangeArrowheads="1"/>
            </p:cNvSpPr>
            <p:nvPr/>
          </p:nvSpPr>
          <p:spPr bwMode="auto">
            <a:xfrm>
              <a:off x="5219526" y="4531631"/>
              <a:ext cx="566738" cy="560399"/>
            </a:xfrm>
            <a:prstGeom prst="ellipse">
              <a:avLst/>
            </a:prstGeom>
            <a:solidFill>
              <a:schemeClr val="accent4">
                <a:lumMod val="40000"/>
                <a:lumOff val="60000"/>
              </a:schemeClr>
            </a:solidFill>
            <a:ln w="9525">
              <a:solidFill>
                <a:sysClr val="windowText" lastClr="000000"/>
              </a:solidFill>
              <a:round/>
              <a:headEnd/>
              <a:tailEnd/>
            </a:ln>
          </p:spPr>
          <p:txBody>
            <a:bodyPr wrap="none" lIns="27000" tIns="34290" rIns="68580" bIns="34290"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1" u="none" strike="noStrike" kern="0" cap="none" spc="0" normalizeH="0" baseline="-25000" noProof="0">
                <a:ln>
                  <a:noFill/>
                </a:ln>
                <a:solidFill>
                  <a:prstClr val="black"/>
                </a:solidFill>
                <a:effectLst/>
                <a:uLnTx/>
                <a:uFillTx/>
                <a:latin typeface="Times New Roman" pitchFamily="18" charset="0"/>
                <a:ea typeface="楷体_GB2312"/>
                <a:cs typeface="楷体_GB2312"/>
              </a:endParaRPr>
            </a:p>
          </p:txBody>
        </p:sp>
        <p:sp>
          <p:nvSpPr>
            <p:cNvPr id="10" name="Line 19">
              <a:extLst>
                <a:ext uri="{FF2B5EF4-FFF2-40B4-BE49-F238E27FC236}">
                  <a16:creationId xmlns:a16="http://schemas.microsoft.com/office/drawing/2014/main" id="{667419F9-AB16-4ED3-B8EF-0F352760572B}"/>
                </a:ext>
              </a:extLst>
            </p:cNvPr>
            <p:cNvSpPr>
              <a:spLocks noChangeShapeType="1"/>
            </p:cNvSpPr>
            <p:nvPr/>
          </p:nvSpPr>
          <p:spPr bwMode="auto">
            <a:xfrm flipH="1" flipV="1">
              <a:off x="4756456" y="4227263"/>
              <a:ext cx="607210" cy="360692"/>
            </a:xfrm>
            <a:prstGeom prst="line">
              <a:avLst/>
            </a:prstGeom>
            <a:noFill/>
            <a:ln w="15875">
              <a:solidFill>
                <a:sysClr val="windowText" lastClr="000000"/>
              </a:solidFill>
              <a:round/>
              <a:headEnd type="stealth" w="lg" len="lg"/>
              <a:tailEnd/>
            </a:ln>
            <a:extLst>
              <a:ext uri="{909E8E84-426E-40DD-AFC4-6F175D3DCCD1}">
                <a14:hiddenFill xmlns:a14="http://schemas.microsoft.com/office/drawing/2010/main">
                  <a:noFill/>
                </a14:hiddenFill>
              </a:ext>
            </a:extLst>
          </p:spPr>
          <p:txBody>
            <a:bodyPr wrap="none" lIns="68580" tIns="34290" rIns="68580" bIns="3429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1" name="Text Box 51">
              <a:extLst>
                <a:ext uri="{FF2B5EF4-FFF2-40B4-BE49-F238E27FC236}">
                  <a16:creationId xmlns:a16="http://schemas.microsoft.com/office/drawing/2014/main" id="{3E3894DC-752A-4CFB-87D8-D0C94C962FC0}"/>
                </a:ext>
              </a:extLst>
            </p:cNvPr>
            <p:cNvSpPr txBox="1">
              <a:spLocks noChangeArrowheads="1"/>
            </p:cNvSpPr>
            <p:nvPr/>
          </p:nvSpPr>
          <p:spPr bwMode="auto">
            <a:xfrm>
              <a:off x="4383219" y="3910981"/>
              <a:ext cx="247662" cy="4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2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1</a:t>
              </a:r>
            </a:p>
          </p:txBody>
        </p:sp>
        <p:sp>
          <p:nvSpPr>
            <p:cNvPr id="12" name="Text Box 51">
              <a:extLst>
                <a:ext uri="{FF2B5EF4-FFF2-40B4-BE49-F238E27FC236}">
                  <a16:creationId xmlns:a16="http://schemas.microsoft.com/office/drawing/2014/main" id="{C19EB516-D59D-4E53-B904-807E69AE269A}"/>
                </a:ext>
              </a:extLst>
            </p:cNvPr>
            <p:cNvSpPr txBox="1">
              <a:spLocks noChangeArrowheads="1"/>
            </p:cNvSpPr>
            <p:nvPr/>
          </p:nvSpPr>
          <p:spPr bwMode="auto">
            <a:xfrm>
              <a:off x="3491371" y="4612202"/>
              <a:ext cx="247662" cy="4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2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2</a:t>
              </a:r>
            </a:p>
          </p:txBody>
        </p:sp>
        <p:sp>
          <p:nvSpPr>
            <p:cNvPr id="13" name="Text Box 51">
              <a:extLst>
                <a:ext uri="{FF2B5EF4-FFF2-40B4-BE49-F238E27FC236}">
                  <a16:creationId xmlns:a16="http://schemas.microsoft.com/office/drawing/2014/main" id="{717E4F11-F1B7-4243-9BF4-63DC57E0EE4F}"/>
                </a:ext>
              </a:extLst>
            </p:cNvPr>
            <p:cNvSpPr txBox="1">
              <a:spLocks noChangeArrowheads="1"/>
            </p:cNvSpPr>
            <p:nvPr/>
          </p:nvSpPr>
          <p:spPr bwMode="auto">
            <a:xfrm>
              <a:off x="5363667" y="4612202"/>
              <a:ext cx="247662" cy="4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2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3</a:t>
              </a:r>
            </a:p>
          </p:txBody>
        </p:sp>
        <p:sp>
          <p:nvSpPr>
            <p:cNvPr id="14" name="任意多边形 3">
              <a:extLst>
                <a:ext uri="{FF2B5EF4-FFF2-40B4-BE49-F238E27FC236}">
                  <a16:creationId xmlns:a16="http://schemas.microsoft.com/office/drawing/2014/main" id="{DF453515-A209-45AA-A1C6-A11F638FD58F}"/>
                </a:ext>
              </a:extLst>
            </p:cNvPr>
            <p:cNvSpPr/>
            <p:nvPr/>
          </p:nvSpPr>
          <p:spPr>
            <a:xfrm>
              <a:off x="3930476" y="4558620"/>
              <a:ext cx="1309688" cy="163515"/>
            </a:xfrm>
            <a:custGeom>
              <a:avLst/>
              <a:gdLst>
                <a:gd name="connsiteX0" fmla="*/ 0 w 1310185"/>
                <a:gd name="connsiteY0" fmla="*/ 136686 h 163981"/>
                <a:gd name="connsiteX1" fmla="*/ 573206 w 1310185"/>
                <a:gd name="connsiteY1" fmla="*/ 208 h 163981"/>
                <a:gd name="connsiteX2" fmla="*/ 1310185 w 1310185"/>
                <a:gd name="connsiteY2" fmla="*/ 163981 h 163981"/>
              </a:gdLst>
              <a:ahLst/>
              <a:cxnLst>
                <a:cxn ang="0">
                  <a:pos x="connsiteX0" y="connsiteY0"/>
                </a:cxn>
                <a:cxn ang="0">
                  <a:pos x="connsiteX1" y="connsiteY1"/>
                </a:cxn>
                <a:cxn ang="0">
                  <a:pos x="connsiteX2" y="connsiteY2"/>
                </a:cxn>
              </a:cxnLst>
              <a:rect l="l" t="t" r="r" b="b"/>
              <a:pathLst>
                <a:path w="1310185" h="163981">
                  <a:moveTo>
                    <a:pt x="0" y="136686"/>
                  </a:moveTo>
                  <a:cubicBezTo>
                    <a:pt x="177421" y="66172"/>
                    <a:pt x="354842" y="-4341"/>
                    <a:pt x="573206" y="208"/>
                  </a:cubicBezTo>
                  <a:cubicBezTo>
                    <a:pt x="791570" y="4757"/>
                    <a:pt x="1050877" y="84369"/>
                    <a:pt x="1310185" y="163981"/>
                  </a:cubicBezTo>
                </a:path>
              </a:pathLst>
            </a:custGeom>
            <a:noFill/>
            <a:ln w="15875"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15" name="任意多边形 21">
              <a:extLst>
                <a:ext uri="{FF2B5EF4-FFF2-40B4-BE49-F238E27FC236}">
                  <a16:creationId xmlns:a16="http://schemas.microsoft.com/office/drawing/2014/main" id="{2DEEE995-DB1C-42E5-BDBA-D7AA3C567F55}"/>
                </a:ext>
              </a:extLst>
            </p:cNvPr>
            <p:cNvSpPr/>
            <p:nvPr/>
          </p:nvSpPr>
          <p:spPr>
            <a:xfrm>
              <a:off x="3944764" y="4885651"/>
              <a:ext cx="1295400" cy="136528"/>
            </a:xfrm>
            <a:custGeom>
              <a:avLst/>
              <a:gdLst>
                <a:gd name="connsiteX0" fmla="*/ 1296537 w 1296537"/>
                <a:gd name="connsiteY0" fmla="*/ 13647 h 136537"/>
                <a:gd name="connsiteX1" fmla="*/ 573206 w 1296537"/>
                <a:gd name="connsiteY1" fmla="*/ 136477 h 136537"/>
                <a:gd name="connsiteX2" fmla="*/ 0 w 1296537"/>
                <a:gd name="connsiteY2" fmla="*/ 0 h 136537"/>
              </a:gdLst>
              <a:ahLst/>
              <a:cxnLst>
                <a:cxn ang="0">
                  <a:pos x="connsiteX0" y="connsiteY0"/>
                </a:cxn>
                <a:cxn ang="0">
                  <a:pos x="connsiteX1" y="connsiteY1"/>
                </a:cxn>
                <a:cxn ang="0">
                  <a:pos x="connsiteX2" y="connsiteY2"/>
                </a:cxn>
              </a:cxnLst>
              <a:rect l="l" t="t" r="r" b="b"/>
              <a:pathLst>
                <a:path w="1296537" h="136537">
                  <a:moveTo>
                    <a:pt x="1296537" y="13647"/>
                  </a:moveTo>
                  <a:cubicBezTo>
                    <a:pt x="1042916" y="76199"/>
                    <a:pt x="789295" y="138752"/>
                    <a:pt x="573206" y="136477"/>
                  </a:cubicBezTo>
                  <a:cubicBezTo>
                    <a:pt x="357116" y="134203"/>
                    <a:pt x="178558" y="67101"/>
                    <a:pt x="0" y="0"/>
                  </a:cubicBezTo>
                </a:path>
              </a:pathLst>
            </a:custGeom>
            <a:noFill/>
            <a:ln w="15875"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grpSp>
    </p:spTree>
    <p:extLst>
      <p:ext uri="{BB962C8B-B14F-4D97-AF65-F5344CB8AC3E}">
        <p14:creationId xmlns:p14="http://schemas.microsoft.com/office/powerpoint/2010/main" val="375015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E2BA09-B3FB-4A02-80B5-8141E5600DF6}"/>
              </a:ext>
            </a:extLst>
          </p:cNvPr>
          <p:cNvSpPr>
            <a:spLocks noGrp="1"/>
          </p:cNvSpPr>
          <p:nvPr>
            <p:ph type="title"/>
          </p:nvPr>
        </p:nvSpPr>
        <p:spPr/>
        <p:txBody>
          <a:bodyPr/>
          <a:lstStyle/>
          <a:p>
            <a:r>
              <a:rPr lang="en-US" altLang="zh-CN" dirty="0"/>
              <a:t>10.2.3</a:t>
            </a:r>
            <a:r>
              <a:rPr lang="zh-CN" altLang="en-US" dirty="0"/>
              <a:t>　循环</a:t>
            </a:r>
          </a:p>
        </p:txBody>
      </p:sp>
      <p:sp>
        <p:nvSpPr>
          <p:cNvPr id="3" name="内容占位符 2">
            <a:extLst>
              <a:ext uri="{FF2B5EF4-FFF2-40B4-BE49-F238E27FC236}">
                <a16:creationId xmlns:a16="http://schemas.microsoft.com/office/drawing/2014/main" id="{C852DFD9-AD31-4C6A-9AF3-973700194DB9}"/>
              </a:ext>
            </a:extLst>
          </p:cNvPr>
          <p:cNvSpPr>
            <a:spLocks noGrp="1"/>
          </p:cNvSpPr>
          <p:nvPr>
            <p:ph idx="1"/>
          </p:nvPr>
        </p:nvSpPr>
        <p:spPr>
          <a:xfrm>
            <a:off x="487822" y="942764"/>
            <a:ext cx="11303125" cy="1712853"/>
          </a:xfrm>
        </p:spPr>
        <p:txBody>
          <a:bodyPr/>
          <a:lstStyle/>
          <a:p>
            <a:pPr marL="0" indent="0">
              <a:buNone/>
            </a:pPr>
            <a:r>
              <a:rPr lang="zh-CN" altLang="en-US" dirty="0">
                <a:solidFill>
                  <a:srgbClr val="002060"/>
                </a:solidFill>
              </a:rPr>
              <a:t>自然循环的识别</a:t>
            </a:r>
            <a:endParaRPr lang="en-US" altLang="zh-CN" dirty="0">
              <a:solidFill>
                <a:srgbClr val="002060"/>
              </a:solidFill>
            </a:endParaRPr>
          </a:p>
          <a:p>
            <a:r>
              <a:rPr lang="zh-CN" altLang="en-US" dirty="0"/>
              <a:t>给定一个</a:t>
            </a:r>
            <a:r>
              <a:rPr lang="zh-CN" altLang="en-US" dirty="0">
                <a:solidFill>
                  <a:srgbClr val="0000FF"/>
                </a:solidFill>
              </a:rPr>
              <a:t>回边</a:t>
            </a:r>
            <a:r>
              <a:rPr lang="en-US" altLang="zh-CN" dirty="0"/>
              <a:t>n → d</a:t>
            </a:r>
            <a:r>
              <a:rPr lang="zh-CN" altLang="en-US" dirty="0"/>
              <a:t>，该</a:t>
            </a:r>
            <a:r>
              <a:rPr lang="zh-CN" altLang="en-US" dirty="0">
                <a:solidFill>
                  <a:srgbClr val="C00000"/>
                </a:solidFill>
              </a:rPr>
              <a:t>回边的自然循环</a:t>
            </a:r>
            <a:r>
              <a:rPr lang="zh-CN" altLang="en-US" dirty="0"/>
              <a:t>为：</a:t>
            </a:r>
            <a:r>
              <a:rPr lang="en-US" altLang="zh-CN" dirty="0">
                <a:solidFill>
                  <a:srgbClr val="C00000"/>
                </a:solidFill>
              </a:rPr>
              <a:t>d</a:t>
            </a:r>
            <a:r>
              <a:rPr lang="zh-CN" altLang="en-US" dirty="0"/>
              <a:t>，以及所有可以</a:t>
            </a:r>
            <a:r>
              <a:rPr lang="zh-CN" altLang="en-US" dirty="0">
                <a:solidFill>
                  <a:srgbClr val="C00000"/>
                </a:solidFill>
              </a:rPr>
              <a:t>不经过</a:t>
            </a:r>
            <a:r>
              <a:rPr lang="en-US" altLang="zh-CN" dirty="0">
                <a:solidFill>
                  <a:srgbClr val="C00000"/>
                </a:solidFill>
              </a:rPr>
              <a:t>d</a:t>
            </a:r>
            <a:r>
              <a:rPr lang="zh-CN" altLang="en-US" dirty="0">
                <a:solidFill>
                  <a:srgbClr val="C00000"/>
                </a:solidFill>
              </a:rPr>
              <a:t>而到达</a:t>
            </a:r>
            <a:r>
              <a:rPr lang="en-US" altLang="zh-CN" dirty="0">
                <a:solidFill>
                  <a:srgbClr val="C00000"/>
                </a:solidFill>
              </a:rPr>
              <a:t>n</a:t>
            </a:r>
            <a:r>
              <a:rPr lang="zh-CN" altLang="en-US" dirty="0">
                <a:solidFill>
                  <a:srgbClr val="C00000"/>
                </a:solidFill>
              </a:rPr>
              <a:t>的结点</a:t>
            </a:r>
            <a:r>
              <a:rPr lang="zh-CN" altLang="en-US" dirty="0"/>
              <a:t>。</a:t>
            </a:r>
            <a:r>
              <a:rPr lang="en-US" altLang="zh-CN" dirty="0"/>
              <a:t>d</a:t>
            </a:r>
            <a:r>
              <a:rPr lang="zh-CN" altLang="en-US" dirty="0"/>
              <a:t>为该循环的首结点。</a:t>
            </a:r>
          </a:p>
          <a:p>
            <a:endParaRPr lang="zh-CN" altLang="en-US" dirty="0">
              <a:solidFill>
                <a:srgbClr val="0070C0"/>
              </a:solidFill>
            </a:endParaRPr>
          </a:p>
        </p:txBody>
      </p:sp>
      <p:sp>
        <p:nvSpPr>
          <p:cNvPr id="4" name="灯片编号占位符 3">
            <a:extLst>
              <a:ext uri="{FF2B5EF4-FFF2-40B4-BE49-F238E27FC236}">
                <a16:creationId xmlns:a16="http://schemas.microsoft.com/office/drawing/2014/main" id="{6DBA2278-3D39-448D-83DB-EA0EFA0B5808}"/>
              </a:ext>
            </a:extLst>
          </p:cNvPr>
          <p:cNvSpPr>
            <a:spLocks noGrp="1"/>
          </p:cNvSpPr>
          <p:nvPr>
            <p:ph type="sldNum" sz="quarter" idx="4"/>
          </p:nvPr>
        </p:nvSpPr>
        <p:spPr/>
        <p:txBody>
          <a:bodyPr/>
          <a:lstStyle/>
          <a:p>
            <a:fld id="{E3A857A3-1012-4184-86F6-41658C62E65F}" type="slidenum">
              <a:rPr lang="en-US" smtClean="0"/>
              <a:pPr/>
              <a:t>42</a:t>
            </a:fld>
            <a:endParaRPr lang="en-US" dirty="0"/>
          </a:p>
        </p:txBody>
      </p:sp>
      <p:grpSp>
        <p:nvGrpSpPr>
          <p:cNvPr id="5" name="组合 4">
            <a:extLst>
              <a:ext uri="{FF2B5EF4-FFF2-40B4-BE49-F238E27FC236}">
                <a16:creationId xmlns:a16="http://schemas.microsoft.com/office/drawing/2014/main" id="{479CB930-97F1-4D71-AEBA-7C68F0E32677}"/>
              </a:ext>
            </a:extLst>
          </p:cNvPr>
          <p:cNvGrpSpPr/>
          <p:nvPr/>
        </p:nvGrpSpPr>
        <p:grpSpPr>
          <a:xfrm>
            <a:off x="678048" y="2931175"/>
            <a:ext cx="2279223" cy="3327850"/>
            <a:chOff x="7855289" y="2626954"/>
            <a:chExt cx="2279223" cy="3327850"/>
          </a:xfrm>
        </p:grpSpPr>
        <p:sp>
          <p:nvSpPr>
            <p:cNvPr id="6" name="椭圆 5">
              <a:extLst>
                <a:ext uri="{FF2B5EF4-FFF2-40B4-BE49-F238E27FC236}">
                  <a16:creationId xmlns:a16="http://schemas.microsoft.com/office/drawing/2014/main" id="{5D0C3D8E-6DA4-4DE3-841F-CD0BB445B849}"/>
                </a:ext>
              </a:extLst>
            </p:cNvPr>
            <p:cNvSpPr/>
            <p:nvPr/>
          </p:nvSpPr>
          <p:spPr>
            <a:xfrm>
              <a:off x="8614457" y="4274014"/>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4</a:t>
              </a:r>
              <a:endParaRPr lang="zh-CN" altLang="en-US" sz="2000" b="1" dirty="0">
                <a:ln w="0"/>
                <a:solidFill>
                  <a:schemeClr val="tx1"/>
                </a:solidFill>
              </a:endParaRPr>
            </a:p>
          </p:txBody>
        </p:sp>
        <p:sp>
          <p:nvSpPr>
            <p:cNvPr id="7" name="椭圆 6">
              <a:extLst>
                <a:ext uri="{FF2B5EF4-FFF2-40B4-BE49-F238E27FC236}">
                  <a16:creationId xmlns:a16="http://schemas.microsoft.com/office/drawing/2014/main" id="{3B569DFC-4BEA-439A-9A83-DEBDF3089C55}"/>
                </a:ext>
              </a:extLst>
            </p:cNvPr>
            <p:cNvSpPr/>
            <p:nvPr/>
          </p:nvSpPr>
          <p:spPr>
            <a:xfrm>
              <a:off x="8614457" y="2626954"/>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1</a:t>
              </a:r>
              <a:endParaRPr lang="zh-CN" altLang="en-US" sz="2000" b="1" dirty="0">
                <a:ln w="0"/>
                <a:solidFill>
                  <a:schemeClr val="tx1"/>
                </a:solidFill>
              </a:endParaRPr>
            </a:p>
          </p:txBody>
        </p:sp>
        <p:sp>
          <p:nvSpPr>
            <p:cNvPr id="8" name="椭圆 7">
              <a:extLst>
                <a:ext uri="{FF2B5EF4-FFF2-40B4-BE49-F238E27FC236}">
                  <a16:creationId xmlns:a16="http://schemas.microsoft.com/office/drawing/2014/main" id="{A717C624-426C-4681-9D1C-F62DC381F1A4}"/>
                </a:ext>
              </a:extLst>
            </p:cNvPr>
            <p:cNvSpPr/>
            <p:nvPr/>
          </p:nvSpPr>
          <p:spPr>
            <a:xfrm>
              <a:off x="8614457" y="3359533"/>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2</a:t>
              </a:r>
              <a:endParaRPr lang="zh-CN" altLang="en-US" sz="2000" b="1" dirty="0">
                <a:ln w="0"/>
                <a:solidFill>
                  <a:schemeClr val="tx1"/>
                </a:solidFill>
              </a:endParaRPr>
            </a:p>
          </p:txBody>
        </p:sp>
        <p:sp>
          <p:nvSpPr>
            <p:cNvPr id="9" name="椭圆 8">
              <a:extLst>
                <a:ext uri="{FF2B5EF4-FFF2-40B4-BE49-F238E27FC236}">
                  <a16:creationId xmlns:a16="http://schemas.microsoft.com/office/drawing/2014/main" id="{EA424E96-0256-4D18-AA89-1DF3BC340B74}"/>
                </a:ext>
              </a:extLst>
            </p:cNvPr>
            <p:cNvSpPr/>
            <p:nvPr/>
          </p:nvSpPr>
          <p:spPr>
            <a:xfrm>
              <a:off x="9762016" y="3680779"/>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3</a:t>
              </a:r>
              <a:endParaRPr lang="zh-CN" altLang="en-US" sz="2000" b="1" dirty="0">
                <a:ln w="0"/>
                <a:solidFill>
                  <a:schemeClr val="tx1"/>
                </a:solidFill>
              </a:endParaRPr>
            </a:p>
          </p:txBody>
        </p:sp>
        <p:sp>
          <p:nvSpPr>
            <p:cNvPr id="10" name="椭圆 9">
              <a:extLst>
                <a:ext uri="{FF2B5EF4-FFF2-40B4-BE49-F238E27FC236}">
                  <a16:creationId xmlns:a16="http://schemas.microsoft.com/office/drawing/2014/main" id="{E4EBA1D6-3608-4E66-8670-BCE2E25FDD6E}"/>
                </a:ext>
              </a:extLst>
            </p:cNvPr>
            <p:cNvSpPr/>
            <p:nvPr/>
          </p:nvSpPr>
          <p:spPr>
            <a:xfrm>
              <a:off x="9774150" y="4873678"/>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5</a:t>
              </a:r>
              <a:endParaRPr lang="zh-CN" altLang="en-US" sz="2000" b="1" dirty="0">
                <a:ln w="0"/>
                <a:solidFill>
                  <a:schemeClr val="tx1"/>
                </a:solidFill>
              </a:endParaRPr>
            </a:p>
          </p:txBody>
        </p:sp>
        <p:sp>
          <p:nvSpPr>
            <p:cNvPr id="11" name="椭圆 10">
              <a:extLst>
                <a:ext uri="{FF2B5EF4-FFF2-40B4-BE49-F238E27FC236}">
                  <a16:creationId xmlns:a16="http://schemas.microsoft.com/office/drawing/2014/main" id="{C0D71ECA-2C8F-4D65-ADF3-401787732DF6}"/>
                </a:ext>
              </a:extLst>
            </p:cNvPr>
            <p:cNvSpPr/>
            <p:nvPr/>
          </p:nvSpPr>
          <p:spPr>
            <a:xfrm>
              <a:off x="7855289" y="5012887"/>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6</a:t>
              </a:r>
              <a:endParaRPr lang="zh-CN" altLang="en-US" sz="2000" b="1" dirty="0">
                <a:ln w="0"/>
                <a:solidFill>
                  <a:schemeClr val="tx1"/>
                </a:solidFill>
              </a:endParaRPr>
            </a:p>
          </p:txBody>
        </p:sp>
        <p:sp>
          <p:nvSpPr>
            <p:cNvPr id="12" name="椭圆 11">
              <a:extLst>
                <a:ext uri="{FF2B5EF4-FFF2-40B4-BE49-F238E27FC236}">
                  <a16:creationId xmlns:a16="http://schemas.microsoft.com/office/drawing/2014/main" id="{C1D97700-8641-4693-B562-3C46558A6518}"/>
                </a:ext>
              </a:extLst>
            </p:cNvPr>
            <p:cNvSpPr/>
            <p:nvPr/>
          </p:nvSpPr>
          <p:spPr>
            <a:xfrm>
              <a:off x="8667231" y="5594442"/>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7</a:t>
              </a:r>
              <a:endParaRPr lang="zh-CN" altLang="en-US" sz="2000" b="1" dirty="0">
                <a:ln w="0"/>
                <a:solidFill>
                  <a:schemeClr val="tx1"/>
                </a:solidFill>
              </a:endParaRPr>
            </a:p>
          </p:txBody>
        </p:sp>
        <p:cxnSp>
          <p:nvCxnSpPr>
            <p:cNvPr id="13" name="直接箭头连接符 12">
              <a:extLst>
                <a:ext uri="{FF2B5EF4-FFF2-40B4-BE49-F238E27FC236}">
                  <a16:creationId xmlns:a16="http://schemas.microsoft.com/office/drawing/2014/main" id="{76B61CE2-556F-49B0-8848-580ED799CF37}"/>
                </a:ext>
              </a:extLst>
            </p:cNvPr>
            <p:cNvCxnSpPr>
              <a:stCxn id="7" idx="4"/>
              <a:endCxn id="8" idx="0"/>
            </p:cNvCxnSpPr>
            <p:nvPr/>
          </p:nvCxnSpPr>
          <p:spPr>
            <a:xfrm>
              <a:off x="8794638" y="2987316"/>
              <a:ext cx="0" cy="3722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A05DBA41-54A4-4395-900E-F3C87361069A}"/>
                </a:ext>
              </a:extLst>
            </p:cNvPr>
            <p:cNvCxnSpPr>
              <a:cxnSpLocks/>
              <a:stCxn id="8" idx="6"/>
              <a:endCxn id="9" idx="1"/>
            </p:cNvCxnSpPr>
            <p:nvPr/>
          </p:nvCxnSpPr>
          <p:spPr>
            <a:xfrm>
              <a:off x="8974819" y="3539714"/>
              <a:ext cx="839971" cy="193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5BBFE38-E3FC-459E-8620-D2B6BABCD9C6}"/>
                </a:ext>
              </a:extLst>
            </p:cNvPr>
            <p:cNvCxnSpPr>
              <a:cxnSpLocks/>
              <a:stCxn id="9" idx="3"/>
              <a:endCxn id="6" idx="6"/>
            </p:cNvCxnSpPr>
            <p:nvPr/>
          </p:nvCxnSpPr>
          <p:spPr>
            <a:xfrm flipH="1">
              <a:off x="8974819" y="3988367"/>
              <a:ext cx="839971" cy="4658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4C9F67A6-1D51-4269-AC7A-56B34E7A03C5}"/>
                </a:ext>
              </a:extLst>
            </p:cNvPr>
            <p:cNvCxnSpPr>
              <a:cxnSpLocks/>
              <a:stCxn id="8" idx="4"/>
              <a:endCxn id="6" idx="0"/>
            </p:cNvCxnSpPr>
            <p:nvPr/>
          </p:nvCxnSpPr>
          <p:spPr>
            <a:xfrm>
              <a:off x="8794638" y="3719895"/>
              <a:ext cx="0" cy="554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F8EA949-0717-48EE-9B1F-8711C755D4B6}"/>
                </a:ext>
              </a:extLst>
            </p:cNvPr>
            <p:cNvCxnSpPr>
              <a:cxnSpLocks/>
              <a:stCxn id="6" idx="5"/>
              <a:endCxn id="10" idx="1"/>
            </p:cNvCxnSpPr>
            <p:nvPr/>
          </p:nvCxnSpPr>
          <p:spPr>
            <a:xfrm>
              <a:off x="8922045" y="4581602"/>
              <a:ext cx="904879" cy="344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1756B57-7C61-4E66-9CF5-32F3C576DB2A}"/>
                </a:ext>
              </a:extLst>
            </p:cNvPr>
            <p:cNvCxnSpPr>
              <a:cxnSpLocks/>
              <a:stCxn id="6" idx="3"/>
              <a:endCxn id="11" idx="0"/>
            </p:cNvCxnSpPr>
            <p:nvPr/>
          </p:nvCxnSpPr>
          <p:spPr>
            <a:xfrm flipH="1">
              <a:off x="8035470" y="4581602"/>
              <a:ext cx="631761" cy="4312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72597662-7983-4186-B734-B700AFFF91F2}"/>
                </a:ext>
              </a:extLst>
            </p:cNvPr>
            <p:cNvCxnSpPr>
              <a:cxnSpLocks/>
              <a:stCxn id="11" idx="4"/>
              <a:endCxn id="12" idx="2"/>
            </p:cNvCxnSpPr>
            <p:nvPr/>
          </p:nvCxnSpPr>
          <p:spPr>
            <a:xfrm>
              <a:off x="8035470" y="5373249"/>
              <a:ext cx="631761" cy="40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F7BF818-5462-4157-92AB-139F04D8570F}"/>
                </a:ext>
              </a:extLst>
            </p:cNvPr>
            <p:cNvCxnSpPr>
              <a:cxnSpLocks/>
              <a:stCxn id="10" idx="3"/>
              <a:endCxn id="12" idx="6"/>
            </p:cNvCxnSpPr>
            <p:nvPr/>
          </p:nvCxnSpPr>
          <p:spPr>
            <a:xfrm flipH="1">
              <a:off x="9027593" y="5181266"/>
              <a:ext cx="799331" cy="593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a:extLst>
                <a:ext uri="{FF2B5EF4-FFF2-40B4-BE49-F238E27FC236}">
                  <a16:creationId xmlns:a16="http://schemas.microsoft.com/office/drawing/2014/main" id="{3C4ED67A-D4B2-42FB-8919-EF782FE5A312}"/>
                </a:ext>
              </a:extLst>
            </p:cNvPr>
            <p:cNvCxnSpPr>
              <a:cxnSpLocks/>
              <a:stCxn id="6" idx="1"/>
              <a:endCxn id="8" idx="2"/>
            </p:cNvCxnSpPr>
            <p:nvPr/>
          </p:nvCxnSpPr>
          <p:spPr>
            <a:xfrm rot="16200000" flipV="1">
              <a:off x="8247307" y="3906864"/>
              <a:ext cx="787074" cy="52774"/>
            </a:xfrm>
            <a:prstGeom prst="curvedConnector4">
              <a:avLst>
                <a:gd name="adj1" fmla="val 552"/>
                <a:gd name="adj2" fmla="val 83714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连接符: 曲线 21">
              <a:extLst>
                <a:ext uri="{FF2B5EF4-FFF2-40B4-BE49-F238E27FC236}">
                  <a16:creationId xmlns:a16="http://schemas.microsoft.com/office/drawing/2014/main" id="{4587C5BB-1F3B-421A-A0A1-A407A9D64C92}"/>
                </a:ext>
              </a:extLst>
            </p:cNvPr>
            <p:cNvCxnSpPr>
              <a:stCxn id="11" idx="5"/>
              <a:endCxn id="11" idx="7"/>
            </p:cNvCxnSpPr>
            <p:nvPr/>
          </p:nvCxnSpPr>
          <p:spPr>
            <a:xfrm rot="5400000" flipH="1">
              <a:off x="8035470" y="5193068"/>
              <a:ext cx="254814" cy="12700"/>
            </a:xfrm>
            <a:prstGeom prst="curvedConnector5">
              <a:avLst>
                <a:gd name="adj1" fmla="val 4722"/>
                <a:gd name="adj2" fmla="val -4226559"/>
                <a:gd name="adj3" fmla="val 1330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连接符: 曲线 22">
              <a:extLst>
                <a:ext uri="{FF2B5EF4-FFF2-40B4-BE49-F238E27FC236}">
                  <a16:creationId xmlns:a16="http://schemas.microsoft.com/office/drawing/2014/main" id="{45AF5D8B-6299-4981-859B-7B94C1AAC662}"/>
                </a:ext>
              </a:extLst>
            </p:cNvPr>
            <p:cNvCxnSpPr>
              <a:cxnSpLocks/>
              <a:stCxn id="12" idx="3"/>
              <a:endCxn id="6" idx="2"/>
            </p:cNvCxnSpPr>
            <p:nvPr/>
          </p:nvCxnSpPr>
          <p:spPr>
            <a:xfrm rot="5400000" flipH="1">
              <a:off x="7943313" y="5125339"/>
              <a:ext cx="1447835" cy="105548"/>
            </a:xfrm>
            <a:prstGeom prst="curvedConnector4">
              <a:avLst>
                <a:gd name="adj1" fmla="val 3834"/>
                <a:gd name="adj2" fmla="val 101573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4" name="表格 2">
            <a:extLst>
              <a:ext uri="{FF2B5EF4-FFF2-40B4-BE49-F238E27FC236}">
                <a16:creationId xmlns:a16="http://schemas.microsoft.com/office/drawing/2014/main" id="{25216BC8-9AA7-4D37-AD27-E51A1C5F4352}"/>
              </a:ext>
            </a:extLst>
          </p:cNvPr>
          <p:cNvGraphicFramePr>
            <a:graphicFrameLocks noGrp="1"/>
          </p:cNvGraphicFramePr>
          <p:nvPr/>
        </p:nvGraphicFramePr>
        <p:xfrm>
          <a:off x="3216853" y="2810148"/>
          <a:ext cx="5622347" cy="3657600"/>
        </p:xfrm>
        <a:graphic>
          <a:graphicData uri="http://schemas.openxmlformats.org/drawingml/2006/table">
            <a:tbl>
              <a:tblPr firstRow="1" bandRow="1">
                <a:tableStyleId>{5C22544A-7EE6-4342-B048-85BDC9FD1C3A}</a:tableStyleId>
              </a:tblPr>
              <a:tblGrid>
                <a:gridCol w="851788">
                  <a:extLst>
                    <a:ext uri="{9D8B030D-6E8A-4147-A177-3AD203B41FA5}">
                      <a16:colId xmlns:a16="http://schemas.microsoft.com/office/drawing/2014/main" val="2514877415"/>
                    </a:ext>
                  </a:extLst>
                </a:gridCol>
                <a:gridCol w="1314033">
                  <a:extLst>
                    <a:ext uri="{9D8B030D-6E8A-4147-A177-3AD203B41FA5}">
                      <a16:colId xmlns:a16="http://schemas.microsoft.com/office/drawing/2014/main" val="598829490"/>
                    </a:ext>
                  </a:extLst>
                </a:gridCol>
                <a:gridCol w="1274800">
                  <a:extLst>
                    <a:ext uri="{9D8B030D-6E8A-4147-A177-3AD203B41FA5}">
                      <a16:colId xmlns:a16="http://schemas.microsoft.com/office/drawing/2014/main" val="541067367"/>
                    </a:ext>
                  </a:extLst>
                </a:gridCol>
                <a:gridCol w="2181726">
                  <a:extLst>
                    <a:ext uri="{9D8B030D-6E8A-4147-A177-3AD203B41FA5}">
                      <a16:colId xmlns:a16="http://schemas.microsoft.com/office/drawing/2014/main" val="3443352492"/>
                    </a:ext>
                  </a:extLst>
                </a:gridCol>
              </a:tblGrid>
              <a:tr h="370840">
                <a:tc>
                  <a:txBody>
                    <a:bodyPr/>
                    <a:lstStyle/>
                    <a:p>
                      <a:pPr algn="ctr"/>
                      <a:r>
                        <a:rPr lang="en-US" altLang="zh-CN" sz="2400" b="0" dirty="0">
                          <a:latin typeface="+mn-ea"/>
                          <a:ea typeface="+mn-ea"/>
                        </a:rPr>
                        <a:t>n</a:t>
                      </a:r>
                      <a:endParaRPr lang="zh-CN" altLang="en-US" sz="2400" b="0" dirty="0">
                        <a:latin typeface="+mn-ea"/>
                        <a:ea typeface="+mn-ea"/>
                      </a:endParaRPr>
                    </a:p>
                  </a:txBody>
                  <a:tcPr>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2400" b="0" dirty="0">
                          <a:latin typeface="+mn-ea"/>
                          <a:ea typeface="+mn-ea"/>
                        </a:rPr>
                        <a:t>D(n)</a:t>
                      </a:r>
                      <a:endParaRPr lang="zh-CN" altLang="en-US" sz="2400" b="0" dirty="0">
                        <a:latin typeface="+mn-ea"/>
                        <a:ea typeface="+mn-ea"/>
                      </a:endParaRPr>
                    </a:p>
                  </a:txBody>
                  <a:tcPr>
                    <a:lnB w="12700"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2400" b="0" dirty="0">
                          <a:latin typeface="+mn-ea"/>
                          <a:ea typeface="+mn-ea"/>
                        </a:rPr>
                        <a:t>回边</a:t>
                      </a:r>
                    </a:p>
                  </a:txBody>
                  <a:tcPr>
                    <a:lnB w="12700" cap="flat" cmpd="sng" algn="ctr">
                      <a:solidFill>
                        <a:schemeClr val="tx1"/>
                      </a:solidFill>
                      <a:prstDash val="solid"/>
                      <a:round/>
                      <a:headEnd type="none" w="med" len="med"/>
                      <a:tailEnd type="none" w="med" len="med"/>
                    </a:lnB>
                    <a:solidFill>
                      <a:srgbClr val="00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0" dirty="0">
                          <a:latin typeface="+mn-ea"/>
                          <a:ea typeface="+mn-ea"/>
                        </a:rPr>
                        <a:t>自然循环</a:t>
                      </a:r>
                    </a:p>
                  </a:txBody>
                  <a:tcPr>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3842796784"/>
                  </a:ext>
                </a:extLst>
              </a:tr>
              <a:tr h="370840">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091743773"/>
                  </a:ext>
                </a:extLst>
              </a:tr>
              <a:tr h="370840">
                <a:tc>
                  <a:txBody>
                    <a:bodyPr/>
                    <a:lstStyle/>
                    <a:p>
                      <a:pPr algn="ctr"/>
                      <a:r>
                        <a:rPr lang="en-US" altLang="zh-CN" sz="2400" dirty="0"/>
                        <a:t>2</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87855603"/>
                  </a:ext>
                </a:extLst>
              </a:tr>
              <a:tr h="370840">
                <a:tc>
                  <a:txBody>
                    <a:bodyPr/>
                    <a:lstStyle/>
                    <a:p>
                      <a:pPr algn="ctr"/>
                      <a:r>
                        <a:rPr lang="en-US" altLang="zh-CN" sz="2400" dirty="0"/>
                        <a:t>3</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1,2,3</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759415946"/>
                  </a:ext>
                </a:extLst>
              </a:tr>
              <a:tr h="370840">
                <a:tc>
                  <a:txBody>
                    <a:bodyPr/>
                    <a:lstStyle/>
                    <a:p>
                      <a:pPr algn="ctr"/>
                      <a:r>
                        <a:rPr lang="en-US" altLang="zh-CN" sz="2400" dirty="0"/>
                        <a:t>4</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1,2,4</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FF"/>
                          </a:solidFill>
                        </a:rPr>
                        <a:t>4→2</a:t>
                      </a: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372324366"/>
                  </a:ext>
                </a:extLst>
              </a:tr>
              <a:tr h="370840">
                <a:tc>
                  <a:txBody>
                    <a:bodyPr/>
                    <a:lstStyle/>
                    <a:p>
                      <a:pPr algn="ctr"/>
                      <a:r>
                        <a:rPr lang="en-US" altLang="zh-CN" sz="2400" dirty="0"/>
                        <a:t>5</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1,2,4,5</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594503215"/>
                  </a:ext>
                </a:extLst>
              </a:tr>
              <a:tr h="370840">
                <a:tc>
                  <a:txBody>
                    <a:bodyPr/>
                    <a:lstStyle/>
                    <a:p>
                      <a:pPr algn="ctr"/>
                      <a:r>
                        <a:rPr lang="en-US" altLang="zh-CN" sz="2400" dirty="0"/>
                        <a:t>6</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1,2,4.6</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FF"/>
                          </a:solidFill>
                        </a:rPr>
                        <a:t>6→6</a:t>
                      </a: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458825251"/>
                  </a:ext>
                </a:extLst>
              </a:tr>
              <a:tr h="370840">
                <a:tc>
                  <a:txBody>
                    <a:bodyPr/>
                    <a:lstStyle/>
                    <a:p>
                      <a:pPr algn="ctr"/>
                      <a:r>
                        <a:rPr lang="en-US" altLang="zh-CN" sz="2400" dirty="0"/>
                        <a:t>7</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CN" sz="2400" dirty="0"/>
                        <a:t>1,2,4,7</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FF"/>
                          </a:solidFill>
                        </a:rPr>
                        <a:t>7→4</a:t>
                      </a: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995440689"/>
                  </a:ext>
                </a:extLst>
              </a:tr>
            </a:tbl>
          </a:graphicData>
        </a:graphic>
      </p:graphicFrame>
      <p:sp>
        <p:nvSpPr>
          <p:cNvPr id="28" name="文本框 27">
            <a:extLst>
              <a:ext uri="{FF2B5EF4-FFF2-40B4-BE49-F238E27FC236}">
                <a16:creationId xmlns:a16="http://schemas.microsoft.com/office/drawing/2014/main" id="{B183E6C7-9FD7-47F7-87C8-C1D29FB52AAB}"/>
              </a:ext>
            </a:extLst>
          </p:cNvPr>
          <p:cNvSpPr txBox="1"/>
          <p:nvPr/>
        </p:nvSpPr>
        <p:spPr>
          <a:xfrm>
            <a:off x="6620730" y="4633517"/>
            <a:ext cx="411399"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②</a:t>
            </a:r>
            <a:endParaRPr lang="zh-CN" altLang="en-US" sz="2400" dirty="0">
              <a:solidFill>
                <a:srgbClr val="0000FF"/>
              </a:solidFill>
            </a:endParaRPr>
          </a:p>
        </p:txBody>
      </p:sp>
      <p:sp>
        <p:nvSpPr>
          <p:cNvPr id="29" name="文本框 28">
            <a:extLst>
              <a:ext uri="{FF2B5EF4-FFF2-40B4-BE49-F238E27FC236}">
                <a16:creationId xmlns:a16="http://schemas.microsoft.com/office/drawing/2014/main" id="{3A64D2A9-23A2-4A87-BE9B-DFFAE75107BD}"/>
              </a:ext>
            </a:extLst>
          </p:cNvPr>
          <p:cNvSpPr txBox="1"/>
          <p:nvPr/>
        </p:nvSpPr>
        <p:spPr>
          <a:xfrm>
            <a:off x="6930078" y="4633517"/>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③</a:t>
            </a:r>
            <a:endParaRPr lang="zh-CN" altLang="en-US" sz="2400" dirty="0">
              <a:solidFill>
                <a:srgbClr val="0000FF"/>
              </a:solidFill>
            </a:endParaRPr>
          </a:p>
        </p:txBody>
      </p:sp>
      <p:sp>
        <p:nvSpPr>
          <p:cNvPr id="30" name="文本框 29">
            <a:extLst>
              <a:ext uri="{FF2B5EF4-FFF2-40B4-BE49-F238E27FC236}">
                <a16:creationId xmlns:a16="http://schemas.microsoft.com/office/drawing/2014/main" id="{E8A59743-00D4-465C-93A3-F1BCA1AA0214}"/>
              </a:ext>
            </a:extLst>
          </p:cNvPr>
          <p:cNvSpPr txBox="1"/>
          <p:nvPr/>
        </p:nvSpPr>
        <p:spPr>
          <a:xfrm>
            <a:off x="7598210" y="4633517"/>
            <a:ext cx="329200"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⑤</a:t>
            </a:r>
            <a:endParaRPr lang="zh-CN" altLang="en-US" sz="2400" dirty="0">
              <a:solidFill>
                <a:srgbClr val="0000FF"/>
              </a:solidFill>
            </a:endParaRPr>
          </a:p>
        </p:txBody>
      </p:sp>
      <p:sp>
        <p:nvSpPr>
          <p:cNvPr id="31" name="文本框 30">
            <a:extLst>
              <a:ext uri="{FF2B5EF4-FFF2-40B4-BE49-F238E27FC236}">
                <a16:creationId xmlns:a16="http://schemas.microsoft.com/office/drawing/2014/main" id="{F4765B70-00EA-423C-B7DC-1C0362B0FD08}"/>
              </a:ext>
            </a:extLst>
          </p:cNvPr>
          <p:cNvSpPr txBox="1"/>
          <p:nvPr/>
        </p:nvSpPr>
        <p:spPr>
          <a:xfrm>
            <a:off x="6636772" y="6016576"/>
            <a:ext cx="146368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④⑤⑥⑦</a:t>
            </a:r>
            <a:endParaRPr lang="zh-CN" altLang="en-US" sz="2400" dirty="0">
              <a:solidFill>
                <a:srgbClr val="0000FF"/>
              </a:solidFill>
            </a:endParaRPr>
          </a:p>
        </p:txBody>
      </p:sp>
      <p:sp>
        <p:nvSpPr>
          <p:cNvPr id="32" name="文本框 31">
            <a:extLst>
              <a:ext uri="{FF2B5EF4-FFF2-40B4-BE49-F238E27FC236}">
                <a16:creationId xmlns:a16="http://schemas.microsoft.com/office/drawing/2014/main" id="{A9A91DE5-2768-410D-B280-92C54E39C256}"/>
              </a:ext>
            </a:extLst>
          </p:cNvPr>
          <p:cNvSpPr txBox="1"/>
          <p:nvPr/>
        </p:nvSpPr>
        <p:spPr>
          <a:xfrm>
            <a:off x="10341283" y="3432921"/>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⑥</a:t>
            </a:r>
            <a:endParaRPr lang="zh-CN" altLang="en-US" sz="2400" dirty="0">
              <a:solidFill>
                <a:srgbClr val="0000FF"/>
              </a:solidFill>
            </a:endParaRPr>
          </a:p>
        </p:txBody>
      </p:sp>
      <p:sp>
        <p:nvSpPr>
          <p:cNvPr id="33" name="文本框 32">
            <a:extLst>
              <a:ext uri="{FF2B5EF4-FFF2-40B4-BE49-F238E27FC236}">
                <a16:creationId xmlns:a16="http://schemas.microsoft.com/office/drawing/2014/main" id="{3CE086BF-630B-4665-A462-78761B0A9826}"/>
              </a:ext>
            </a:extLst>
          </p:cNvPr>
          <p:cNvSpPr txBox="1"/>
          <p:nvPr/>
        </p:nvSpPr>
        <p:spPr>
          <a:xfrm>
            <a:off x="10484828" y="4256348"/>
            <a:ext cx="541243"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⑦</a:t>
            </a:r>
            <a:endParaRPr lang="zh-CN" altLang="en-US" sz="2400" dirty="0">
              <a:solidFill>
                <a:srgbClr val="0000FF"/>
              </a:solidFill>
            </a:endParaRPr>
          </a:p>
        </p:txBody>
      </p:sp>
      <p:sp>
        <p:nvSpPr>
          <p:cNvPr id="34" name="文本框 33">
            <a:extLst>
              <a:ext uri="{FF2B5EF4-FFF2-40B4-BE49-F238E27FC236}">
                <a16:creationId xmlns:a16="http://schemas.microsoft.com/office/drawing/2014/main" id="{6D90CA93-5C67-4764-A11F-3F8BD3938C92}"/>
              </a:ext>
            </a:extLst>
          </p:cNvPr>
          <p:cNvSpPr txBox="1"/>
          <p:nvPr/>
        </p:nvSpPr>
        <p:spPr>
          <a:xfrm>
            <a:off x="6636772" y="5551332"/>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⑥</a:t>
            </a:r>
            <a:endParaRPr lang="zh-CN" altLang="en-US" sz="2400" dirty="0">
              <a:solidFill>
                <a:srgbClr val="0000FF"/>
              </a:solidFill>
            </a:endParaRPr>
          </a:p>
        </p:txBody>
      </p:sp>
      <p:sp>
        <p:nvSpPr>
          <p:cNvPr id="35" name="文本框 34">
            <a:extLst>
              <a:ext uri="{FF2B5EF4-FFF2-40B4-BE49-F238E27FC236}">
                <a16:creationId xmlns:a16="http://schemas.microsoft.com/office/drawing/2014/main" id="{D0A228F3-21D1-4E48-9629-966076C44E5E}"/>
              </a:ext>
            </a:extLst>
          </p:cNvPr>
          <p:cNvSpPr txBox="1"/>
          <p:nvPr/>
        </p:nvSpPr>
        <p:spPr>
          <a:xfrm>
            <a:off x="8303802" y="4633517"/>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⑦</a:t>
            </a:r>
            <a:endParaRPr lang="zh-CN" altLang="en-US" sz="2400" dirty="0">
              <a:solidFill>
                <a:srgbClr val="0000FF"/>
              </a:solidFill>
            </a:endParaRPr>
          </a:p>
        </p:txBody>
      </p:sp>
      <p:sp>
        <p:nvSpPr>
          <p:cNvPr id="36" name="文本框 35">
            <a:extLst>
              <a:ext uri="{FF2B5EF4-FFF2-40B4-BE49-F238E27FC236}">
                <a16:creationId xmlns:a16="http://schemas.microsoft.com/office/drawing/2014/main" id="{DE392238-1483-4090-BF07-B00F490EE4BC}"/>
              </a:ext>
            </a:extLst>
          </p:cNvPr>
          <p:cNvSpPr txBox="1"/>
          <p:nvPr/>
        </p:nvSpPr>
        <p:spPr>
          <a:xfrm>
            <a:off x="10054364" y="5141514"/>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④</a:t>
            </a:r>
            <a:endParaRPr lang="zh-CN" altLang="en-US" sz="2400" dirty="0">
              <a:solidFill>
                <a:srgbClr val="0000FF"/>
              </a:solidFill>
            </a:endParaRPr>
          </a:p>
        </p:txBody>
      </p:sp>
      <p:sp>
        <p:nvSpPr>
          <p:cNvPr id="38" name="文本框 37">
            <a:extLst>
              <a:ext uri="{FF2B5EF4-FFF2-40B4-BE49-F238E27FC236}">
                <a16:creationId xmlns:a16="http://schemas.microsoft.com/office/drawing/2014/main" id="{D69C06D0-AD60-49BF-A8F2-8EC90260B590}"/>
              </a:ext>
            </a:extLst>
          </p:cNvPr>
          <p:cNvSpPr txBox="1"/>
          <p:nvPr/>
        </p:nvSpPr>
        <p:spPr>
          <a:xfrm>
            <a:off x="7264144" y="4633517"/>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④</a:t>
            </a:r>
            <a:endParaRPr lang="zh-CN" altLang="en-US" sz="2400" dirty="0">
              <a:solidFill>
                <a:srgbClr val="0000FF"/>
              </a:solidFill>
            </a:endParaRPr>
          </a:p>
        </p:txBody>
      </p:sp>
      <p:sp>
        <p:nvSpPr>
          <p:cNvPr id="39" name="文本框 38">
            <a:extLst>
              <a:ext uri="{FF2B5EF4-FFF2-40B4-BE49-F238E27FC236}">
                <a16:creationId xmlns:a16="http://schemas.microsoft.com/office/drawing/2014/main" id="{6DCBB4E5-A2E2-4295-B9D7-5C9E20D0B2F5}"/>
              </a:ext>
            </a:extLst>
          </p:cNvPr>
          <p:cNvSpPr txBox="1"/>
          <p:nvPr/>
        </p:nvSpPr>
        <p:spPr>
          <a:xfrm>
            <a:off x="9932934" y="4237071"/>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③</a:t>
            </a:r>
            <a:endParaRPr lang="zh-CN" altLang="en-US" sz="2400" dirty="0">
              <a:solidFill>
                <a:srgbClr val="0000FF"/>
              </a:solidFill>
            </a:endParaRPr>
          </a:p>
        </p:txBody>
      </p:sp>
      <p:cxnSp>
        <p:nvCxnSpPr>
          <p:cNvPr id="41" name="直接箭头连接符 40">
            <a:extLst>
              <a:ext uri="{FF2B5EF4-FFF2-40B4-BE49-F238E27FC236}">
                <a16:creationId xmlns:a16="http://schemas.microsoft.com/office/drawing/2014/main" id="{BB6F9AB5-5D53-4DE8-8530-3B8214991EF3}"/>
              </a:ext>
            </a:extLst>
          </p:cNvPr>
          <p:cNvCxnSpPr>
            <a:stCxn id="39" idx="2"/>
            <a:endCxn id="36" idx="0"/>
          </p:cNvCxnSpPr>
          <p:nvPr/>
        </p:nvCxnSpPr>
        <p:spPr>
          <a:xfrm>
            <a:off x="10150993" y="4698736"/>
            <a:ext cx="121430" cy="442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3D0A9E97-8F40-403C-92B6-31965F1C76C3}"/>
              </a:ext>
            </a:extLst>
          </p:cNvPr>
          <p:cNvCxnSpPr>
            <a:cxnSpLocks/>
            <a:stCxn id="33" idx="2"/>
          </p:cNvCxnSpPr>
          <p:nvPr/>
        </p:nvCxnSpPr>
        <p:spPr>
          <a:xfrm flipH="1">
            <a:off x="10484828" y="4718013"/>
            <a:ext cx="270622" cy="459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74176C9C-154B-491E-BC33-B1B3B290EFCD}"/>
              </a:ext>
            </a:extLst>
          </p:cNvPr>
          <p:cNvCxnSpPr>
            <a:stCxn id="32" idx="2"/>
            <a:endCxn id="33" idx="0"/>
          </p:cNvCxnSpPr>
          <p:nvPr/>
        </p:nvCxnSpPr>
        <p:spPr>
          <a:xfrm>
            <a:off x="10559342" y="3894586"/>
            <a:ext cx="196108" cy="361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81A2FB19-41F9-43AB-8BE4-3E6FF75A7F19}"/>
              </a:ext>
            </a:extLst>
          </p:cNvPr>
          <p:cNvCxnSpPr>
            <a:cxnSpLocks/>
            <a:stCxn id="54" idx="2"/>
          </p:cNvCxnSpPr>
          <p:nvPr/>
        </p:nvCxnSpPr>
        <p:spPr>
          <a:xfrm flipH="1">
            <a:off x="10919653" y="3921257"/>
            <a:ext cx="186550" cy="335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7BEB5144-EB30-43A8-83C5-AEEB7649F03D}"/>
              </a:ext>
            </a:extLst>
          </p:cNvPr>
          <p:cNvSpPr txBox="1"/>
          <p:nvPr/>
        </p:nvSpPr>
        <p:spPr>
          <a:xfrm>
            <a:off x="10941603" y="3459592"/>
            <a:ext cx="329200"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⑤</a:t>
            </a:r>
            <a:endParaRPr lang="zh-CN" altLang="en-US" sz="2400" dirty="0">
              <a:solidFill>
                <a:srgbClr val="0000FF"/>
              </a:solidFill>
            </a:endParaRPr>
          </a:p>
        </p:txBody>
      </p:sp>
      <p:sp>
        <p:nvSpPr>
          <p:cNvPr id="57" name="文本框 56">
            <a:extLst>
              <a:ext uri="{FF2B5EF4-FFF2-40B4-BE49-F238E27FC236}">
                <a16:creationId xmlns:a16="http://schemas.microsoft.com/office/drawing/2014/main" id="{137A2BA8-B9A2-4630-A7FC-F9C66E9ECFFB}"/>
              </a:ext>
            </a:extLst>
          </p:cNvPr>
          <p:cNvSpPr txBox="1"/>
          <p:nvPr/>
        </p:nvSpPr>
        <p:spPr>
          <a:xfrm>
            <a:off x="7937653" y="4633517"/>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⑥</a:t>
            </a:r>
            <a:endParaRPr lang="zh-CN" altLang="en-US" sz="2400" dirty="0">
              <a:solidFill>
                <a:srgbClr val="0000FF"/>
              </a:solidFill>
            </a:endParaRPr>
          </a:p>
        </p:txBody>
      </p:sp>
    </p:spTree>
    <p:extLst>
      <p:ext uri="{BB962C8B-B14F-4D97-AF65-F5344CB8AC3E}">
        <p14:creationId xmlns:p14="http://schemas.microsoft.com/office/powerpoint/2010/main" val="3311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P spid="36" grpId="0"/>
      <p:bldP spid="38" grpId="0"/>
      <p:bldP spid="39" grpId="0"/>
      <p:bldP spid="54" grpId="0"/>
      <p:bldP spid="5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C9990AA2-317C-4C42-A049-8E635D4F03C5}"/>
              </a:ext>
            </a:extLst>
          </p:cNvPr>
          <p:cNvSpPr>
            <a:spLocks noGrp="1"/>
          </p:cNvSpPr>
          <p:nvPr>
            <p:ph idx="1"/>
          </p:nvPr>
        </p:nvSpPr>
        <p:spPr>
          <a:xfrm>
            <a:off x="539297" y="875255"/>
            <a:ext cx="10983132" cy="1224222"/>
          </a:xfrm>
        </p:spPr>
        <p:txBody>
          <a:bodyPr/>
          <a:lstStyle/>
          <a:p>
            <a:r>
              <a:rPr lang="zh-CN" altLang="en-US" dirty="0">
                <a:solidFill>
                  <a:srgbClr val="0070C0"/>
                </a:solidFill>
              </a:rPr>
              <a:t>求回边</a:t>
            </a:r>
            <a:r>
              <a:rPr lang="en-US" altLang="zh-CN" dirty="0" err="1">
                <a:solidFill>
                  <a:srgbClr val="0070C0"/>
                </a:solidFill>
              </a:rPr>
              <a:t>n→d</a:t>
            </a:r>
            <a:r>
              <a:rPr lang="zh-CN" altLang="en-US" dirty="0">
                <a:solidFill>
                  <a:srgbClr val="0070C0"/>
                </a:solidFill>
              </a:rPr>
              <a:t>的自然循环</a:t>
            </a:r>
            <a:r>
              <a:rPr lang="zh-CN" altLang="en-US" dirty="0"/>
              <a:t>（</a:t>
            </a:r>
            <a:r>
              <a:rPr lang="en-US" altLang="zh-CN" dirty="0"/>
              <a:t>P(n)</a:t>
            </a:r>
            <a:r>
              <a:rPr lang="zh-CN" altLang="en-US" dirty="0"/>
              <a:t>为结点</a:t>
            </a:r>
            <a:r>
              <a:rPr lang="en-US" altLang="zh-CN" dirty="0"/>
              <a:t>n</a:t>
            </a:r>
            <a:r>
              <a:rPr lang="zh-CN" altLang="en-US" dirty="0"/>
              <a:t>的所有前驱结点集）</a:t>
            </a:r>
          </a:p>
          <a:p>
            <a:pPr marL="0" indent="0">
              <a:buNone/>
            </a:pPr>
            <a:r>
              <a:rPr lang="en-US" altLang="zh-CN" dirty="0"/>
              <a:t>  (</a:t>
            </a:r>
            <a:r>
              <a:rPr lang="zh-CN" altLang="en-US" dirty="0"/>
              <a:t>令流图</a:t>
            </a:r>
            <a:r>
              <a:rPr lang="en-US" altLang="zh-CN" dirty="0"/>
              <a:t>G</a:t>
            </a:r>
            <a:r>
              <a:rPr lang="zh-CN" altLang="en-US" dirty="0"/>
              <a:t>的一条回边</a:t>
            </a:r>
            <a:r>
              <a:rPr lang="en-US" altLang="zh-CN" dirty="0" err="1"/>
              <a:t>n→d</a:t>
            </a:r>
            <a:r>
              <a:rPr lang="zh-CN" altLang="en-US" dirty="0"/>
              <a:t>，求</a:t>
            </a:r>
            <a:r>
              <a:rPr lang="en-US" altLang="zh-CN" dirty="0"/>
              <a:t>d</a:t>
            </a:r>
            <a:r>
              <a:rPr lang="zh-CN" altLang="en-US" dirty="0"/>
              <a:t>为入口和</a:t>
            </a:r>
            <a:r>
              <a:rPr lang="en-US" altLang="zh-CN" dirty="0"/>
              <a:t>n</a:t>
            </a:r>
            <a:r>
              <a:rPr lang="zh-CN" altLang="en-US" dirty="0"/>
              <a:t>为出口之循环</a:t>
            </a:r>
            <a:r>
              <a:rPr lang="en-US" altLang="zh-CN" dirty="0"/>
              <a:t>loop</a:t>
            </a:r>
            <a:r>
              <a:rPr lang="zh-CN" altLang="en-US" dirty="0"/>
              <a:t>。</a:t>
            </a:r>
            <a:r>
              <a:rPr lang="en-US" altLang="zh-CN" dirty="0"/>
              <a:t>) </a:t>
            </a:r>
          </a:p>
          <a:p>
            <a:endParaRPr lang="zh-CN" altLang="en-US" dirty="0"/>
          </a:p>
        </p:txBody>
      </p:sp>
      <p:sp>
        <p:nvSpPr>
          <p:cNvPr id="13" name="文本框 12">
            <a:extLst>
              <a:ext uri="{FF2B5EF4-FFF2-40B4-BE49-F238E27FC236}">
                <a16:creationId xmlns:a16="http://schemas.microsoft.com/office/drawing/2014/main" id="{F0060AD1-AC10-4E52-93E8-C2E82BF02B6B}"/>
              </a:ext>
            </a:extLst>
          </p:cNvPr>
          <p:cNvSpPr txBox="1"/>
          <p:nvPr/>
        </p:nvSpPr>
        <p:spPr>
          <a:xfrm>
            <a:off x="796849" y="1971232"/>
            <a:ext cx="8319836" cy="1896801"/>
          </a:xfrm>
          <a:prstGeom prst="rect">
            <a:avLst/>
          </a:prstGeom>
          <a:noFill/>
        </p:spPr>
        <p:txBody>
          <a:bodyPr wrap="square">
            <a:spAutoFit/>
          </a:bodyPr>
          <a:lstStyle/>
          <a:p>
            <a:pPr algn="l">
              <a:lnSpc>
                <a:spcPct val="125000"/>
              </a:lnSpc>
            </a:pPr>
            <a:r>
              <a:rPr lang="en-US" altLang="zh-CN" sz="2400" dirty="0">
                <a:latin typeface="+mn-ea"/>
              </a:rPr>
              <a:t>⑴ loop←{</a:t>
            </a:r>
            <a:r>
              <a:rPr lang="en-US" altLang="zh-CN" sz="2400" dirty="0" err="1">
                <a:latin typeface="+mn-ea"/>
              </a:rPr>
              <a:t>d,n</a:t>
            </a:r>
            <a:r>
              <a:rPr lang="en-US" altLang="zh-CN" sz="2400" dirty="0">
                <a:latin typeface="+mn-ea"/>
              </a:rPr>
              <a:t>}</a:t>
            </a:r>
            <a:r>
              <a:rPr lang="zh-CN" altLang="en-US" sz="2400" dirty="0">
                <a:latin typeface="+mn-ea"/>
              </a:rPr>
              <a:t>，</a:t>
            </a:r>
            <a:r>
              <a:rPr lang="en-US" altLang="zh-CN" sz="2400" dirty="0">
                <a:latin typeface="+mn-ea"/>
              </a:rPr>
              <a:t>S←{n}</a:t>
            </a:r>
            <a:r>
              <a:rPr lang="zh-CN" altLang="en-US" sz="2400" dirty="0">
                <a:latin typeface="+mn-ea"/>
              </a:rPr>
              <a:t>；</a:t>
            </a:r>
          </a:p>
          <a:p>
            <a:pPr>
              <a:lnSpc>
                <a:spcPct val="125000"/>
              </a:lnSpc>
            </a:pPr>
            <a:r>
              <a:rPr lang="zh-CN" altLang="en-US" sz="2400" dirty="0">
                <a:latin typeface="+mn-ea"/>
              </a:rPr>
              <a:t>⑵ </a:t>
            </a:r>
            <a:r>
              <a:rPr lang="en-US" altLang="zh-CN" sz="2400" dirty="0">
                <a:latin typeface="+mn-ea"/>
              </a:rPr>
              <a:t>S←(  ∪  P(q)| </a:t>
            </a:r>
            <a:r>
              <a:rPr lang="en-US" altLang="zh-CN" sz="2400" dirty="0" err="1">
                <a:latin typeface="+mn-ea"/>
              </a:rPr>
              <a:t>q∈S</a:t>
            </a:r>
            <a:r>
              <a:rPr lang="en-US" altLang="zh-CN" sz="2400" dirty="0">
                <a:latin typeface="+mn-ea"/>
              </a:rPr>
              <a:t> )</a:t>
            </a:r>
            <a:r>
              <a:rPr lang="zh-CN" altLang="en-US" sz="2400" dirty="0">
                <a:latin typeface="+mn-ea"/>
              </a:rPr>
              <a:t>－</a:t>
            </a:r>
            <a:r>
              <a:rPr lang="en-US" altLang="zh-CN" sz="2400" dirty="0">
                <a:latin typeface="+mn-ea"/>
              </a:rPr>
              <a:t>loop</a:t>
            </a:r>
            <a:r>
              <a:rPr lang="zh-CN" altLang="en-US" sz="2400" dirty="0">
                <a:latin typeface="+mn-ea"/>
              </a:rPr>
              <a:t>；</a:t>
            </a:r>
          </a:p>
          <a:p>
            <a:pPr algn="l">
              <a:lnSpc>
                <a:spcPct val="125000"/>
              </a:lnSpc>
            </a:pPr>
            <a:r>
              <a:rPr lang="zh-CN" altLang="en-US" sz="2400" dirty="0">
                <a:latin typeface="+mn-ea"/>
              </a:rPr>
              <a:t>⑶ </a:t>
            </a:r>
            <a:r>
              <a:rPr lang="en-US" altLang="zh-CN" sz="2400" dirty="0" err="1">
                <a:latin typeface="+mn-ea"/>
              </a:rPr>
              <a:t>loop←loop</a:t>
            </a:r>
            <a:r>
              <a:rPr lang="en-US" altLang="zh-CN" sz="2400" dirty="0">
                <a:latin typeface="+mn-ea"/>
              </a:rPr>
              <a:t> ∪ S</a:t>
            </a:r>
            <a:r>
              <a:rPr lang="zh-CN" altLang="en-US" sz="2400" dirty="0">
                <a:latin typeface="+mn-ea"/>
              </a:rPr>
              <a:t>；</a:t>
            </a:r>
          </a:p>
          <a:p>
            <a:pPr algn="l">
              <a:lnSpc>
                <a:spcPct val="125000"/>
              </a:lnSpc>
            </a:pPr>
            <a:r>
              <a:rPr lang="zh-CN" altLang="en-US" sz="2400" dirty="0">
                <a:latin typeface="+mn-ea"/>
              </a:rPr>
              <a:t>⑷ 重复⑵、⑶，直到所有</a:t>
            </a:r>
            <a:r>
              <a:rPr lang="en-US" altLang="zh-CN" sz="2400" dirty="0">
                <a:latin typeface="+mn-ea"/>
              </a:rPr>
              <a:t>loop</a:t>
            </a:r>
            <a:r>
              <a:rPr lang="zh-CN" altLang="en-US" sz="2400" dirty="0">
                <a:latin typeface="+mn-ea"/>
              </a:rPr>
              <a:t>不再变化为止。 </a:t>
            </a:r>
          </a:p>
        </p:txBody>
      </p:sp>
      <p:sp>
        <p:nvSpPr>
          <p:cNvPr id="4" name="标题 3">
            <a:extLst>
              <a:ext uri="{FF2B5EF4-FFF2-40B4-BE49-F238E27FC236}">
                <a16:creationId xmlns:a16="http://schemas.microsoft.com/office/drawing/2014/main" id="{8F892E4C-A5BF-4F7A-94F4-16E5545F389A}"/>
              </a:ext>
            </a:extLst>
          </p:cNvPr>
          <p:cNvSpPr>
            <a:spLocks noGrp="1"/>
          </p:cNvSpPr>
          <p:nvPr>
            <p:ph type="title"/>
          </p:nvPr>
        </p:nvSpPr>
        <p:spPr/>
        <p:txBody>
          <a:bodyPr/>
          <a:lstStyle/>
          <a:p>
            <a:r>
              <a:rPr lang="en-US" altLang="zh-CN" dirty="0"/>
              <a:t>10.2.3</a:t>
            </a:r>
            <a:r>
              <a:rPr lang="zh-CN" altLang="en-US" dirty="0"/>
              <a:t>　循环</a:t>
            </a:r>
          </a:p>
        </p:txBody>
      </p:sp>
      <p:sp>
        <p:nvSpPr>
          <p:cNvPr id="20" name="Text Box 11"/>
          <p:cNvSpPr txBox="1">
            <a:spLocks noChangeArrowheads="1"/>
          </p:cNvSpPr>
          <p:nvPr/>
        </p:nvSpPr>
        <p:spPr bwMode="auto">
          <a:xfrm>
            <a:off x="604433" y="3846745"/>
            <a:ext cx="831983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00050" indent="-400050">
              <a:defRPr kumimoji="1" sz="2400">
                <a:solidFill>
                  <a:schemeClr val="tx1"/>
                </a:solidFill>
                <a:latin typeface="Times New Roman" pitchFamily="18" charset="0"/>
                <a:ea typeface="宋体" pitchFamily="2" charset="-122"/>
              </a:defRPr>
            </a:lvl1pPr>
            <a:lvl2pPr marL="666750">
              <a:defRPr kumimoji="1" sz="2400">
                <a:solidFill>
                  <a:schemeClr val="tx1"/>
                </a:solidFill>
                <a:latin typeface="Times New Roman" pitchFamily="18" charset="0"/>
                <a:ea typeface="宋体" pitchFamily="2" charset="-122"/>
              </a:defRPr>
            </a:lvl2pPr>
            <a:lvl3pPr>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marL="457200" indent="-457200" algn="l" defTabSz="685800" eaLnBrk="1" hangingPunct="1">
              <a:spcBef>
                <a:spcPts val="750"/>
              </a:spcBef>
              <a:buClr>
                <a:srgbClr val="FFC000"/>
              </a:buClr>
              <a:buFont typeface="Wingdings" panose="05000000000000000000" pitchFamily="2" charset="2"/>
              <a:buChar char="n"/>
            </a:pPr>
            <a:r>
              <a:rPr lang="en-US" altLang="zh-CN" sz="2800"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a:t>
            </a:r>
            <a:r>
              <a:rPr lang="zh-CN" altLang="en-US" sz="2800"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例</a:t>
            </a:r>
            <a:r>
              <a:rPr lang="en-US" altLang="zh-CN" sz="2800"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a:t>
            </a:r>
            <a:r>
              <a:rPr lang="zh-CN" altLang="en-US" sz="2800"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 右图所示程序流图</a:t>
            </a:r>
            <a:r>
              <a:rPr lang="en-US" altLang="zh-CN" sz="2800"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7→4</a:t>
            </a:r>
            <a:r>
              <a:rPr lang="zh-CN" altLang="en-US" sz="2800"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回边循环计算如下</a:t>
            </a:r>
            <a:r>
              <a:rPr lang="en-US" altLang="zh-CN" sz="2800"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a:t>
            </a:r>
          </a:p>
          <a:p>
            <a:pPr marL="342900" lvl="1" algn="l" defTabSz="685800" eaLnBrk="1" fontAlgn="auto" hangingPunct="1">
              <a:spcBef>
                <a:spcPts val="375"/>
              </a:spcBef>
              <a:spcAft>
                <a:spcPts val="0"/>
              </a:spcAft>
              <a:buClr>
                <a:srgbClr val="C00000"/>
              </a:buClr>
              <a:buSzPct val="120000"/>
            </a:pP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⑴ loop={4,7}</a:t>
            </a:r>
            <a:r>
              <a:rPr lang="zh-CN" altLang="en-US"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a:t>
            </a: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S={7}</a:t>
            </a:r>
          </a:p>
          <a:p>
            <a:pPr marL="342900" lvl="1" algn="l" defTabSz="685800" eaLnBrk="1" fontAlgn="auto" hangingPunct="1">
              <a:spcBef>
                <a:spcPts val="375"/>
              </a:spcBef>
              <a:spcAft>
                <a:spcPts val="0"/>
              </a:spcAft>
              <a:buClr>
                <a:srgbClr val="C00000"/>
              </a:buClr>
              <a:buSzPct val="120000"/>
            </a:pP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⑵ S={5,6}</a:t>
            </a:r>
            <a:r>
              <a:rPr lang="zh-CN" altLang="en-US"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a:t>
            </a: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loop={5,6}</a:t>
            </a:r>
          </a:p>
          <a:p>
            <a:pPr marL="342900" lvl="1" algn="l" defTabSz="685800" eaLnBrk="1" fontAlgn="auto" hangingPunct="1">
              <a:spcBef>
                <a:spcPts val="375"/>
              </a:spcBef>
              <a:spcAft>
                <a:spcPts val="0"/>
              </a:spcAft>
              <a:buClr>
                <a:srgbClr val="C00000"/>
              </a:buClr>
              <a:buSzPct val="120000"/>
            </a:pP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⑶ loop={4,5,6,7}</a:t>
            </a:r>
          </a:p>
          <a:p>
            <a:pPr marL="342900" lvl="1" algn="l" defTabSz="685800" eaLnBrk="1" fontAlgn="auto" hangingPunct="1">
              <a:spcBef>
                <a:spcPts val="375"/>
              </a:spcBef>
              <a:spcAft>
                <a:spcPts val="0"/>
              </a:spcAft>
              <a:buClr>
                <a:srgbClr val="C00000"/>
              </a:buClr>
              <a:buSzPct val="120000"/>
            </a:pP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⑵ S={4}</a:t>
            </a:r>
            <a:r>
              <a:rPr lang="zh-CN" altLang="en-US"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a:t>
            </a: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loop={}</a:t>
            </a:r>
          </a:p>
          <a:p>
            <a:pPr marL="342900" lvl="1" algn="l" defTabSz="685800" eaLnBrk="1" fontAlgn="auto" hangingPunct="1">
              <a:spcBef>
                <a:spcPts val="375"/>
              </a:spcBef>
              <a:spcAft>
                <a:spcPts val="0"/>
              </a:spcAft>
              <a:buClr>
                <a:srgbClr val="C00000"/>
              </a:buClr>
              <a:buSzPct val="120000"/>
            </a:pP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⑶ loop={4,5,6,7}</a:t>
            </a:r>
          </a:p>
          <a:p>
            <a:pPr marL="342900" lvl="1" algn="l" defTabSz="685800" eaLnBrk="1" fontAlgn="auto" hangingPunct="1">
              <a:spcBef>
                <a:spcPts val="375"/>
              </a:spcBef>
              <a:spcAft>
                <a:spcPts val="0"/>
              </a:spcAft>
              <a:buClr>
                <a:srgbClr val="C00000"/>
              </a:buClr>
              <a:buSzPct val="120000"/>
            </a:pP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 loop</a:t>
            </a:r>
            <a:r>
              <a:rPr lang="zh-CN" altLang="en-US"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不变 ∴结束。</a:t>
            </a:r>
          </a:p>
        </p:txBody>
      </p:sp>
      <p:sp>
        <p:nvSpPr>
          <p:cNvPr id="11" name="灯片编号占位符 1"/>
          <p:cNvSpPr>
            <a:spLocks noGrp="1"/>
          </p:cNvSpPr>
          <p:nvPr>
            <p:ph type="sldNum" sz="quarter" idx="12"/>
          </p:nvPr>
        </p:nvSpPr>
        <p:spPr>
          <a:xfrm>
            <a:off x="9309101" y="6636669"/>
            <a:ext cx="2882900" cy="201946"/>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900" b="0" i="0" kern="1200">
                <a:solidFill>
                  <a:schemeClr val="tx1">
                    <a:tint val="75000"/>
                  </a:schemeClr>
                </a:solidFill>
                <a:latin typeface="Microsoft YaHei" panose="020B0503020204020204" pitchFamily="34" charset="-122"/>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a:lstStyle>
          <a:p>
            <a:fld id="{08A53482-69AC-C044-9115-D1F88F3EDDF4}" type="slidenum">
              <a:rPr lang="en-CN" smtClean="0"/>
              <a:pPr/>
              <a:t>43</a:t>
            </a:fld>
            <a:endParaRPr lang="en-US" altLang="zh-CN" dirty="0"/>
          </a:p>
        </p:txBody>
      </p:sp>
      <p:grpSp>
        <p:nvGrpSpPr>
          <p:cNvPr id="9" name="组合 8">
            <a:extLst>
              <a:ext uri="{FF2B5EF4-FFF2-40B4-BE49-F238E27FC236}">
                <a16:creationId xmlns:a16="http://schemas.microsoft.com/office/drawing/2014/main" id="{15E322C5-8774-48A1-868B-936DAA2CF568}"/>
              </a:ext>
            </a:extLst>
          </p:cNvPr>
          <p:cNvGrpSpPr/>
          <p:nvPr/>
        </p:nvGrpSpPr>
        <p:grpSpPr>
          <a:xfrm>
            <a:off x="9083737" y="2209393"/>
            <a:ext cx="2279223" cy="3327850"/>
            <a:chOff x="7855289" y="2626954"/>
            <a:chExt cx="2279223" cy="3327850"/>
          </a:xfrm>
        </p:grpSpPr>
        <p:sp>
          <p:nvSpPr>
            <p:cNvPr id="10" name="椭圆 9">
              <a:extLst>
                <a:ext uri="{FF2B5EF4-FFF2-40B4-BE49-F238E27FC236}">
                  <a16:creationId xmlns:a16="http://schemas.microsoft.com/office/drawing/2014/main" id="{61DF8E6E-1069-4033-8B21-EADF3CFDBE46}"/>
                </a:ext>
              </a:extLst>
            </p:cNvPr>
            <p:cNvSpPr/>
            <p:nvPr/>
          </p:nvSpPr>
          <p:spPr>
            <a:xfrm>
              <a:off x="8614457" y="4274014"/>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4</a:t>
              </a:r>
              <a:endParaRPr lang="zh-CN" altLang="en-US" sz="2000" b="1" dirty="0">
                <a:ln w="0"/>
                <a:solidFill>
                  <a:schemeClr val="tx1"/>
                </a:solidFill>
              </a:endParaRPr>
            </a:p>
          </p:txBody>
        </p:sp>
        <p:sp>
          <p:nvSpPr>
            <p:cNvPr id="14" name="椭圆 13">
              <a:extLst>
                <a:ext uri="{FF2B5EF4-FFF2-40B4-BE49-F238E27FC236}">
                  <a16:creationId xmlns:a16="http://schemas.microsoft.com/office/drawing/2014/main" id="{E41AF100-0E8E-4D26-9BFF-01D06F92A42D}"/>
                </a:ext>
              </a:extLst>
            </p:cNvPr>
            <p:cNvSpPr/>
            <p:nvPr/>
          </p:nvSpPr>
          <p:spPr>
            <a:xfrm>
              <a:off x="8614457" y="2626954"/>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1</a:t>
              </a:r>
              <a:endParaRPr lang="zh-CN" altLang="en-US" sz="2000" b="1" dirty="0">
                <a:ln w="0"/>
                <a:solidFill>
                  <a:schemeClr val="tx1"/>
                </a:solidFill>
              </a:endParaRPr>
            </a:p>
          </p:txBody>
        </p:sp>
        <p:sp>
          <p:nvSpPr>
            <p:cNvPr id="15" name="椭圆 14">
              <a:extLst>
                <a:ext uri="{FF2B5EF4-FFF2-40B4-BE49-F238E27FC236}">
                  <a16:creationId xmlns:a16="http://schemas.microsoft.com/office/drawing/2014/main" id="{166E8DB5-A1A2-4064-9BFC-B18C18B4CF80}"/>
                </a:ext>
              </a:extLst>
            </p:cNvPr>
            <p:cNvSpPr/>
            <p:nvPr/>
          </p:nvSpPr>
          <p:spPr>
            <a:xfrm>
              <a:off x="8614457" y="3359533"/>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2</a:t>
              </a:r>
              <a:endParaRPr lang="zh-CN" altLang="en-US" sz="2000" b="1" dirty="0">
                <a:ln w="0"/>
                <a:solidFill>
                  <a:schemeClr val="tx1"/>
                </a:solidFill>
              </a:endParaRPr>
            </a:p>
          </p:txBody>
        </p:sp>
        <p:sp>
          <p:nvSpPr>
            <p:cNvPr id="16" name="椭圆 15">
              <a:extLst>
                <a:ext uri="{FF2B5EF4-FFF2-40B4-BE49-F238E27FC236}">
                  <a16:creationId xmlns:a16="http://schemas.microsoft.com/office/drawing/2014/main" id="{B3E0D7F0-EB9B-4849-B137-482FC8B0BCE2}"/>
                </a:ext>
              </a:extLst>
            </p:cNvPr>
            <p:cNvSpPr/>
            <p:nvPr/>
          </p:nvSpPr>
          <p:spPr>
            <a:xfrm>
              <a:off x="9762016" y="3680779"/>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3</a:t>
              </a:r>
              <a:endParaRPr lang="zh-CN" altLang="en-US" sz="2000" b="1" dirty="0">
                <a:ln w="0"/>
                <a:solidFill>
                  <a:schemeClr val="tx1"/>
                </a:solidFill>
              </a:endParaRPr>
            </a:p>
          </p:txBody>
        </p:sp>
        <p:sp>
          <p:nvSpPr>
            <p:cNvPr id="17" name="椭圆 16">
              <a:extLst>
                <a:ext uri="{FF2B5EF4-FFF2-40B4-BE49-F238E27FC236}">
                  <a16:creationId xmlns:a16="http://schemas.microsoft.com/office/drawing/2014/main" id="{BC017AED-B280-4829-BE8A-F119E7A62EDB}"/>
                </a:ext>
              </a:extLst>
            </p:cNvPr>
            <p:cNvSpPr/>
            <p:nvPr/>
          </p:nvSpPr>
          <p:spPr>
            <a:xfrm>
              <a:off x="9774150" y="4873678"/>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5</a:t>
              </a:r>
              <a:endParaRPr lang="zh-CN" altLang="en-US" sz="2000" b="1" dirty="0">
                <a:ln w="0"/>
                <a:solidFill>
                  <a:schemeClr val="tx1"/>
                </a:solidFill>
              </a:endParaRPr>
            </a:p>
          </p:txBody>
        </p:sp>
        <p:sp>
          <p:nvSpPr>
            <p:cNvPr id="18" name="椭圆 17">
              <a:extLst>
                <a:ext uri="{FF2B5EF4-FFF2-40B4-BE49-F238E27FC236}">
                  <a16:creationId xmlns:a16="http://schemas.microsoft.com/office/drawing/2014/main" id="{2EBAA4C4-CEDF-485D-81C5-BD9AF594F468}"/>
                </a:ext>
              </a:extLst>
            </p:cNvPr>
            <p:cNvSpPr/>
            <p:nvPr/>
          </p:nvSpPr>
          <p:spPr>
            <a:xfrm>
              <a:off x="7855289" y="5012887"/>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6</a:t>
              </a:r>
              <a:endParaRPr lang="zh-CN" altLang="en-US" sz="2000" b="1" dirty="0">
                <a:ln w="0"/>
                <a:solidFill>
                  <a:schemeClr val="tx1"/>
                </a:solidFill>
              </a:endParaRPr>
            </a:p>
          </p:txBody>
        </p:sp>
        <p:sp>
          <p:nvSpPr>
            <p:cNvPr id="21" name="椭圆 20">
              <a:extLst>
                <a:ext uri="{FF2B5EF4-FFF2-40B4-BE49-F238E27FC236}">
                  <a16:creationId xmlns:a16="http://schemas.microsoft.com/office/drawing/2014/main" id="{C45165BC-34F3-4279-B9A9-28B13BAFB40B}"/>
                </a:ext>
              </a:extLst>
            </p:cNvPr>
            <p:cNvSpPr/>
            <p:nvPr/>
          </p:nvSpPr>
          <p:spPr>
            <a:xfrm>
              <a:off x="8667231" y="5594442"/>
              <a:ext cx="360362" cy="360362"/>
            </a:xfrm>
            <a:prstGeom prst="ellipse">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tx1"/>
                  </a:solidFill>
                </a:rPr>
                <a:t>7</a:t>
              </a:r>
              <a:endParaRPr lang="zh-CN" altLang="en-US" sz="2000" b="1" dirty="0">
                <a:ln w="0"/>
                <a:solidFill>
                  <a:schemeClr val="tx1"/>
                </a:solidFill>
              </a:endParaRPr>
            </a:p>
          </p:txBody>
        </p:sp>
        <p:cxnSp>
          <p:nvCxnSpPr>
            <p:cNvPr id="22" name="直接箭头连接符 21">
              <a:extLst>
                <a:ext uri="{FF2B5EF4-FFF2-40B4-BE49-F238E27FC236}">
                  <a16:creationId xmlns:a16="http://schemas.microsoft.com/office/drawing/2014/main" id="{254E4F9E-BB8C-4642-A10A-C90BC2600491}"/>
                </a:ext>
              </a:extLst>
            </p:cNvPr>
            <p:cNvCxnSpPr>
              <a:stCxn id="14" idx="4"/>
              <a:endCxn id="15" idx="0"/>
            </p:cNvCxnSpPr>
            <p:nvPr/>
          </p:nvCxnSpPr>
          <p:spPr>
            <a:xfrm>
              <a:off x="8794638" y="2987316"/>
              <a:ext cx="0" cy="3722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CFA22541-D04D-40DD-82A0-F1D3CB77D99F}"/>
                </a:ext>
              </a:extLst>
            </p:cNvPr>
            <p:cNvCxnSpPr>
              <a:cxnSpLocks/>
              <a:stCxn id="15" idx="6"/>
              <a:endCxn id="16" idx="1"/>
            </p:cNvCxnSpPr>
            <p:nvPr/>
          </p:nvCxnSpPr>
          <p:spPr>
            <a:xfrm>
              <a:off x="8974819" y="3539714"/>
              <a:ext cx="839971" cy="193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198306B6-C92F-4919-B2DC-C99EE3AFE7A1}"/>
                </a:ext>
              </a:extLst>
            </p:cNvPr>
            <p:cNvCxnSpPr>
              <a:cxnSpLocks/>
              <a:stCxn id="16" idx="3"/>
              <a:endCxn id="10" idx="6"/>
            </p:cNvCxnSpPr>
            <p:nvPr/>
          </p:nvCxnSpPr>
          <p:spPr>
            <a:xfrm flipH="1">
              <a:off x="8974819" y="3988367"/>
              <a:ext cx="839971" cy="4658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52341372-3E6D-4885-B8C5-2EB3E067BB27}"/>
                </a:ext>
              </a:extLst>
            </p:cNvPr>
            <p:cNvCxnSpPr>
              <a:cxnSpLocks/>
              <a:stCxn id="15" idx="4"/>
              <a:endCxn id="10" idx="0"/>
            </p:cNvCxnSpPr>
            <p:nvPr/>
          </p:nvCxnSpPr>
          <p:spPr>
            <a:xfrm>
              <a:off x="8794638" y="3719895"/>
              <a:ext cx="0" cy="554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B34E669-1AAE-4291-BB33-52CB35ECF763}"/>
                </a:ext>
              </a:extLst>
            </p:cNvPr>
            <p:cNvCxnSpPr>
              <a:cxnSpLocks/>
              <a:stCxn id="10" idx="5"/>
              <a:endCxn id="17" idx="1"/>
            </p:cNvCxnSpPr>
            <p:nvPr/>
          </p:nvCxnSpPr>
          <p:spPr>
            <a:xfrm>
              <a:off x="8922045" y="4581602"/>
              <a:ext cx="904879" cy="344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352D204-B295-46D0-9D08-7E2A2C31E02C}"/>
                </a:ext>
              </a:extLst>
            </p:cNvPr>
            <p:cNvCxnSpPr>
              <a:cxnSpLocks/>
              <a:stCxn id="10" idx="3"/>
              <a:endCxn id="18" idx="0"/>
            </p:cNvCxnSpPr>
            <p:nvPr/>
          </p:nvCxnSpPr>
          <p:spPr>
            <a:xfrm flipH="1">
              <a:off x="8035470" y="4581602"/>
              <a:ext cx="631761" cy="4312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553B7D5-9368-4EB9-9CA2-11613F73C646}"/>
                </a:ext>
              </a:extLst>
            </p:cNvPr>
            <p:cNvCxnSpPr>
              <a:cxnSpLocks/>
              <a:stCxn id="18" idx="4"/>
              <a:endCxn id="21" idx="2"/>
            </p:cNvCxnSpPr>
            <p:nvPr/>
          </p:nvCxnSpPr>
          <p:spPr>
            <a:xfrm>
              <a:off x="8035470" y="5373249"/>
              <a:ext cx="631761" cy="40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F1FD8A98-350A-4D04-9E58-D3BCD79FD71F}"/>
                </a:ext>
              </a:extLst>
            </p:cNvPr>
            <p:cNvCxnSpPr>
              <a:cxnSpLocks/>
              <a:stCxn id="17" idx="3"/>
              <a:endCxn id="21" idx="6"/>
            </p:cNvCxnSpPr>
            <p:nvPr/>
          </p:nvCxnSpPr>
          <p:spPr>
            <a:xfrm flipH="1">
              <a:off x="9027593" y="5181266"/>
              <a:ext cx="799331" cy="593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曲线 29">
              <a:extLst>
                <a:ext uri="{FF2B5EF4-FFF2-40B4-BE49-F238E27FC236}">
                  <a16:creationId xmlns:a16="http://schemas.microsoft.com/office/drawing/2014/main" id="{1E2AB162-891F-4E41-A1F3-D35D18275D8B}"/>
                </a:ext>
              </a:extLst>
            </p:cNvPr>
            <p:cNvCxnSpPr>
              <a:cxnSpLocks/>
              <a:stCxn id="10" idx="1"/>
              <a:endCxn id="15" idx="2"/>
            </p:cNvCxnSpPr>
            <p:nvPr/>
          </p:nvCxnSpPr>
          <p:spPr>
            <a:xfrm rot="16200000" flipV="1">
              <a:off x="8247307" y="3906864"/>
              <a:ext cx="787074" cy="52774"/>
            </a:xfrm>
            <a:prstGeom prst="curvedConnector4">
              <a:avLst>
                <a:gd name="adj1" fmla="val 552"/>
                <a:gd name="adj2" fmla="val 83714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连接符: 曲线 30">
              <a:extLst>
                <a:ext uri="{FF2B5EF4-FFF2-40B4-BE49-F238E27FC236}">
                  <a16:creationId xmlns:a16="http://schemas.microsoft.com/office/drawing/2014/main" id="{2DB8607A-CA96-4E15-B74A-C4339FE4A413}"/>
                </a:ext>
              </a:extLst>
            </p:cNvPr>
            <p:cNvCxnSpPr>
              <a:stCxn id="18" idx="5"/>
              <a:endCxn id="18" idx="7"/>
            </p:cNvCxnSpPr>
            <p:nvPr/>
          </p:nvCxnSpPr>
          <p:spPr>
            <a:xfrm rot="5400000" flipH="1">
              <a:off x="8035470" y="5193068"/>
              <a:ext cx="254814" cy="12700"/>
            </a:xfrm>
            <a:prstGeom prst="curvedConnector5">
              <a:avLst>
                <a:gd name="adj1" fmla="val 4722"/>
                <a:gd name="adj2" fmla="val -4226559"/>
                <a:gd name="adj3" fmla="val 1330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192C19B1-F40D-4242-A801-36FCA850623F}"/>
                </a:ext>
              </a:extLst>
            </p:cNvPr>
            <p:cNvCxnSpPr>
              <a:cxnSpLocks/>
              <a:stCxn id="21" idx="3"/>
              <a:endCxn id="10" idx="2"/>
            </p:cNvCxnSpPr>
            <p:nvPr/>
          </p:nvCxnSpPr>
          <p:spPr>
            <a:xfrm rot="5400000" flipH="1">
              <a:off x="7943313" y="5125339"/>
              <a:ext cx="1447835" cy="105548"/>
            </a:xfrm>
            <a:prstGeom prst="curvedConnector4">
              <a:avLst>
                <a:gd name="adj1" fmla="val 3834"/>
                <a:gd name="adj2" fmla="val 101573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634B3368-DE85-4A47-AB9C-FB8074985B4F}"/>
              </a:ext>
            </a:extLst>
          </p:cNvPr>
          <p:cNvSpPr txBox="1"/>
          <p:nvPr/>
        </p:nvSpPr>
        <p:spPr>
          <a:xfrm>
            <a:off x="9651131" y="5980221"/>
            <a:ext cx="1415772" cy="461665"/>
          </a:xfrm>
          <a:prstGeom prst="rect">
            <a:avLst/>
          </a:prstGeom>
          <a:noFill/>
        </p:spPr>
        <p:txBody>
          <a:bodyPr wrap="none" rtlCol="0">
            <a:spAutoFit/>
          </a:bodyPr>
          <a:lstStyle/>
          <a:p>
            <a:r>
              <a:rPr lang="zh-CN" altLang="en-US" sz="2400" dirty="0"/>
              <a:t>程序流图</a:t>
            </a:r>
          </a:p>
        </p:txBody>
      </p:sp>
    </p:spTree>
    <p:extLst>
      <p:ext uri="{BB962C8B-B14F-4D97-AF65-F5344CB8AC3E}">
        <p14:creationId xmlns:p14="http://schemas.microsoft.com/office/powerpoint/2010/main" val="349637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anim calcmode="lin" valueType="num">
                                      <p:cBhvr additive="base">
                                        <p:cTn id="7"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anim calcmode="lin" valueType="num">
                                      <p:cBhvr additive="base">
                                        <p:cTn id="13"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anim calcmode="lin" valueType="num">
                                      <p:cBhvr additive="base">
                                        <p:cTn id="19"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xEl>
                                              <p:pRg st="4" end="4"/>
                                            </p:txEl>
                                          </p:spTgt>
                                        </p:tgtEl>
                                        <p:attrNameLst>
                                          <p:attrName>style.visibility</p:attrName>
                                        </p:attrNameLst>
                                      </p:cBhvr>
                                      <p:to>
                                        <p:strVal val="visible"/>
                                      </p:to>
                                    </p:set>
                                    <p:anim calcmode="lin" valueType="num">
                                      <p:cBhvr additive="base">
                                        <p:cTn id="25"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xEl>
                                              <p:pRg st="5" end="5"/>
                                            </p:txEl>
                                          </p:spTgt>
                                        </p:tgtEl>
                                        <p:attrNameLst>
                                          <p:attrName>style.visibility</p:attrName>
                                        </p:attrNameLst>
                                      </p:cBhvr>
                                      <p:to>
                                        <p:strVal val="visible"/>
                                      </p:to>
                                    </p:set>
                                    <p:anim calcmode="lin" valueType="num">
                                      <p:cBhvr additive="base">
                                        <p:cTn id="31" dur="500" fill="hold"/>
                                        <p:tgtEl>
                                          <p:spTgt spid="2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
                                            <p:txEl>
                                              <p:pRg st="6" end="6"/>
                                            </p:txEl>
                                          </p:spTgt>
                                        </p:tgtEl>
                                        <p:attrNameLst>
                                          <p:attrName>style.visibility</p:attrName>
                                        </p:attrNameLst>
                                      </p:cBhvr>
                                      <p:to>
                                        <p:strVal val="visible"/>
                                      </p:to>
                                    </p:set>
                                    <p:anim calcmode="lin" valueType="num">
                                      <p:cBhvr additive="base">
                                        <p:cTn id="37" dur="500" fill="hold"/>
                                        <p:tgtEl>
                                          <p:spTgt spid="20">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10.2</a:t>
            </a:r>
            <a:r>
              <a:rPr lang="zh-CN" altLang="en-US" dirty="0"/>
              <a:t>　基本块、流图和循环 </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dirty="0"/>
              <a:t>10.2.1</a:t>
            </a:r>
            <a:r>
              <a:rPr lang="zh-CN" altLang="en-US" b="1" dirty="0"/>
              <a:t>　基本块</a:t>
            </a:r>
          </a:p>
          <a:p>
            <a:pPr>
              <a:lnSpc>
                <a:spcPct val="150000"/>
              </a:lnSpc>
              <a:defRPr/>
            </a:pPr>
            <a:r>
              <a:rPr lang="en-US" altLang="zh-CN" b="1" dirty="0"/>
              <a:t>10.2.2</a:t>
            </a:r>
            <a:r>
              <a:rPr lang="zh-CN" altLang="en-US" b="1" dirty="0"/>
              <a:t>　流图</a:t>
            </a:r>
            <a:endParaRPr lang="en-US" altLang="zh-CN" b="1" dirty="0"/>
          </a:p>
          <a:p>
            <a:pPr>
              <a:lnSpc>
                <a:spcPct val="150000"/>
              </a:lnSpc>
              <a:defRPr/>
            </a:pPr>
            <a:r>
              <a:rPr lang="en-US" altLang="zh-CN" b="1" dirty="0"/>
              <a:t>10.2.3   </a:t>
            </a:r>
            <a:r>
              <a:rPr lang="zh-CN" altLang="en-US" b="1" dirty="0"/>
              <a:t>循环法</a:t>
            </a:r>
          </a:p>
          <a:p>
            <a:pPr>
              <a:lnSpc>
                <a:spcPct val="150000"/>
              </a:lnSpc>
              <a:defRPr/>
            </a:pPr>
            <a:r>
              <a:rPr lang="en-US" altLang="zh-CN" b="1" u="sng" dirty="0">
                <a:solidFill>
                  <a:srgbClr val="C00000"/>
                </a:solidFill>
              </a:rPr>
              <a:t>10.2.4</a:t>
            </a:r>
            <a:r>
              <a:rPr lang="zh-CN" altLang="en-US" b="1" u="sng" dirty="0">
                <a:solidFill>
                  <a:srgbClr val="C00000"/>
                </a:solidFill>
              </a:rPr>
              <a:t>　常用的优化方法</a:t>
            </a:r>
          </a:p>
        </p:txBody>
      </p:sp>
      <p:sp>
        <p:nvSpPr>
          <p:cNvPr id="5" name="灯片编号占位符 4">
            <a:extLst>
              <a:ext uri="{FF2B5EF4-FFF2-40B4-BE49-F238E27FC236}">
                <a16:creationId xmlns:a16="http://schemas.microsoft.com/office/drawing/2014/main" id="{6A38DB38-50D6-419C-B6D1-AFA62C7D99F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857A3-1012-4184-86F6-41658C62E65F}" type="slidenum">
              <a:rPr kumimoji="0" lang="en-US" sz="1200" b="0" i="0" u="none" strike="noStrike" kern="120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45229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C283D-4A9C-4DC3-9EB6-A25B0FD7BBE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9BC7FA6-D566-4533-8035-55A8FA202925}"/>
              </a:ext>
            </a:extLst>
          </p:cNvPr>
          <p:cNvSpPr>
            <a:spLocks noGrp="1"/>
          </p:cNvSpPr>
          <p:nvPr>
            <p:ph idx="1"/>
          </p:nvPr>
        </p:nvSpPr>
        <p:spPr/>
        <p:txBody>
          <a:bodyPr/>
          <a:lstStyle/>
          <a:p>
            <a:r>
              <a:rPr lang="zh-CN" altLang="en-US" dirty="0"/>
              <a:t>常用的优化方法</a:t>
            </a:r>
            <a:endParaRPr lang="en-US" altLang="zh-CN" dirty="0"/>
          </a:p>
          <a:p>
            <a:pPr lvl="1"/>
            <a:r>
              <a:rPr lang="zh-CN" altLang="en-US" sz="2400" dirty="0"/>
              <a:t>删除公共子表达式</a:t>
            </a:r>
            <a:r>
              <a:rPr lang="en-US" altLang="zh-CN" sz="2400" dirty="0"/>
              <a:t>/</a:t>
            </a:r>
            <a:r>
              <a:rPr lang="zh-CN" altLang="en-US" sz="2400" dirty="0"/>
              <a:t>复制传播</a:t>
            </a:r>
          </a:p>
          <a:p>
            <a:pPr lvl="1"/>
            <a:r>
              <a:rPr lang="zh-CN" altLang="en-US" sz="2400" dirty="0"/>
              <a:t>常量合并</a:t>
            </a:r>
            <a:r>
              <a:rPr lang="en-US" altLang="zh-CN" sz="2400" dirty="0"/>
              <a:t>/</a:t>
            </a:r>
            <a:r>
              <a:rPr lang="zh-CN" altLang="en-US" sz="2400" dirty="0"/>
              <a:t>常量传播</a:t>
            </a:r>
            <a:endParaRPr lang="en-US" altLang="zh-CN" sz="2400" dirty="0"/>
          </a:p>
          <a:p>
            <a:pPr lvl="1"/>
            <a:r>
              <a:rPr lang="zh-CN" altLang="en-US" sz="2400" dirty="0"/>
              <a:t>删除无用代码</a:t>
            </a:r>
          </a:p>
          <a:p>
            <a:pPr lvl="1"/>
            <a:r>
              <a:rPr lang="zh-CN" altLang="en-US" sz="2400" dirty="0"/>
              <a:t>代码移动</a:t>
            </a:r>
            <a:r>
              <a:rPr lang="en-US" altLang="zh-CN" sz="2400" dirty="0"/>
              <a:t>(</a:t>
            </a:r>
            <a:r>
              <a:rPr lang="zh-CN" altLang="en-US" sz="2400" dirty="0"/>
              <a:t>外提</a:t>
            </a:r>
            <a:r>
              <a:rPr lang="en-US" altLang="zh-CN" sz="2400" dirty="0"/>
              <a:t>)</a:t>
            </a:r>
            <a:endParaRPr lang="zh-CN" altLang="en-US" sz="2400" dirty="0"/>
          </a:p>
          <a:p>
            <a:pPr lvl="1"/>
            <a:r>
              <a:rPr lang="zh-CN" altLang="en-US" sz="2400" dirty="0"/>
              <a:t>强度削弱</a:t>
            </a:r>
          </a:p>
          <a:p>
            <a:pPr lvl="1"/>
            <a:r>
              <a:rPr lang="zh-CN" altLang="en-US" sz="2400" dirty="0"/>
              <a:t>删除归纳变量</a:t>
            </a:r>
          </a:p>
          <a:p>
            <a:endParaRPr lang="zh-CN" altLang="en-US" dirty="0"/>
          </a:p>
        </p:txBody>
      </p:sp>
      <p:sp>
        <p:nvSpPr>
          <p:cNvPr id="4" name="灯片编号占位符 3">
            <a:extLst>
              <a:ext uri="{FF2B5EF4-FFF2-40B4-BE49-F238E27FC236}">
                <a16:creationId xmlns:a16="http://schemas.microsoft.com/office/drawing/2014/main" id="{54D57DC3-7E98-47E2-AC95-A78CE12B439A}"/>
              </a:ext>
            </a:extLst>
          </p:cNvPr>
          <p:cNvSpPr>
            <a:spLocks noGrp="1"/>
          </p:cNvSpPr>
          <p:nvPr>
            <p:ph type="sldNum" sz="quarter" idx="4"/>
          </p:nvPr>
        </p:nvSpPr>
        <p:spPr/>
        <p:txBody>
          <a:bodyPr/>
          <a:lstStyle/>
          <a:p>
            <a:fld id="{E3A857A3-1012-4184-86F6-41658C62E65F}" type="slidenum">
              <a:rPr lang="en-US" smtClean="0"/>
              <a:pPr/>
              <a:t>45</a:t>
            </a:fld>
            <a:endParaRPr lang="en-US" dirty="0"/>
          </a:p>
        </p:txBody>
      </p:sp>
    </p:spTree>
    <p:extLst>
      <p:ext uri="{BB962C8B-B14F-4D97-AF65-F5344CB8AC3E}">
        <p14:creationId xmlns:p14="http://schemas.microsoft.com/office/powerpoint/2010/main" val="3848007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1200595" cy="5637024"/>
          </a:xfrm>
        </p:spPr>
        <p:txBody>
          <a:bodyPr/>
          <a:lstStyle/>
          <a:p>
            <a:pPr marL="0" indent="0">
              <a:buNone/>
            </a:pPr>
            <a:r>
              <a:rPr lang="zh-CN" altLang="en-US" dirty="0">
                <a:solidFill>
                  <a:srgbClr val="0070C0"/>
                </a:solidFill>
              </a:rPr>
              <a:t>删除公共子表达式</a:t>
            </a:r>
            <a:r>
              <a:rPr lang="en-US" altLang="zh-CN" dirty="0">
                <a:solidFill>
                  <a:srgbClr val="0070C0"/>
                </a:solidFill>
              </a:rPr>
              <a:t>(CSE)</a:t>
            </a:r>
          </a:p>
          <a:p>
            <a:r>
              <a:rPr lang="zh-CN" altLang="en-US" dirty="0"/>
              <a:t>公共子表达式</a:t>
            </a:r>
          </a:p>
          <a:p>
            <a:r>
              <a:rPr lang="zh-CN" altLang="en-US" dirty="0"/>
              <a:t>如果表达式</a:t>
            </a:r>
            <a:r>
              <a:rPr lang="en-US" altLang="zh-CN" dirty="0">
                <a:solidFill>
                  <a:srgbClr val="0000FF"/>
                </a:solidFill>
              </a:rPr>
              <a:t>x op y</a:t>
            </a:r>
            <a:r>
              <a:rPr lang="zh-CN" altLang="en-US" dirty="0"/>
              <a:t>先前已被计算过，并且从先前的计算到现在，</a:t>
            </a:r>
            <a:r>
              <a:rPr lang="en-US" altLang="zh-CN" dirty="0">
                <a:solidFill>
                  <a:srgbClr val="0000FF"/>
                </a:solidFill>
              </a:rPr>
              <a:t>x op y</a:t>
            </a:r>
            <a:r>
              <a:rPr lang="zh-CN" altLang="en-US" dirty="0"/>
              <a:t>中变量的</a:t>
            </a:r>
            <a:r>
              <a:rPr lang="zh-CN" altLang="en-US" dirty="0">
                <a:solidFill>
                  <a:srgbClr val="0000FF"/>
                </a:solidFill>
              </a:rPr>
              <a:t>值没有改变</a:t>
            </a:r>
            <a:r>
              <a:rPr lang="zh-CN" altLang="en-US" dirty="0"/>
              <a:t>，那么</a:t>
            </a:r>
            <a:r>
              <a:rPr lang="en-US" altLang="zh-CN" dirty="0">
                <a:solidFill>
                  <a:srgbClr val="0000FF"/>
                </a:solidFill>
              </a:rPr>
              <a:t>x op y</a:t>
            </a:r>
            <a:r>
              <a:rPr lang="zh-CN" altLang="en-US" dirty="0"/>
              <a:t>的这次出现就称为</a:t>
            </a:r>
            <a:r>
              <a:rPr lang="zh-CN" altLang="en-US" dirty="0">
                <a:solidFill>
                  <a:srgbClr val="C00000"/>
                </a:solidFill>
              </a:rPr>
              <a:t>公共子表达式</a:t>
            </a:r>
            <a:r>
              <a:rPr lang="en-US" altLang="zh-CN" dirty="0"/>
              <a:t>(common subexpression)</a:t>
            </a:r>
          </a:p>
          <a:p>
            <a:endParaRPr lang="zh-CN" altLang="en-US" dirty="0"/>
          </a:p>
        </p:txBody>
      </p:sp>
      <p:sp>
        <p:nvSpPr>
          <p:cNvPr id="4" name="灯片编号占位符 3">
            <a:extLst>
              <a:ext uri="{FF2B5EF4-FFF2-40B4-BE49-F238E27FC236}">
                <a16:creationId xmlns:a16="http://schemas.microsoft.com/office/drawing/2014/main" id="{F5A42DA4-A693-4A27-87BF-E08F8F1DE8A9}"/>
              </a:ext>
            </a:extLst>
          </p:cNvPr>
          <p:cNvSpPr>
            <a:spLocks noGrp="1"/>
          </p:cNvSpPr>
          <p:nvPr>
            <p:ph type="sldNum" sz="quarter" idx="4"/>
          </p:nvPr>
        </p:nvSpPr>
        <p:spPr/>
        <p:txBody>
          <a:bodyPr/>
          <a:lstStyle/>
          <a:p>
            <a:fld id="{E3A857A3-1012-4184-86F6-41658C62E65F}" type="slidenum">
              <a:rPr lang="en-US" smtClean="0"/>
              <a:pPr/>
              <a:t>46</a:t>
            </a:fld>
            <a:endParaRPr lang="en-US" dirty="0"/>
          </a:p>
        </p:txBody>
      </p:sp>
    </p:spTree>
    <p:extLst>
      <p:ext uri="{BB962C8B-B14F-4D97-AF65-F5344CB8AC3E}">
        <p14:creationId xmlns:p14="http://schemas.microsoft.com/office/powerpoint/2010/main" val="41949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871065" cy="617641"/>
          </a:xfrm>
        </p:spPr>
        <p:txBody>
          <a:bodyPr/>
          <a:lstStyle/>
          <a:p>
            <a:r>
              <a:rPr lang="zh-CN" altLang="en-US" dirty="0"/>
              <a:t>例</a:t>
            </a:r>
          </a:p>
        </p:txBody>
      </p:sp>
      <p:sp>
        <p:nvSpPr>
          <p:cNvPr id="4" name="灯片编号占位符 3">
            <a:extLst>
              <a:ext uri="{FF2B5EF4-FFF2-40B4-BE49-F238E27FC236}">
                <a16:creationId xmlns:a16="http://schemas.microsoft.com/office/drawing/2014/main" id="{F5A42DA4-A693-4A27-87BF-E08F8F1DE8A9}"/>
              </a:ext>
            </a:extLst>
          </p:cNvPr>
          <p:cNvSpPr>
            <a:spLocks noGrp="1"/>
          </p:cNvSpPr>
          <p:nvPr>
            <p:ph type="sldNum" sz="quarter" idx="4"/>
          </p:nvPr>
        </p:nvSpPr>
        <p:spPr/>
        <p:txBody>
          <a:bodyPr/>
          <a:lstStyle/>
          <a:p>
            <a:fld id="{E3A857A3-1012-4184-86F6-41658C62E65F}" type="slidenum">
              <a:rPr lang="en-US" smtClean="0"/>
              <a:pPr/>
              <a:t>47</a:t>
            </a:fld>
            <a:endParaRPr lang="en-US" dirty="0"/>
          </a:p>
        </p:txBody>
      </p:sp>
      <p:sp>
        <p:nvSpPr>
          <p:cNvPr id="5" name="Rectangle 33">
            <a:extLst>
              <a:ext uri="{FF2B5EF4-FFF2-40B4-BE49-F238E27FC236}">
                <a16:creationId xmlns:a16="http://schemas.microsoft.com/office/drawing/2014/main" id="{0A1790B7-8BB5-4947-9951-8F78B6DEDB06}"/>
              </a:ext>
            </a:extLst>
          </p:cNvPr>
          <p:cNvSpPr>
            <a:spLocks noChangeArrowheads="1"/>
          </p:cNvSpPr>
          <p:nvPr/>
        </p:nvSpPr>
        <p:spPr bwMode="auto">
          <a:xfrm>
            <a:off x="3147875" y="3445601"/>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7</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7</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10</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10</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6" name="Rectangle 33">
            <a:extLst>
              <a:ext uri="{FF2B5EF4-FFF2-40B4-BE49-F238E27FC236}">
                <a16:creationId xmlns:a16="http://schemas.microsoft.com/office/drawing/2014/main" id="{18D63A6A-472A-49CA-B7FE-482E5C4364FF}"/>
              </a:ext>
            </a:extLst>
          </p:cNvPr>
          <p:cNvSpPr>
            <a:spLocks noChangeArrowheads="1"/>
          </p:cNvSpPr>
          <p:nvPr/>
        </p:nvSpPr>
        <p:spPr bwMode="auto">
          <a:xfrm>
            <a:off x="7819583" y="1287303"/>
            <a:ext cx="1189038" cy="1889125"/>
          </a:xfrm>
          <a:prstGeom prst="rect">
            <a:avLst/>
          </a:prstGeom>
          <a:solidFill>
            <a:schemeClr val="accent1">
              <a:lumMod val="40000"/>
              <a:lumOff val="60000"/>
            </a:schemeClr>
          </a:solidFill>
          <a:ln w="25400">
            <a:solidFill>
              <a:sysClr val="windowText" lastClr="000000"/>
            </a:solidFill>
            <a:prstDash val="lg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8" name="Rectangle 4">
            <a:extLst>
              <a:ext uri="{FF2B5EF4-FFF2-40B4-BE49-F238E27FC236}">
                <a16:creationId xmlns:a16="http://schemas.microsoft.com/office/drawing/2014/main" id="{26D2A5C6-36EC-42AF-BF8C-57F4D18A3320}"/>
              </a:ext>
            </a:extLst>
          </p:cNvPr>
          <p:cNvSpPr>
            <a:spLocks noChangeArrowheads="1"/>
          </p:cNvSpPr>
          <p:nvPr/>
        </p:nvSpPr>
        <p:spPr bwMode="auto">
          <a:xfrm>
            <a:off x="5229087" y="1392963"/>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9" name="Rectangle 5">
            <a:extLst>
              <a:ext uri="{FF2B5EF4-FFF2-40B4-BE49-F238E27FC236}">
                <a16:creationId xmlns:a16="http://schemas.microsoft.com/office/drawing/2014/main" id="{885B9687-90B5-4328-9501-EDA8C23CF8C2}"/>
              </a:ext>
            </a:extLst>
          </p:cNvPr>
          <p:cNvSpPr>
            <a:spLocks noChangeArrowheads="1"/>
          </p:cNvSpPr>
          <p:nvPr/>
        </p:nvSpPr>
        <p:spPr bwMode="auto">
          <a:xfrm>
            <a:off x="5225912" y="2531201"/>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6">
            <a:extLst>
              <a:ext uri="{FF2B5EF4-FFF2-40B4-BE49-F238E27FC236}">
                <a16:creationId xmlns:a16="http://schemas.microsoft.com/office/drawing/2014/main" id="{7C3575C2-5479-435D-AF44-7A1C41369AFD}"/>
              </a:ext>
            </a:extLst>
          </p:cNvPr>
          <p:cNvSpPr>
            <a:spLocks noChangeArrowheads="1"/>
          </p:cNvSpPr>
          <p:nvPr/>
        </p:nvSpPr>
        <p:spPr bwMode="auto">
          <a:xfrm>
            <a:off x="7049950" y="1375501"/>
            <a:ext cx="39370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1</a:t>
            </a:r>
            <a:endParaRPr lang="en-US" altLang="zh-CN" i="1">
              <a:solidFill>
                <a:prstClr val="black"/>
              </a:solidFill>
              <a:latin typeface="Times New Roman" panose="02020603050405020304" pitchFamily="18" charset="0"/>
            </a:endParaRPr>
          </a:p>
        </p:txBody>
      </p:sp>
      <p:sp>
        <p:nvSpPr>
          <p:cNvPr id="11" name="Rectangle 7">
            <a:extLst>
              <a:ext uri="{FF2B5EF4-FFF2-40B4-BE49-F238E27FC236}">
                <a16:creationId xmlns:a16="http://schemas.microsoft.com/office/drawing/2014/main" id="{1B922A70-A93C-4022-9FA8-EECD99394D9D}"/>
              </a:ext>
            </a:extLst>
          </p:cNvPr>
          <p:cNvSpPr>
            <a:spLocks noChangeArrowheads="1"/>
          </p:cNvSpPr>
          <p:nvPr/>
        </p:nvSpPr>
        <p:spPr bwMode="auto">
          <a:xfrm>
            <a:off x="7032487" y="2439126"/>
            <a:ext cx="62706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2</a:t>
            </a:r>
            <a:endParaRPr lang="en-US" altLang="zh-CN" i="1">
              <a:solidFill>
                <a:prstClr val="black"/>
              </a:solidFill>
              <a:latin typeface="Times New Roman" panose="02020603050405020304" pitchFamily="18" charset="0"/>
            </a:endParaRPr>
          </a:p>
        </p:txBody>
      </p:sp>
      <p:sp>
        <p:nvSpPr>
          <p:cNvPr id="12" name="Rectangle 8">
            <a:extLst>
              <a:ext uri="{FF2B5EF4-FFF2-40B4-BE49-F238E27FC236}">
                <a16:creationId xmlns:a16="http://schemas.microsoft.com/office/drawing/2014/main" id="{204E03E7-B206-40BB-8126-3519BBE820DC}"/>
              </a:ext>
            </a:extLst>
          </p:cNvPr>
          <p:cNvSpPr>
            <a:spLocks noChangeArrowheads="1"/>
          </p:cNvSpPr>
          <p:nvPr/>
        </p:nvSpPr>
        <p:spPr bwMode="auto">
          <a:xfrm>
            <a:off x="5243375" y="3680551"/>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3" name="Line 9">
            <a:extLst>
              <a:ext uri="{FF2B5EF4-FFF2-40B4-BE49-F238E27FC236}">
                <a16:creationId xmlns:a16="http://schemas.microsoft.com/office/drawing/2014/main" id="{C3EADC17-280F-4A9C-B135-6A72517F7F0B}"/>
              </a:ext>
            </a:extLst>
          </p:cNvPr>
          <p:cNvSpPr>
            <a:spLocks noChangeShapeType="1"/>
          </p:cNvSpPr>
          <p:nvPr/>
        </p:nvSpPr>
        <p:spPr bwMode="auto">
          <a:xfrm>
            <a:off x="6060937" y="2215288"/>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4" name="Line 10">
            <a:extLst>
              <a:ext uri="{FF2B5EF4-FFF2-40B4-BE49-F238E27FC236}">
                <a16:creationId xmlns:a16="http://schemas.microsoft.com/office/drawing/2014/main" id="{7B08683D-8FAE-4314-B302-C7BDA4B36AC9}"/>
              </a:ext>
            </a:extLst>
          </p:cNvPr>
          <p:cNvSpPr>
            <a:spLocks noChangeShapeType="1"/>
          </p:cNvSpPr>
          <p:nvPr/>
        </p:nvSpPr>
        <p:spPr bwMode="auto">
          <a:xfrm>
            <a:off x="6043475" y="3364638"/>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5" name="Rectangle 11">
            <a:extLst>
              <a:ext uri="{FF2B5EF4-FFF2-40B4-BE49-F238E27FC236}">
                <a16:creationId xmlns:a16="http://schemas.microsoft.com/office/drawing/2014/main" id="{DE7E9AA3-76F3-4CFE-ADF2-E817B4DFA792}"/>
              </a:ext>
            </a:extLst>
          </p:cNvPr>
          <p:cNvSpPr>
            <a:spLocks noChangeArrowheads="1"/>
          </p:cNvSpPr>
          <p:nvPr/>
        </p:nvSpPr>
        <p:spPr bwMode="auto">
          <a:xfrm>
            <a:off x="5243375" y="4842601"/>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6" name="Line 12">
            <a:extLst>
              <a:ext uri="{FF2B5EF4-FFF2-40B4-BE49-F238E27FC236}">
                <a16:creationId xmlns:a16="http://schemas.microsoft.com/office/drawing/2014/main" id="{11DF41E3-C1B4-42C2-A4A7-7B7A83595BAC}"/>
              </a:ext>
            </a:extLst>
          </p:cNvPr>
          <p:cNvSpPr>
            <a:spLocks noChangeShapeType="1"/>
          </p:cNvSpPr>
          <p:nvPr/>
        </p:nvSpPr>
        <p:spPr bwMode="auto">
          <a:xfrm>
            <a:off x="6043475" y="4512401"/>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4">
            <a:extLst>
              <a:ext uri="{FF2B5EF4-FFF2-40B4-BE49-F238E27FC236}">
                <a16:creationId xmlns:a16="http://schemas.microsoft.com/office/drawing/2014/main" id="{35421D9A-70A4-4058-BEC4-EF39EDD3DFDD}"/>
              </a:ext>
            </a:extLst>
          </p:cNvPr>
          <p:cNvSpPr>
            <a:spLocks noChangeArrowheads="1"/>
          </p:cNvSpPr>
          <p:nvPr/>
        </p:nvSpPr>
        <p:spPr bwMode="auto">
          <a:xfrm>
            <a:off x="7049950" y="4747351"/>
            <a:ext cx="6254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4</a:t>
            </a:r>
            <a:endParaRPr lang="en-US" altLang="zh-CN" i="1">
              <a:solidFill>
                <a:prstClr val="black"/>
              </a:solidFill>
              <a:latin typeface="Times New Roman" panose="02020603050405020304" pitchFamily="18" charset="0"/>
            </a:endParaRPr>
          </a:p>
        </p:txBody>
      </p:sp>
      <p:sp>
        <p:nvSpPr>
          <p:cNvPr id="18" name="Rectangle 15">
            <a:extLst>
              <a:ext uri="{FF2B5EF4-FFF2-40B4-BE49-F238E27FC236}">
                <a16:creationId xmlns:a16="http://schemas.microsoft.com/office/drawing/2014/main" id="{6BE8FC5B-F210-4755-8BF9-8EB7717ED20D}"/>
              </a:ext>
            </a:extLst>
          </p:cNvPr>
          <p:cNvSpPr>
            <a:spLocks noChangeArrowheads="1"/>
          </p:cNvSpPr>
          <p:nvPr/>
        </p:nvSpPr>
        <p:spPr bwMode="auto">
          <a:xfrm>
            <a:off x="7046775" y="3588476"/>
            <a:ext cx="6286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3</a:t>
            </a:r>
            <a:endParaRPr lang="en-US" altLang="zh-CN" i="1">
              <a:solidFill>
                <a:prstClr val="black"/>
              </a:solidFill>
              <a:latin typeface="Times New Roman" panose="02020603050405020304" pitchFamily="18" charset="0"/>
            </a:endParaRPr>
          </a:p>
        </p:txBody>
      </p:sp>
      <p:sp>
        <p:nvSpPr>
          <p:cNvPr id="19" name="Rectangle 16">
            <a:extLst>
              <a:ext uri="{FF2B5EF4-FFF2-40B4-BE49-F238E27FC236}">
                <a16:creationId xmlns:a16="http://schemas.microsoft.com/office/drawing/2014/main" id="{767CA077-5CFB-492A-AC1C-5B69F9C7940E}"/>
              </a:ext>
            </a:extLst>
          </p:cNvPr>
          <p:cNvSpPr>
            <a:spLocks noChangeArrowheads="1"/>
          </p:cNvSpPr>
          <p:nvPr/>
        </p:nvSpPr>
        <p:spPr bwMode="auto">
          <a:xfrm>
            <a:off x="2674800" y="3464651"/>
            <a:ext cx="5143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5</a:t>
            </a:r>
            <a:endParaRPr lang="en-US" altLang="zh-CN" i="1">
              <a:solidFill>
                <a:prstClr val="black"/>
              </a:solidFill>
              <a:latin typeface="Times New Roman" panose="02020603050405020304" pitchFamily="18" charset="0"/>
            </a:endParaRPr>
          </a:p>
        </p:txBody>
      </p:sp>
      <p:sp>
        <p:nvSpPr>
          <p:cNvPr id="20" name="Line 18">
            <a:extLst>
              <a:ext uri="{FF2B5EF4-FFF2-40B4-BE49-F238E27FC236}">
                <a16:creationId xmlns:a16="http://schemas.microsoft.com/office/drawing/2014/main" id="{80D35DBA-E813-488C-B078-EF112957EED9}"/>
              </a:ext>
            </a:extLst>
          </p:cNvPr>
          <p:cNvSpPr>
            <a:spLocks noChangeShapeType="1"/>
          </p:cNvSpPr>
          <p:nvPr/>
        </p:nvSpPr>
        <p:spPr bwMode="auto">
          <a:xfrm flipH="1">
            <a:off x="4357550" y="5147401"/>
            <a:ext cx="1503362"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1" name="Line 19">
            <a:extLst>
              <a:ext uri="{FF2B5EF4-FFF2-40B4-BE49-F238E27FC236}">
                <a16:creationId xmlns:a16="http://schemas.microsoft.com/office/drawing/2014/main" id="{1AB8692F-B837-4BC4-9358-52E68231321B}"/>
              </a:ext>
            </a:extLst>
          </p:cNvPr>
          <p:cNvSpPr>
            <a:spLocks noChangeShapeType="1"/>
          </p:cNvSpPr>
          <p:nvPr/>
        </p:nvSpPr>
        <p:spPr bwMode="auto">
          <a:xfrm>
            <a:off x="6243500" y="5147401"/>
            <a:ext cx="1487487"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Rectangle 20">
            <a:extLst>
              <a:ext uri="{FF2B5EF4-FFF2-40B4-BE49-F238E27FC236}">
                <a16:creationId xmlns:a16="http://schemas.microsoft.com/office/drawing/2014/main" id="{6C77B78E-2FC9-4118-BCB8-7DA6374CA876}"/>
              </a:ext>
            </a:extLst>
          </p:cNvPr>
          <p:cNvSpPr>
            <a:spLocks noChangeArrowheads="1"/>
          </p:cNvSpPr>
          <p:nvPr/>
        </p:nvSpPr>
        <p:spPr bwMode="auto">
          <a:xfrm>
            <a:off x="8767625" y="3247163"/>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6</a:t>
            </a:r>
            <a:endParaRPr lang="en-US" altLang="zh-CN" i="1">
              <a:solidFill>
                <a:prstClr val="black"/>
              </a:solidFill>
              <a:latin typeface="Times New Roman" panose="02020603050405020304" pitchFamily="18" charset="0"/>
            </a:endParaRPr>
          </a:p>
        </p:txBody>
      </p:sp>
      <p:sp>
        <p:nvSpPr>
          <p:cNvPr id="23" name="Freeform 21">
            <a:extLst>
              <a:ext uri="{FF2B5EF4-FFF2-40B4-BE49-F238E27FC236}">
                <a16:creationId xmlns:a16="http://schemas.microsoft.com/office/drawing/2014/main" id="{4C4C8A2B-DD39-4AE0-BFD4-BC8CB76E6A4E}"/>
              </a:ext>
            </a:extLst>
          </p:cNvPr>
          <p:cNvSpPr>
            <a:spLocks/>
          </p:cNvSpPr>
          <p:nvPr/>
        </p:nvSpPr>
        <p:spPr bwMode="auto">
          <a:xfrm rot="367755">
            <a:off x="4517887" y="2364513"/>
            <a:ext cx="768350" cy="1096963"/>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2">
            <a:extLst>
              <a:ext uri="{FF2B5EF4-FFF2-40B4-BE49-F238E27FC236}">
                <a16:creationId xmlns:a16="http://schemas.microsoft.com/office/drawing/2014/main" id="{36CAA974-2B4A-4408-AFF5-5C1755BCBF2E}"/>
              </a:ext>
            </a:extLst>
          </p:cNvPr>
          <p:cNvSpPr>
            <a:spLocks/>
          </p:cNvSpPr>
          <p:nvPr/>
        </p:nvSpPr>
        <p:spPr bwMode="auto">
          <a:xfrm rot="190181">
            <a:off x="4525825" y="3526563"/>
            <a:ext cx="754062" cy="1106488"/>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Rectangle 35">
            <a:extLst>
              <a:ext uri="{FF2B5EF4-FFF2-40B4-BE49-F238E27FC236}">
                <a16:creationId xmlns:a16="http://schemas.microsoft.com/office/drawing/2014/main" id="{F187CA9F-AA48-43F1-8494-F3E9A0361412}"/>
              </a:ext>
            </a:extLst>
          </p:cNvPr>
          <p:cNvSpPr>
            <a:spLocks noChangeArrowheads="1"/>
          </p:cNvSpPr>
          <p:nvPr/>
        </p:nvSpPr>
        <p:spPr bwMode="auto">
          <a:xfrm>
            <a:off x="7796075" y="3604351"/>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6" name="Rectangle 24">
            <a:extLst>
              <a:ext uri="{FF2B5EF4-FFF2-40B4-BE49-F238E27FC236}">
                <a16:creationId xmlns:a16="http://schemas.microsoft.com/office/drawing/2014/main" id="{B4FBF7BE-B483-4D17-ACA6-5A571A23B01D}"/>
              </a:ext>
            </a:extLst>
          </p:cNvPr>
          <p:cNvSpPr>
            <a:spLocks noChangeArrowheads="1"/>
          </p:cNvSpPr>
          <p:nvPr/>
        </p:nvSpPr>
        <p:spPr bwMode="auto">
          <a:xfrm>
            <a:off x="3097075" y="3391626"/>
            <a:ext cx="1292225" cy="2484437"/>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prstClr val="black"/>
              </a:solidFill>
              <a:ea typeface="楷体_GB2312" pitchFamily="49" charset="-122"/>
            </a:endParaRPr>
          </a:p>
        </p:txBody>
      </p:sp>
      <p:cxnSp>
        <p:nvCxnSpPr>
          <p:cNvPr id="27" name="直接连接符 26">
            <a:extLst>
              <a:ext uri="{FF2B5EF4-FFF2-40B4-BE49-F238E27FC236}">
                <a16:creationId xmlns:a16="http://schemas.microsoft.com/office/drawing/2014/main" id="{E155BA93-0C77-4359-AB0D-4CA589FCA0AF}"/>
              </a:ext>
            </a:extLst>
          </p:cNvPr>
          <p:cNvCxnSpPr/>
          <p:nvPr/>
        </p:nvCxnSpPr>
        <p:spPr>
          <a:xfrm>
            <a:off x="3557450" y="4256813"/>
            <a:ext cx="601662" cy="0"/>
          </a:xfrm>
          <a:prstGeom prst="line">
            <a:avLst/>
          </a:prstGeom>
          <a:noFill/>
          <a:ln w="38100" cap="flat" cmpd="sng" algn="ctr">
            <a:solidFill>
              <a:srgbClr val="FF0000"/>
            </a:solidFill>
            <a:prstDash val="solid"/>
          </a:ln>
          <a:effectLst/>
        </p:spPr>
      </p:cxnSp>
      <p:cxnSp>
        <p:nvCxnSpPr>
          <p:cNvPr id="28" name="直接连接符 27">
            <a:extLst>
              <a:ext uri="{FF2B5EF4-FFF2-40B4-BE49-F238E27FC236}">
                <a16:creationId xmlns:a16="http://schemas.microsoft.com/office/drawing/2014/main" id="{9DD2439E-3CDE-41D9-BB5E-30EA62C4511C}"/>
              </a:ext>
            </a:extLst>
          </p:cNvPr>
          <p:cNvCxnSpPr/>
          <p:nvPr/>
        </p:nvCxnSpPr>
        <p:spPr>
          <a:xfrm>
            <a:off x="3557450" y="5336313"/>
            <a:ext cx="601662" cy="0"/>
          </a:xfrm>
          <a:prstGeom prst="line">
            <a:avLst/>
          </a:prstGeom>
          <a:noFill/>
          <a:ln w="38100" cap="flat" cmpd="sng" algn="ctr">
            <a:solidFill>
              <a:srgbClr val="FF0000"/>
            </a:solidFill>
            <a:prstDash val="solid"/>
          </a:ln>
          <a:effectLst/>
        </p:spPr>
      </p:cxnSp>
      <p:cxnSp>
        <p:nvCxnSpPr>
          <p:cNvPr id="29" name="直接连接符 28">
            <a:extLst>
              <a:ext uri="{FF2B5EF4-FFF2-40B4-BE49-F238E27FC236}">
                <a16:creationId xmlns:a16="http://schemas.microsoft.com/office/drawing/2014/main" id="{285A9BFD-24BC-4D93-BBAB-855CEA8BF242}"/>
              </a:ext>
            </a:extLst>
          </p:cNvPr>
          <p:cNvCxnSpPr/>
          <p:nvPr/>
        </p:nvCxnSpPr>
        <p:spPr>
          <a:xfrm>
            <a:off x="2785925" y="4544151"/>
            <a:ext cx="850900" cy="792162"/>
          </a:xfrm>
          <a:prstGeom prst="line">
            <a:avLst/>
          </a:prstGeom>
          <a:noFill/>
          <a:ln w="22225" cap="flat" cmpd="sng" algn="ctr">
            <a:solidFill>
              <a:srgbClr val="FF0000"/>
            </a:solidFill>
            <a:prstDash val="solid"/>
          </a:ln>
          <a:effectLst/>
        </p:spPr>
      </p:cxnSp>
      <p:sp>
        <p:nvSpPr>
          <p:cNvPr id="30" name="任意多边形 37">
            <a:extLst>
              <a:ext uri="{FF2B5EF4-FFF2-40B4-BE49-F238E27FC236}">
                <a16:creationId xmlns:a16="http://schemas.microsoft.com/office/drawing/2014/main" id="{D8CF1165-ADCA-4DC5-9F65-221B16E4E4F5}"/>
              </a:ext>
            </a:extLst>
          </p:cNvPr>
          <p:cNvSpPr/>
          <p:nvPr/>
        </p:nvSpPr>
        <p:spPr>
          <a:xfrm>
            <a:off x="2549387" y="1973988"/>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grpSp>
        <p:nvGrpSpPr>
          <p:cNvPr id="31" name="组合 5">
            <a:extLst>
              <a:ext uri="{FF2B5EF4-FFF2-40B4-BE49-F238E27FC236}">
                <a16:creationId xmlns:a16="http://schemas.microsoft.com/office/drawing/2014/main" id="{ED1B4D1E-61D5-4E36-903B-05E8F2A1E2EC}"/>
              </a:ext>
            </a:extLst>
          </p:cNvPr>
          <p:cNvGrpSpPr>
            <a:grpSpLocks/>
          </p:cNvGrpSpPr>
          <p:nvPr/>
        </p:nvGrpSpPr>
        <p:grpSpPr bwMode="auto">
          <a:xfrm>
            <a:off x="1654037" y="4180613"/>
            <a:ext cx="2144713" cy="646113"/>
            <a:chOff x="50243" y="3359705"/>
            <a:chExt cx="2145493" cy="646331"/>
          </a:xfrm>
        </p:grpSpPr>
        <p:sp>
          <p:nvSpPr>
            <p:cNvPr id="32" name="矩形 31">
              <a:extLst>
                <a:ext uri="{FF2B5EF4-FFF2-40B4-BE49-F238E27FC236}">
                  <a16:creationId xmlns:a16="http://schemas.microsoft.com/office/drawing/2014/main" id="{275D5163-38C3-4BEB-9ECF-4515BEF72B09}"/>
                </a:ext>
              </a:extLst>
            </p:cNvPr>
            <p:cNvSpPr/>
            <p:nvPr/>
          </p:nvSpPr>
          <p:spPr>
            <a:xfrm>
              <a:off x="50243" y="3359705"/>
              <a:ext cx="1137063" cy="646331"/>
            </a:xfrm>
            <a:prstGeom prst="rect">
              <a:avLst/>
            </a:prstGeom>
            <a:solidFill>
              <a:srgbClr val="F5C040">
                <a:lumMod val="60000"/>
                <a:lumOff val="40000"/>
              </a:srgbClr>
            </a:solidFill>
            <a:ln>
              <a:solidFill>
                <a:sysClr val="windowText" lastClr="000000"/>
              </a:solidFill>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楷体" pitchFamily="49" charset="-122"/>
                  <a:ea typeface="楷体" pitchFamily="49" charset="-122"/>
                  <a:cs typeface="Times New Roman" pitchFamily="18" charset="0"/>
                </a:rPr>
                <a:t>局部公共子表达式</a:t>
              </a:r>
              <a:endParaRPr kumimoji="0" lang="en-US" altLang="zh-CN" sz="1800" b="1" i="0" u="none" strike="noStrike" kern="0" cap="none" spc="0" normalizeH="0" baseline="0" noProof="0" dirty="0">
                <a:ln>
                  <a:noFill/>
                </a:ln>
                <a:solidFill>
                  <a:prstClr val="black"/>
                </a:solidFill>
                <a:effectLst/>
                <a:uLnTx/>
                <a:uFillTx/>
                <a:latin typeface="楷体" pitchFamily="49" charset="-122"/>
                <a:ea typeface="楷体" pitchFamily="49" charset="-122"/>
                <a:cs typeface="Times New Roman" pitchFamily="18" charset="0"/>
              </a:endParaRPr>
            </a:p>
          </p:txBody>
        </p:sp>
        <p:cxnSp>
          <p:nvCxnSpPr>
            <p:cNvPr id="33" name="直接连接符 32">
              <a:extLst>
                <a:ext uri="{FF2B5EF4-FFF2-40B4-BE49-F238E27FC236}">
                  <a16:creationId xmlns:a16="http://schemas.microsoft.com/office/drawing/2014/main" id="{9CA3D3EB-0CDC-434E-8C8D-0C5CFE996375}"/>
                </a:ext>
              </a:extLst>
            </p:cNvPr>
            <p:cNvCxnSpPr/>
            <p:nvPr/>
          </p:nvCxnSpPr>
          <p:spPr>
            <a:xfrm flipV="1">
              <a:off x="1192071" y="3435931"/>
              <a:ext cx="1003665" cy="244557"/>
            </a:xfrm>
            <a:prstGeom prst="line">
              <a:avLst/>
            </a:prstGeom>
            <a:noFill/>
            <a:ln w="22225" cap="flat" cmpd="sng" algn="ctr">
              <a:solidFill>
                <a:srgbClr val="FF0000"/>
              </a:solidFill>
              <a:prstDash val="solid"/>
            </a:ln>
            <a:effectLst/>
          </p:spPr>
        </p:cxnSp>
      </p:grpSp>
      <p:sp>
        <p:nvSpPr>
          <p:cNvPr id="7" name="文本框 6">
            <a:extLst>
              <a:ext uri="{FF2B5EF4-FFF2-40B4-BE49-F238E27FC236}">
                <a16:creationId xmlns:a16="http://schemas.microsoft.com/office/drawing/2014/main" id="{BA8810DC-2386-441A-8308-B31A4DBE7ECB}"/>
              </a:ext>
            </a:extLst>
          </p:cNvPr>
          <p:cNvSpPr txBox="1"/>
          <p:nvPr/>
        </p:nvSpPr>
        <p:spPr>
          <a:xfrm>
            <a:off x="9905254" y="1933566"/>
            <a:ext cx="1003801" cy="830997"/>
          </a:xfrm>
          <a:prstGeom prst="rect">
            <a:avLst/>
          </a:prstGeom>
          <a:noFill/>
        </p:spPr>
        <p:txBody>
          <a:bodyPr wrap="none" rtlCol="0">
            <a:spAutoFit/>
          </a:bodyPr>
          <a:lstStyle/>
          <a:p>
            <a:r>
              <a:rPr lang="en-US" altLang="zh-CN" sz="2400" dirty="0">
                <a:latin typeface="+mn-ea"/>
              </a:rPr>
              <a:t>t</a:t>
            </a:r>
            <a:r>
              <a:rPr lang="en-US" altLang="zh-CN" sz="2400" baseline="-25000" dirty="0">
                <a:latin typeface="+mn-ea"/>
              </a:rPr>
              <a:t>7</a:t>
            </a:r>
            <a:r>
              <a:rPr lang="en-US" altLang="zh-CN" sz="2400" dirty="0">
                <a:latin typeface="+mn-ea"/>
              </a:rPr>
              <a:t>=t</a:t>
            </a:r>
            <a:r>
              <a:rPr lang="en-US" altLang="zh-CN" sz="2400" baseline="-25000" dirty="0">
                <a:latin typeface="+mn-ea"/>
              </a:rPr>
              <a:t>6</a:t>
            </a:r>
          </a:p>
          <a:p>
            <a:r>
              <a:rPr lang="en-US" altLang="zh-CN" sz="2400" dirty="0">
                <a:latin typeface="+mn-ea"/>
              </a:rPr>
              <a:t>t</a:t>
            </a:r>
            <a:r>
              <a:rPr lang="en-US" altLang="zh-CN" sz="2400" baseline="-25000" dirty="0">
                <a:latin typeface="+mn-ea"/>
              </a:rPr>
              <a:t>10</a:t>
            </a:r>
            <a:r>
              <a:rPr lang="en-US" altLang="zh-CN" sz="2400" dirty="0">
                <a:latin typeface="+mn-ea"/>
              </a:rPr>
              <a:t>=t</a:t>
            </a:r>
            <a:r>
              <a:rPr lang="en-US" altLang="zh-CN" sz="2400" baseline="-25000" dirty="0">
                <a:latin typeface="+mn-ea"/>
              </a:rPr>
              <a:t>8</a:t>
            </a:r>
            <a:endParaRPr lang="zh-CN" altLang="en-US" sz="2400" baseline="-25000" dirty="0">
              <a:latin typeface="+mn-ea"/>
            </a:endParaRPr>
          </a:p>
        </p:txBody>
      </p:sp>
    </p:spTree>
    <p:extLst>
      <p:ext uri="{BB962C8B-B14F-4D97-AF65-F5344CB8AC3E}">
        <p14:creationId xmlns:p14="http://schemas.microsoft.com/office/powerpoint/2010/main" val="65848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ppt_w</p:attrName>
                                        </p:attrNameLst>
                                      </p:cBhvr>
                                      <p:tavLst>
                                        <p:tav tm="0">
                                          <p:val>
                                            <p:fltVal val="0"/>
                                          </p:val>
                                        </p:tav>
                                        <p:tav tm="100000">
                                          <p:val>
                                            <p:strVal val="#ppt_w"/>
                                          </p:val>
                                        </p:tav>
                                      </p:tavLst>
                                    </p:anim>
                                    <p:anim calcmode="lin" valueType="num">
                                      <p:cBhvr>
                                        <p:cTn id="15" dur="500" fill="hold"/>
                                        <p:tgtEl>
                                          <p:spTgt spid="27"/>
                                        </p:tgtEl>
                                        <p:attrNameLst>
                                          <p:attrName>ppt_h</p:attrName>
                                        </p:attrNameLst>
                                      </p:cBhvr>
                                      <p:tavLst>
                                        <p:tav tm="0">
                                          <p:val>
                                            <p:fltVal val="0"/>
                                          </p:val>
                                        </p:tav>
                                        <p:tav tm="100000">
                                          <p:val>
                                            <p:strVal val="#ppt_h"/>
                                          </p:val>
                                        </p:tav>
                                      </p:tavLst>
                                    </p:anim>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500" fill="hold"/>
                                        <p:tgtEl>
                                          <p:spTgt spid="28"/>
                                        </p:tgtEl>
                                        <p:attrNameLst>
                                          <p:attrName>ppt_w</p:attrName>
                                        </p:attrNameLst>
                                      </p:cBhvr>
                                      <p:tavLst>
                                        <p:tav tm="0">
                                          <p:val>
                                            <p:fltVal val="0"/>
                                          </p:val>
                                        </p:tav>
                                        <p:tav tm="100000">
                                          <p:val>
                                            <p:strVal val="#ppt_w"/>
                                          </p:val>
                                        </p:tav>
                                      </p:tavLst>
                                    </p:anim>
                                    <p:anim calcmode="lin" valueType="num">
                                      <p:cBhvr>
                                        <p:cTn id="29" dur="500" fill="hold"/>
                                        <p:tgtEl>
                                          <p:spTgt spid="28"/>
                                        </p:tgtEl>
                                        <p:attrNameLst>
                                          <p:attrName>ppt_h</p:attrName>
                                        </p:attrNameLst>
                                      </p:cBhvr>
                                      <p:tavLst>
                                        <p:tav tm="0">
                                          <p:val>
                                            <p:fltVal val="0"/>
                                          </p:val>
                                        </p:tav>
                                        <p:tav tm="100000">
                                          <p:val>
                                            <p:strVal val="#ppt_h"/>
                                          </p:val>
                                        </p:tav>
                                      </p:tavLst>
                                    </p:anim>
                                    <p:animEffect transition="in" filter="fade">
                                      <p:cBhvr>
                                        <p:cTn id="30" dur="500"/>
                                        <p:tgtEl>
                                          <p:spTgt spid="28"/>
                                        </p:tgtEl>
                                      </p:cBhvr>
                                    </p:animEffect>
                                  </p:childTnLst>
                                </p:cTn>
                              </p:par>
                              <p:par>
                                <p:cTn id="31" presetID="53" presetClass="entr" presetSubtype="16"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fltVal val="0"/>
                                          </p:val>
                                        </p:tav>
                                        <p:tav tm="100000">
                                          <p:val>
                                            <p:strVal val="#ppt_h"/>
                                          </p:val>
                                        </p:tav>
                                      </p:tavLst>
                                    </p:anim>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6">
                                            <p:bg/>
                                          </p:spTgt>
                                        </p:tgtEl>
                                        <p:attrNameLst>
                                          <p:attrName>style.visibility</p:attrName>
                                        </p:attrNameLst>
                                      </p:cBhvr>
                                      <p:to>
                                        <p:strVal val="visible"/>
                                      </p:to>
                                    </p:set>
                                    <p:anim calcmode="lin" valueType="num">
                                      <p:cBhvr>
                                        <p:cTn id="44" dur="500" fill="hold"/>
                                        <p:tgtEl>
                                          <p:spTgt spid="6">
                                            <p:bg/>
                                          </p:spTgt>
                                        </p:tgtEl>
                                        <p:attrNameLst>
                                          <p:attrName>ppt_w</p:attrName>
                                        </p:attrNameLst>
                                      </p:cBhvr>
                                      <p:tavLst>
                                        <p:tav tm="0">
                                          <p:val>
                                            <p:fltVal val="0"/>
                                          </p:val>
                                        </p:tav>
                                        <p:tav tm="100000">
                                          <p:val>
                                            <p:strVal val="#ppt_w"/>
                                          </p:val>
                                        </p:tav>
                                      </p:tavLst>
                                    </p:anim>
                                    <p:anim calcmode="lin" valueType="num">
                                      <p:cBhvr>
                                        <p:cTn id="45" dur="500" fill="hold"/>
                                        <p:tgtEl>
                                          <p:spTgt spid="6">
                                            <p:bg/>
                                          </p:spTgt>
                                        </p:tgtEl>
                                        <p:attrNameLst>
                                          <p:attrName>ppt_h</p:attrName>
                                        </p:attrNameLst>
                                      </p:cBhvr>
                                      <p:tavLst>
                                        <p:tav tm="0">
                                          <p:val>
                                            <p:fltVal val="0"/>
                                          </p:val>
                                        </p:tav>
                                        <p:tav tm="100000">
                                          <p:val>
                                            <p:strVal val="#ppt_h"/>
                                          </p:val>
                                        </p:tav>
                                      </p:tavLst>
                                    </p:anim>
                                    <p:animEffect transition="in" filter="fade">
                                      <p:cBhvr>
                                        <p:cTn id="46" dur="500"/>
                                        <p:tgtEl>
                                          <p:spTgt spid="6">
                                            <p:bg/>
                                          </p:spTgt>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 calcmode="lin" valueType="num">
                                      <p:cBhvr>
                                        <p:cTn id="49"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50"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51" dur="500"/>
                                        <p:tgtEl>
                                          <p:spTgt spid="6">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6">
                                            <p:txEl>
                                              <p:pRg st="1" end="1"/>
                                            </p:txEl>
                                          </p:spTgt>
                                        </p:tgtEl>
                                        <p:attrNameLst>
                                          <p:attrName>style.visibility</p:attrName>
                                        </p:attrNameLst>
                                      </p:cBhvr>
                                      <p:to>
                                        <p:strVal val="visible"/>
                                      </p:to>
                                    </p:set>
                                    <p:anim calcmode="lin" valueType="num">
                                      <p:cBhvr>
                                        <p:cTn id="56" dur="700" fill="hold"/>
                                        <p:tgtEl>
                                          <p:spTgt spid="6">
                                            <p:txEl>
                                              <p:pRg st="1" end="1"/>
                                            </p:txEl>
                                          </p:spTgt>
                                        </p:tgtEl>
                                        <p:attrNameLst>
                                          <p:attrName>ppt_w</p:attrName>
                                        </p:attrNameLst>
                                      </p:cBhvr>
                                      <p:tavLst>
                                        <p:tav tm="0">
                                          <p:val>
                                            <p:fltVal val="0"/>
                                          </p:val>
                                        </p:tav>
                                        <p:tav tm="100000">
                                          <p:val>
                                            <p:strVal val="#ppt_w"/>
                                          </p:val>
                                        </p:tav>
                                      </p:tavLst>
                                    </p:anim>
                                    <p:anim calcmode="lin" valueType="num">
                                      <p:cBhvr>
                                        <p:cTn id="57" dur="7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58" dur="700"/>
                                        <p:tgtEl>
                                          <p:spTgt spid="6">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6">
                                            <p:txEl>
                                              <p:pRg st="2" end="2"/>
                                            </p:txEl>
                                          </p:spTgt>
                                        </p:tgtEl>
                                        <p:attrNameLst>
                                          <p:attrName>style.visibility</p:attrName>
                                        </p:attrNameLst>
                                      </p:cBhvr>
                                      <p:to>
                                        <p:strVal val="visible"/>
                                      </p:to>
                                    </p:set>
                                    <p:anim calcmode="lin" valueType="num">
                                      <p:cBhvr>
                                        <p:cTn id="63"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64"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65" dur="500"/>
                                        <p:tgtEl>
                                          <p:spTgt spid="6">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6">
                                            <p:txEl>
                                              <p:pRg st="3" end="3"/>
                                            </p:txEl>
                                          </p:spTgt>
                                        </p:tgtEl>
                                        <p:attrNameLst>
                                          <p:attrName>style.visibility</p:attrName>
                                        </p:attrNameLst>
                                      </p:cBhvr>
                                      <p:to>
                                        <p:strVal val="visible"/>
                                      </p:to>
                                    </p:set>
                                    <p:anim calcmode="lin" valueType="num">
                                      <p:cBhvr>
                                        <p:cTn id="70"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71"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72" dur="500"/>
                                        <p:tgtEl>
                                          <p:spTgt spid="6">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6">
                                            <p:txEl>
                                              <p:pRg st="4" end="4"/>
                                            </p:txEl>
                                          </p:spTgt>
                                        </p:tgtEl>
                                        <p:attrNameLst>
                                          <p:attrName>style.visibility</p:attrName>
                                        </p:attrNameLst>
                                      </p:cBhvr>
                                      <p:to>
                                        <p:strVal val="visible"/>
                                      </p:to>
                                    </p:set>
                                    <p:anim calcmode="lin" valueType="num">
                                      <p:cBhvr>
                                        <p:cTn id="77"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78"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79" dur="500"/>
                                        <p:tgtEl>
                                          <p:spTgt spid="6">
                                            <p:txEl>
                                              <p:pRg st="4" end="4"/>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6">
                                            <p:txEl>
                                              <p:pRg st="5" end="5"/>
                                            </p:txEl>
                                          </p:spTgt>
                                        </p:tgtEl>
                                        <p:attrNameLst>
                                          <p:attrName>style.visibility</p:attrName>
                                        </p:attrNameLst>
                                      </p:cBhvr>
                                      <p:to>
                                        <p:strVal val="visible"/>
                                      </p:to>
                                    </p:set>
                                    <p:anim calcmode="lin" valueType="num">
                                      <p:cBhvr>
                                        <p:cTn id="84"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85"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86" dur="500"/>
                                        <p:tgtEl>
                                          <p:spTgt spid="6">
                                            <p:txEl>
                                              <p:pRg st="5" end="5"/>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6">
                                            <p:txEl>
                                              <p:pRg st="6" end="6"/>
                                            </p:txEl>
                                          </p:spTgt>
                                        </p:tgtEl>
                                        <p:attrNameLst>
                                          <p:attrName>style.visibility</p:attrName>
                                        </p:attrNameLst>
                                      </p:cBhvr>
                                      <p:to>
                                        <p:strVal val="visible"/>
                                      </p:to>
                                    </p:set>
                                    <p:anim calcmode="lin" valueType="num">
                                      <p:cBhvr>
                                        <p:cTn id="91"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92"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93" dur="500"/>
                                        <p:tgtEl>
                                          <p:spTgt spid="6">
                                            <p:txEl>
                                              <p:pRg st="6" end="6"/>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xit" presetSubtype="0" fill="hold" nodeType="clickEffect">
                                  <p:stCondLst>
                                    <p:cond delay="0"/>
                                  </p:stCondLst>
                                  <p:childTnLst>
                                    <p:anim calcmode="lin" valueType="num">
                                      <p:cBhvr>
                                        <p:cTn id="97" dur="500"/>
                                        <p:tgtEl>
                                          <p:spTgt spid="5">
                                            <p:txEl>
                                              <p:pRg st="0" end="0"/>
                                            </p:txEl>
                                          </p:spTgt>
                                        </p:tgtEl>
                                        <p:attrNameLst>
                                          <p:attrName>ppt_w</p:attrName>
                                        </p:attrNameLst>
                                      </p:cBhvr>
                                      <p:tavLst>
                                        <p:tav tm="0">
                                          <p:val>
                                            <p:strVal val="ppt_w"/>
                                          </p:val>
                                        </p:tav>
                                        <p:tav tm="100000">
                                          <p:val>
                                            <p:fltVal val="0"/>
                                          </p:val>
                                        </p:tav>
                                      </p:tavLst>
                                    </p:anim>
                                    <p:anim calcmode="lin" valueType="num">
                                      <p:cBhvr>
                                        <p:cTn id="98" dur="500"/>
                                        <p:tgtEl>
                                          <p:spTgt spid="5">
                                            <p:txEl>
                                              <p:pRg st="0" end="0"/>
                                            </p:txEl>
                                          </p:spTgt>
                                        </p:tgtEl>
                                        <p:attrNameLst>
                                          <p:attrName>ppt_h</p:attrName>
                                        </p:attrNameLst>
                                      </p:cBhvr>
                                      <p:tavLst>
                                        <p:tav tm="0">
                                          <p:val>
                                            <p:strVal val="ppt_h"/>
                                          </p:val>
                                        </p:tav>
                                        <p:tav tm="100000">
                                          <p:val>
                                            <p:fltVal val="0"/>
                                          </p:val>
                                        </p:tav>
                                      </p:tavLst>
                                    </p:anim>
                                    <p:animEffect transition="out" filter="fade">
                                      <p:cBhvr>
                                        <p:cTn id="99" dur="500"/>
                                        <p:tgtEl>
                                          <p:spTgt spid="5">
                                            <p:txEl>
                                              <p:pRg st="0" end="0"/>
                                            </p:txEl>
                                          </p:spTgt>
                                        </p:tgtEl>
                                      </p:cBhvr>
                                    </p:animEffect>
                                    <p:set>
                                      <p:cBhvr>
                                        <p:cTn id="100" dur="1" fill="hold">
                                          <p:stCondLst>
                                            <p:cond delay="499"/>
                                          </p:stCondLst>
                                        </p:cTn>
                                        <p:tgtEl>
                                          <p:spTgt spid="5">
                                            <p:txEl>
                                              <p:pRg st="0" end="0"/>
                                            </p:txEl>
                                          </p:spTgt>
                                        </p:tgtEl>
                                        <p:attrNameLst>
                                          <p:attrName>style.visibility</p:attrName>
                                        </p:attrNameLst>
                                      </p:cBhvr>
                                      <p:to>
                                        <p:strVal val="hidden"/>
                                      </p:to>
                                    </p:set>
                                  </p:childTnLst>
                                </p:cTn>
                              </p:par>
                              <p:par>
                                <p:cTn id="101" presetID="53" presetClass="exit" presetSubtype="0" fill="hold" nodeType="withEffect">
                                  <p:stCondLst>
                                    <p:cond delay="0"/>
                                  </p:stCondLst>
                                  <p:childTnLst>
                                    <p:anim calcmode="lin" valueType="num">
                                      <p:cBhvr>
                                        <p:cTn id="102" dur="500"/>
                                        <p:tgtEl>
                                          <p:spTgt spid="5">
                                            <p:txEl>
                                              <p:pRg st="1" end="1"/>
                                            </p:txEl>
                                          </p:spTgt>
                                        </p:tgtEl>
                                        <p:attrNameLst>
                                          <p:attrName>ppt_w</p:attrName>
                                        </p:attrNameLst>
                                      </p:cBhvr>
                                      <p:tavLst>
                                        <p:tav tm="0">
                                          <p:val>
                                            <p:strVal val="ppt_w"/>
                                          </p:val>
                                        </p:tav>
                                        <p:tav tm="100000">
                                          <p:val>
                                            <p:fltVal val="0"/>
                                          </p:val>
                                        </p:tav>
                                      </p:tavLst>
                                    </p:anim>
                                    <p:anim calcmode="lin" valueType="num">
                                      <p:cBhvr>
                                        <p:cTn id="103" dur="500"/>
                                        <p:tgtEl>
                                          <p:spTgt spid="5">
                                            <p:txEl>
                                              <p:pRg st="1" end="1"/>
                                            </p:txEl>
                                          </p:spTgt>
                                        </p:tgtEl>
                                        <p:attrNameLst>
                                          <p:attrName>ppt_h</p:attrName>
                                        </p:attrNameLst>
                                      </p:cBhvr>
                                      <p:tavLst>
                                        <p:tav tm="0">
                                          <p:val>
                                            <p:strVal val="ppt_h"/>
                                          </p:val>
                                        </p:tav>
                                        <p:tav tm="100000">
                                          <p:val>
                                            <p:fltVal val="0"/>
                                          </p:val>
                                        </p:tav>
                                      </p:tavLst>
                                    </p:anim>
                                    <p:animEffect transition="out" filter="fade">
                                      <p:cBhvr>
                                        <p:cTn id="104" dur="500"/>
                                        <p:tgtEl>
                                          <p:spTgt spid="5">
                                            <p:txEl>
                                              <p:pRg st="1" end="1"/>
                                            </p:txEl>
                                          </p:spTgt>
                                        </p:tgtEl>
                                      </p:cBhvr>
                                    </p:animEffect>
                                    <p:set>
                                      <p:cBhvr>
                                        <p:cTn id="105" dur="1" fill="hold">
                                          <p:stCondLst>
                                            <p:cond delay="499"/>
                                          </p:stCondLst>
                                        </p:cTn>
                                        <p:tgtEl>
                                          <p:spTgt spid="5">
                                            <p:txEl>
                                              <p:pRg st="1" end="1"/>
                                            </p:txEl>
                                          </p:spTgt>
                                        </p:tgtEl>
                                        <p:attrNameLst>
                                          <p:attrName>style.visibility</p:attrName>
                                        </p:attrNameLst>
                                      </p:cBhvr>
                                      <p:to>
                                        <p:strVal val="hidden"/>
                                      </p:to>
                                    </p:set>
                                  </p:childTnLst>
                                </p:cTn>
                              </p:par>
                              <p:par>
                                <p:cTn id="106" presetID="53" presetClass="exit" presetSubtype="0" fill="hold" nodeType="withEffect">
                                  <p:stCondLst>
                                    <p:cond delay="0"/>
                                  </p:stCondLst>
                                  <p:childTnLst>
                                    <p:anim calcmode="lin" valueType="num">
                                      <p:cBhvr>
                                        <p:cTn id="107" dur="500"/>
                                        <p:tgtEl>
                                          <p:spTgt spid="5">
                                            <p:txEl>
                                              <p:pRg st="2" end="2"/>
                                            </p:txEl>
                                          </p:spTgt>
                                        </p:tgtEl>
                                        <p:attrNameLst>
                                          <p:attrName>ppt_w</p:attrName>
                                        </p:attrNameLst>
                                      </p:cBhvr>
                                      <p:tavLst>
                                        <p:tav tm="0">
                                          <p:val>
                                            <p:strVal val="ppt_w"/>
                                          </p:val>
                                        </p:tav>
                                        <p:tav tm="100000">
                                          <p:val>
                                            <p:fltVal val="0"/>
                                          </p:val>
                                        </p:tav>
                                      </p:tavLst>
                                    </p:anim>
                                    <p:anim calcmode="lin" valueType="num">
                                      <p:cBhvr>
                                        <p:cTn id="108" dur="500"/>
                                        <p:tgtEl>
                                          <p:spTgt spid="5">
                                            <p:txEl>
                                              <p:pRg st="2" end="2"/>
                                            </p:txEl>
                                          </p:spTgt>
                                        </p:tgtEl>
                                        <p:attrNameLst>
                                          <p:attrName>ppt_h</p:attrName>
                                        </p:attrNameLst>
                                      </p:cBhvr>
                                      <p:tavLst>
                                        <p:tav tm="0">
                                          <p:val>
                                            <p:strVal val="ppt_h"/>
                                          </p:val>
                                        </p:tav>
                                        <p:tav tm="100000">
                                          <p:val>
                                            <p:fltVal val="0"/>
                                          </p:val>
                                        </p:tav>
                                      </p:tavLst>
                                    </p:anim>
                                    <p:animEffect transition="out" filter="fade">
                                      <p:cBhvr>
                                        <p:cTn id="109" dur="500"/>
                                        <p:tgtEl>
                                          <p:spTgt spid="5">
                                            <p:txEl>
                                              <p:pRg st="2" end="2"/>
                                            </p:txEl>
                                          </p:spTgt>
                                        </p:tgtEl>
                                      </p:cBhvr>
                                    </p:animEffect>
                                    <p:set>
                                      <p:cBhvr>
                                        <p:cTn id="110" dur="1" fill="hold">
                                          <p:stCondLst>
                                            <p:cond delay="499"/>
                                          </p:stCondLst>
                                        </p:cTn>
                                        <p:tgtEl>
                                          <p:spTgt spid="5">
                                            <p:txEl>
                                              <p:pRg st="2" end="2"/>
                                            </p:txEl>
                                          </p:spTgt>
                                        </p:tgtEl>
                                        <p:attrNameLst>
                                          <p:attrName>style.visibility</p:attrName>
                                        </p:attrNameLst>
                                      </p:cBhvr>
                                      <p:to>
                                        <p:strVal val="hidden"/>
                                      </p:to>
                                    </p:set>
                                  </p:childTnLst>
                                </p:cTn>
                              </p:par>
                              <p:par>
                                <p:cTn id="111" presetID="53" presetClass="exit" presetSubtype="0" fill="hold" nodeType="withEffect">
                                  <p:stCondLst>
                                    <p:cond delay="0"/>
                                  </p:stCondLst>
                                  <p:childTnLst>
                                    <p:anim calcmode="lin" valueType="num">
                                      <p:cBhvr>
                                        <p:cTn id="112" dur="500"/>
                                        <p:tgtEl>
                                          <p:spTgt spid="5">
                                            <p:txEl>
                                              <p:pRg st="3" end="3"/>
                                            </p:txEl>
                                          </p:spTgt>
                                        </p:tgtEl>
                                        <p:attrNameLst>
                                          <p:attrName>ppt_w</p:attrName>
                                        </p:attrNameLst>
                                      </p:cBhvr>
                                      <p:tavLst>
                                        <p:tav tm="0">
                                          <p:val>
                                            <p:strVal val="ppt_w"/>
                                          </p:val>
                                        </p:tav>
                                        <p:tav tm="100000">
                                          <p:val>
                                            <p:fltVal val="0"/>
                                          </p:val>
                                        </p:tav>
                                      </p:tavLst>
                                    </p:anim>
                                    <p:anim calcmode="lin" valueType="num">
                                      <p:cBhvr>
                                        <p:cTn id="113" dur="500"/>
                                        <p:tgtEl>
                                          <p:spTgt spid="5">
                                            <p:txEl>
                                              <p:pRg st="3" end="3"/>
                                            </p:txEl>
                                          </p:spTgt>
                                        </p:tgtEl>
                                        <p:attrNameLst>
                                          <p:attrName>ppt_h</p:attrName>
                                        </p:attrNameLst>
                                      </p:cBhvr>
                                      <p:tavLst>
                                        <p:tav tm="0">
                                          <p:val>
                                            <p:strVal val="ppt_h"/>
                                          </p:val>
                                        </p:tav>
                                        <p:tav tm="100000">
                                          <p:val>
                                            <p:fltVal val="0"/>
                                          </p:val>
                                        </p:tav>
                                      </p:tavLst>
                                    </p:anim>
                                    <p:animEffect transition="out" filter="fade">
                                      <p:cBhvr>
                                        <p:cTn id="114" dur="500"/>
                                        <p:tgtEl>
                                          <p:spTgt spid="5">
                                            <p:txEl>
                                              <p:pRg st="3" end="3"/>
                                            </p:txEl>
                                          </p:spTgt>
                                        </p:tgtEl>
                                      </p:cBhvr>
                                    </p:animEffect>
                                    <p:set>
                                      <p:cBhvr>
                                        <p:cTn id="115" dur="1" fill="hold">
                                          <p:stCondLst>
                                            <p:cond delay="499"/>
                                          </p:stCondLst>
                                        </p:cTn>
                                        <p:tgtEl>
                                          <p:spTgt spid="5">
                                            <p:txEl>
                                              <p:pRg st="3" end="3"/>
                                            </p:txEl>
                                          </p:spTgt>
                                        </p:tgtEl>
                                        <p:attrNameLst>
                                          <p:attrName>style.visibility</p:attrName>
                                        </p:attrNameLst>
                                      </p:cBhvr>
                                      <p:to>
                                        <p:strVal val="hidden"/>
                                      </p:to>
                                    </p:set>
                                  </p:childTnLst>
                                </p:cTn>
                              </p:par>
                              <p:par>
                                <p:cTn id="116" presetID="53" presetClass="exit" presetSubtype="0" fill="hold" nodeType="withEffect">
                                  <p:stCondLst>
                                    <p:cond delay="0"/>
                                  </p:stCondLst>
                                  <p:childTnLst>
                                    <p:anim calcmode="lin" valueType="num">
                                      <p:cBhvr>
                                        <p:cTn id="117" dur="500"/>
                                        <p:tgtEl>
                                          <p:spTgt spid="5">
                                            <p:txEl>
                                              <p:pRg st="4" end="4"/>
                                            </p:txEl>
                                          </p:spTgt>
                                        </p:tgtEl>
                                        <p:attrNameLst>
                                          <p:attrName>ppt_w</p:attrName>
                                        </p:attrNameLst>
                                      </p:cBhvr>
                                      <p:tavLst>
                                        <p:tav tm="0">
                                          <p:val>
                                            <p:strVal val="ppt_w"/>
                                          </p:val>
                                        </p:tav>
                                        <p:tav tm="100000">
                                          <p:val>
                                            <p:fltVal val="0"/>
                                          </p:val>
                                        </p:tav>
                                      </p:tavLst>
                                    </p:anim>
                                    <p:anim calcmode="lin" valueType="num">
                                      <p:cBhvr>
                                        <p:cTn id="118" dur="500"/>
                                        <p:tgtEl>
                                          <p:spTgt spid="5">
                                            <p:txEl>
                                              <p:pRg st="4" end="4"/>
                                            </p:txEl>
                                          </p:spTgt>
                                        </p:tgtEl>
                                        <p:attrNameLst>
                                          <p:attrName>ppt_h</p:attrName>
                                        </p:attrNameLst>
                                      </p:cBhvr>
                                      <p:tavLst>
                                        <p:tav tm="0">
                                          <p:val>
                                            <p:strVal val="ppt_h"/>
                                          </p:val>
                                        </p:tav>
                                        <p:tav tm="100000">
                                          <p:val>
                                            <p:fltVal val="0"/>
                                          </p:val>
                                        </p:tav>
                                      </p:tavLst>
                                    </p:anim>
                                    <p:animEffect transition="out" filter="fade">
                                      <p:cBhvr>
                                        <p:cTn id="119" dur="500"/>
                                        <p:tgtEl>
                                          <p:spTgt spid="5">
                                            <p:txEl>
                                              <p:pRg st="4" end="4"/>
                                            </p:txEl>
                                          </p:spTgt>
                                        </p:tgtEl>
                                      </p:cBhvr>
                                    </p:animEffect>
                                    <p:set>
                                      <p:cBhvr>
                                        <p:cTn id="120" dur="1" fill="hold">
                                          <p:stCondLst>
                                            <p:cond delay="499"/>
                                          </p:stCondLst>
                                        </p:cTn>
                                        <p:tgtEl>
                                          <p:spTgt spid="5">
                                            <p:txEl>
                                              <p:pRg st="4" end="4"/>
                                            </p:txEl>
                                          </p:spTgt>
                                        </p:tgtEl>
                                        <p:attrNameLst>
                                          <p:attrName>style.visibility</p:attrName>
                                        </p:attrNameLst>
                                      </p:cBhvr>
                                      <p:to>
                                        <p:strVal val="hidden"/>
                                      </p:to>
                                    </p:set>
                                  </p:childTnLst>
                                </p:cTn>
                              </p:par>
                              <p:par>
                                <p:cTn id="121" presetID="53" presetClass="exit" presetSubtype="0" fill="hold" nodeType="withEffect">
                                  <p:stCondLst>
                                    <p:cond delay="0"/>
                                  </p:stCondLst>
                                  <p:childTnLst>
                                    <p:anim calcmode="lin" valueType="num">
                                      <p:cBhvr>
                                        <p:cTn id="122" dur="500"/>
                                        <p:tgtEl>
                                          <p:spTgt spid="5">
                                            <p:txEl>
                                              <p:pRg st="5" end="5"/>
                                            </p:txEl>
                                          </p:spTgt>
                                        </p:tgtEl>
                                        <p:attrNameLst>
                                          <p:attrName>ppt_w</p:attrName>
                                        </p:attrNameLst>
                                      </p:cBhvr>
                                      <p:tavLst>
                                        <p:tav tm="0">
                                          <p:val>
                                            <p:strVal val="ppt_w"/>
                                          </p:val>
                                        </p:tav>
                                        <p:tav tm="100000">
                                          <p:val>
                                            <p:fltVal val="0"/>
                                          </p:val>
                                        </p:tav>
                                      </p:tavLst>
                                    </p:anim>
                                    <p:anim calcmode="lin" valueType="num">
                                      <p:cBhvr>
                                        <p:cTn id="123" dur="500"/>
                                        <p:tgtEl>
                                          <p:spTgt spid="5">
                                            <p:txEl>
                                              <p:pRg st="5" end="5"/>
                                            </p:txEl>
                                          </p:spTgt>
                                        </p:tgtEl>
                                        <p:attrNameLst>
                                          <p:attrName>ppt_h</p:attrName>
                                        </p:attrNameLst>
                                      </p:cBhvr>
                                      <p:tavLst>
                                        <p:tav tm="0">
                                          <p:val>
                                            <p:strVal val="ppt_h"/>
                                          </p:val>
                                        </p:tav>
                                        <p:tav tm="100000">
                                          <p:val>
                                            <p:fltVal val="0"/>
                                          </p:val>
                                        </p:tav>
                                      </p:tavLst>
                                    </p:anim>
                                    <p:animEffect transition="out" filter="fade">
                                      <p:cBhvr>
                                        <p:cTn id="124" dur="500"/>
                                        <p:tgtEl>
                                          <p:spTgt spid="5">
                                            <p:txEl>
                                              <p:pRg st="5" end="5"/>
                                            </p:txEl>
                                          </p:spTgt>
                                        </p:tgtEl>
                                      </p:cBhvr>
                                    </p:animEffect>
                                    <p:set>
                                      <p:cBhvr>
                                        <p:cTn id="125" dur="1" fill="hold">
                                          <p:stCondLst>
                                            <p:cond delay="499"/>
                                          </p:stCondLst>
                                        </p:cTn>
                                        <p:tgtEl>
                                          <p:spTgt spid="5">
                                            <p:txEl>
                                              <p:pRg st="5" end="5"/>
                                            </p:txEl>
                                          </p:spTgt>
                                        </p:tgtEl>
                                        <p:attrNameLst>
                                          <p:attrName>style.visibility</p:attrName>
                                        </p:attrNameLst>
                                      </p:cBhvr>
                                      <p:to>
                                        <p:strVal val="hidden"/>
                                      </p:to>
                                    </p:set>
                                  </p:childTnLst>
                                </p:cTn>
                              </p:par>
                              <p:par>
                                <p:cTn id="126" presetID="53" presetClass="exit" presetSubtype="0" fill="hold" nodeType="withEffect">
                                  <p:stCondLst>
                                    <p:cond delay="0"/>
                                  </p:stCondLst>
                                  <p:childTnLst>
                                    <p:anim calcmode="lin" valueType="num">
                                      <p:cBhvr>
                                        <p:cTn id="127" dur="500"/>
                                        <p:tgtEl>
                                          <p:spTgt spid="5">
                                            <p:txEl>
                                              <p:pRg st="6" end="6"/>
                                            </p:txEl>
                                          </p:spTgt>
                                        </p:tgtEl>
                                        <p:attrNameLst>
                                          <p:attrName>ppt_w</p:attrName>
                                        </p:attrNameLst>
                                      </p:cBhvr>
                                      <p:tavLst>
                                        <p:tav tm="0">
                                          <p:val>
                                            <p:strVal val="ppt_w"/>
                                          </p:val>
                                        </p:tav>
                                        <p:tav tm="100000">
                                          <p:val>
                                            <p:fltVal val="0"/>
                                          </p:val>
                                        </p:tav>
                                      </p:tavLst>
                                    </p:anim>
                                    <p:anim calcmode="lin" valueType="num">
                                      <p:cBhvr>
                                        <p:cTn id="128" dur="500"/>
                                        <p:tgtEl>
                                          <p:spTgt spid="5">
                                            <p:txEl>
                                              <p:pRg st="6" end="6"/>
                                            </p:txEl>
                                          </p:spTgt>
                                        </p:tgtEl>
                                        <p:attrNameLst>
                                          <p:attrName>ppt_h</p:attrName>
                                        </p:attrNameLst>
                                      </p:cBhvr>
                                      <p:tavLst>
                                        <p:tav tm="0">
                                          <p:val>
                                            <p:strVal val="ppt_h"/>
                                          </p:val>
                                        </p:tav>
                                        <p:tav tm="100000">
                                          <p:val>
                                            <p:fltVal val="0"/>
                                          </p:val>
                                        </p:tav>
                                      </p:tavLst>
                                    </p:anim>
                                    <p:animEffect transition="out" filter="fade">
                                      <p:cBhvr>
                                        <p:cTn id="129" dur="500"/>
                                        <p:tgtEl>
                                          <p:spTgt spid="5">
                                            <p:txEl>
                                              <p:pRg st="6" end="6"/>
                                            </p:txEl>
                                          </p:spTgt>
                                        </p:tgtEl>
                                      </p:cBhvr>
                                    </p:animEffect>
                                    <p:set>
                                      <p:cBhvr>
                                        <p:cTn id="130" dur="1" fill="hold">
                                          <p:stCondLst>
                                            <p:cond delay="499"/>
                                          </p:stCondLst>
                                        </p:cTn>
                                        <p:tgtEl>
                                          <p:spTgt spid="5">
                                            <p:txEl>
                                              <p:pRg st="6" end="6"/>
                                            </p:txEl>
                                          </p:spTgt>
                                        </p:tgtEl>
                                        <p:attrNameLst>
                                          <p:attrName>style.visibility</p:attrName>
                                        </p:attrNameLst>
                                      </p:cBhvr>
                                      <p:to>
                                        <p:strVal val="hidden"/>
                                      </p:to>
                                    </p:set>
                                  </p:childTnLst>
                                </p:cTn>
                              </p:par>
                              <p:par>
                                <p:cTn id="131" presetID="53" presetClass="exit" presetSubtype="0" fill="hold" nodeType="withEffect">
                                  <p:stCondLst>
                                    <p:cond delay="0"/>
                                  </p:stCondLst>
                                  <p:childTnLst>
                                    <p:anim calcmode="lin" valueType="num">
                                      <p:cBhvr>
                                        <p:cTn id="132" dur="500"/>
                                        <p:tgtEl>
                                          <p:spTgt spid="5">
                                            <p:txEl>
                                              <p:pRg st="7" end="7"/>
                                            </p:txEl>
                                          </p:spTgt>
                                        </p:tgtEl>
                                        <p:attrNameLst>
                                          <p:attrName>ppt_w</p:attrName>
                                        </p:attrNameLst>
                                      </p:cBhvr>
                                      <p:tavLst>
                                        <p:tav tm="0">
                                          <p:val>
                                            <p:strVal val="ppt_w"/>
                                          </p:val>
                                        </p:tav>
                                        <p:tav tm="100000">
                                          <p:val>
                                            <p:fltVal val="0"/>
                                          </p:val>
                                        </p:tav>
                                      </p:tavLst>
                                    </p:anim>
                                    <p:anim calcmode="lin" valueType="num">
                                      <p:cBhvr>
                                        <p:cTn id="133" dur="500"/>
                                        <p:tgtEl>
                                          <p:spTgt spid="5">
                                            <p:txEl>
                                              <p:pRg st="7" end="7"/>
                                            </p:txEl>
                                          </p:spTgt>
                                        </p:tgtEl>
                                        <p:attrNameLst>
                                          <p:attrName>ppt_h</p:attrName>
                                        </p:attrNameLst>
                                      </p:cBhvr>
                                      <p:tavLst>
                                        <p:tav tm="0">
                                          <p:val>
                                            <p:strVal val="ppt_h"/>
                                          </p:val>
                                        </p:tav>
                                        <p:tav tm="100000">
                                          <p:val>
                                            <p:fltVal val="0"/>
                                          </p:val>
                                        </p:tav>
                                      </p:tavLst>
                                    </p:anim>
                                    <p:animEffect transition="out" filter="fade">
                                      <p:cBhvr>
                                        <p:cTn id="134" dur="500"/>
                                        <p:tgtEl>
                                          <p:spTgt spid="5">
                                            <p:txEl>
                                              <p:pRg st="7" end="7"/>
                                            </p:txEl>
                                          </p:spTgt>
                                        </p:tgtEl>
                                      </p:cBhvr>
                                    </p:animEffect>
                                    <p:set>
                                      <p:cBhvr>
                                        <p:cTn id="135" dur="1" fill="hold">
                                          <p:stCondLst>
                                            <p:cond delay="499"/>
                                          </p:stCondLst>
                                        </p:cTn>
                                        <p:tgtEl>
                                          <p:spTgt spid="5">
                                            <p:txEl>
                                              <p:pRg st="7" end="7"/>
                                            </p:txEl>
                                          </p:spTgt>
                                        </p:tgtEl>
                                        <p:attrNameLst>
                                          <p:attrName>style.visibility</p:attrName>
                                        </p:attrNameLst>
                                      </p:cBhvr>
                                      <p:to>
                                        <p:strVal val="hidden"/>
                                      </p:to>
                                    </p:set>
                                  </p:childTnLst>
                                </p:cTn>
                              </p:par>
                              <p:par>
                                <p:cTn id="136" presetID="53" presetClass="exit" presetSubtype="0" fill="hold" nodeType="withEffect">
                                  <p:stCondLst>
                                    <p:cond delay="0"/>
                                  </p:stCondLst>
                                  <p:childTnLst>
                                    <p:anim calcmode="lin" valueType="num">
                                      <p:cBhvr>
                                        <p:cTn id="137" dur="500"/>
                                        <p:tgtEl>
                                          <p:spTgt spid="5">
                                            <p:txEl>
                                              <p:pRg st="8" end="8"/>
                                            </p:txEl>
                                          </p:spTgt>
                                        </p:tgtEl>
                                        <p:attrNameLst>
                                          <p:attrName>ppt_w</p:attrName>
                                        </p:attrNameLst>
                                      </p:cBhvr>
                                      <p:tavLst>
                                        <p:tav tm="0">
                                          <p:val>
                                            <p:strVal val="ppt_w"/>
                                          </p:val>
                                        </p:tav>
                                        <p:tav tm="100000">
                                          <p:val>
                                            <p:fltVal val="0"/>
                                          </p:val>
                                        </p:tav>
                                      </p:tavLst>
                                    </p:anim>
                                    <p:anim calcmode="lin" valueType="num">
                                      <p:cBhvr>
                                        <p:cTn id="138" dur="500"/>
                                        <p:tgtEl>
                                          <p:spTgt spid="5">
                                            <p:txEl>
                                              <p:pRg st="8" end="8"/>
                                            </p:txEl>
                                          </p:spTgt>
                                        </p:tgtEl>
                                        <p:attrNameLst>
                                          <p:attrName>ppt_h</p:attrName>
                                        </p:attrNameLst>
                                      </p:cBhvr>
                                      <p:tavLst>
                                        <p:tav tm="0">
                                          <p:val>
                                            <p:strVal val="ppt_h"/>
                                          </p:val>
                                        </p:tav>
                                        <p:tav tm="100000">
                                          <p:val>
                                            <p:fltVal val="0"/>
                                          </p:val>
                                        </p:tav>
                                      </p:tavLst>
                                    </p:anim>
                                    <p:animEffect transition="out" filter="fade">
                                      <p:cBhvr>
                                        <p:cTn id="139" dur="500"/>
                                        <p:tgtEl>
                                          <p:spTgt spid="5">
                                            <p:txEl>
                                              <p:pRg st="8" end="8"/>
                                            </p:txEl>
                                          </p:spTgt>
                                        </p:tgtEl>
                                      </p:cBhvr>
                                    </p:animEffect>
                                    <p:set>
                                      <p:cBhvr>
                                        <p:cTn id="140" dur="1" fill="hold">
                                          <p:stCondLst>
                                            <p:cond delay="499"/>
                                          </p:stCondLst>
                                        </p:cTn>
                                        <p:tgtEl>
                                          <p:spTgt spid="5">
                                            <p:txEl>
                                              <p:pRg st="8" end="8"/>
                                            </p:txEl>
                                          </p:spTgt>
                                        </p:tgtEl>
                                        <p:attrNameLst>
                                          <p:attrName>style.visibility</p:attrName>
                                        </p:attrNameLst>
                                      </p:cBhvr>
                                      <p:to>
                                        <p:strVal val="hidden"/>
                                      </p:to>
                                    </p:set>
                                  </p:childTnLst>
                                </p:cTn>
                              </p:par>
                              <p:par>
                                <p:cTn id="141" presetID="53" presetClass="exit" presetSubtype="32" fill="hold" nodeType="withEffect">
                                  <p:stCondLst>
                                    <p:cond delay="0"/>
                                  </p:stCondLst>
                                  <p:childTnLst>
                                    <p:anim calcmode="lin" valueType="num">
                                      <p:cBhvr>
                                        <p:cTn id="142" dur="500"/>
                                        <p:tgtEl>
                                          <p:spTgt spid="31"/>
                                        </p:tgtEl>
                                        <p:attrNameLst>
                                          <p:attrName>ppt_w</p:attrName>
                                        </p:attrNameLst>
                                      </p:cBhvr>
                                      <p:tavLst>
                                        <p:tav tm="0">
                                          <p:val>
                                            <p:strVal val="ppt_w"/>
                                          </p:val>
                                        </p:tav>
                                        <p:tav tm="100000">
                                          <p:val>
                                            <p:fltVal val="0"/>
                                          </p:val>
                                        </p:tav>
                                      </p:tavLst>
                                    </p:anim>
                                    <p:anim calcmode="lin" valueType="num">
                                      <p:cBhvr>
                                        <p:cTn id="143" dur="500"/>
                                        <p:tgtEl>
                                          <p:spTgt spid="31"/>
                                        </p:tgtEl>
                                        <p:attrNameLst>
                                          <p:attrName>ppt_h</p:attrName>
                                        </p:attrNameLst>
                                      </p:cBhvr>
                                      <p:tavLst>
                                        <p:tav tm="0">
                                          <p:val>
                                            <p:strVal val="ppt_h"/>
                                          </p:val>
                                        </p:tav>
                                        <p:tav tm="100000">
                                          <p:val>
                                            <p:fltVal val="0"/>
                                          </p:val>
                                        </p:tav>
                                      </p:tavLst>
                                    </p:anim>
                                    <p:animEffect transition="out" filter="fade">
                                      <p:cBhvr>
                                        <p:cTn id="144" dur="500"/>
                                        <p:tgtEl>
                                          <p:spTgt spid="31"/>
                                        </p:tgtEl>
                                      </p:cBhvr>
                                    </p:animEffect>
                                    <p:set>
                                      <p:cBhvr>
                                        <p:cTn id="145" dur="1" fill="hold">
                                          <p:stCondLst>
                                            <p:cond delay="499"/>
                                          </p:stCondLst>
                                        </p:cTn>
                                        <p:tgtEl>
                                          <p:spTgt spid="31"/>
                                        </p:tgtEl>
                                        <p:attrNameLst>
                                          <p:attrName>style.visibility</p:attrName>
                                        </p:attrNameLst>
                                      </p:cBhvr>
                                      <p:to>
                                        <p:strVal val="hidden"/>
                                      </p:to>
                                    </p:set>
                                  </p:childTnLst>
                                </p:cTn>
                              </p:par>
                              <p:par>
                                <p:cTn id="146" presetID="53" presetClass="exit" presetSubtype="32" fill="hold" nodeType="withEffect">
                                  <p:stCondLst>
                                    <p:cond delay="0"/>
                                  </p:stCondLst>
                                  <p:childTnLst>
                                    <p:anim calcmode="lin" valueType="num">
                                      <p:cBhvr>
                                        <p:cTn id="147" dur="500"/>
                                        <p:tgtEl>
                                          <p:spTgt spid="28"/>
                                        </p:tgtEl>
                                        <p:attrNameLst>
                                          <p:attrName>ppt_w</p:attrName>
                                        </p:attrNameLst>
                                      </p:cBhvr>
                                      <p:tavLst>
                                        <p:tav tm="0">
                                          <p:val>
                                            <p:strVal val="ppt_w"/>
                                          </p:val>
                                        </p:tav>
                                        <p:tav tm="100000">
                                          <p:val>
                                            <p:fltVal val="0"/>
                                          </p:val>
                                        </p:tav>
                                      </p:tavLst>
                                    </p:anim>
                                    <p:anim calcmode="lin" valueType="num">
                                      <p:cBhvr>
                                        <p:cTn id="148" dur="500"/>
                                        <p:tgtEl>
                                          <p:spTgt spid="28"/>
                                        </p:tgtEl>
                                        <p:attrNameLst>
                                          <p:attrName>ppt_h</p:attrName>
                                        </p:attrNameLst>
                                      </p:cBhvr>
                                      <p:tavLst>
                                        <p:tav tm="0">
                                          <p:val>
                                            <p:strVal val="ppt_h"/>
                                          </p:val>
                                        </p:tav>
                                        <p:tav tm="100000">
                                          <p:val>
                                            <p:fltVal val="0"/>
                                          </p:val>
                                        </p:tav>
                                      </p:tavLst>
                                    </p:anim>
                                    <p:animEffect transition="out" filter="fade">
                                      <p:cBhvr>
                                        <p:cTn id="149" dur="500"/>
                                        <p:tgtEl>
                                          <p:spTgt spid="28"/>
                                        </p:tgtEl>
                                      </p:cBhvr>
                                    </p:animEffect>
                                    <p:set>
                                      <p:cBhvr>
                                        <p:cTn id="150" dur="1" fill="hold">
                                          <p:stCondLst>
                                            <p:cond delay="499"/>
                                          </p:stCondLst>
                                        </p:cTn>
                                        <p:tgtEl>
                                          <p:spTgt spid="28"/>
                                        </p:tgtEl>
                                        <p:attrNameLst>
                                          <p:attrName>style.visibility</p:attrName>
                                        </p:attrNameLst>
                                      </p:cBhvr>
                                      <p:to>
                                        <p:strVal val="hidden"/>
                                      </p:to>
                                    </p:set>
                                  </p:childTnLst>
                                </p:cTn>
                              </p:par>
                              <p:par>
                                <p:cTn id="151" presetID="53" presetClass="exit" presetSubtype="32" fill="hold" nodeType="withEffect">
                                  <p:stCondLst>
                                    <p:cond delay="0"/>
                                  </p:stCondLst>
                                  <p:childTnLst>
                                    <p:anim calcmode="lin" valueType="num">
                                      <p:cBhvr>
                                        <p:cTn id="152" dur="500"/>
                                        <p:tgtEl>
                                          <p:spTgt spid="29"/>
                                        </p:tgtEl>
                                        <p:attrNameLst>
                                          <p:attrName>ppt_w</p:attrName>
                                        </p:attrNameLst>
                                      </p:cBhvr>
                                      <p:tavLst>
                                        <p:tav tm="0">
                                          <p:val>
                                            <p:strVal val="ppt_w"/>
                                          </p:val>
                                        </p:tav>
                                        <p:tav tm="100000">
                                          <p:val>
                                            <p:fltVal val="0"/>
                                          </p:val>
                                        </p:tav>
                                      </p:tavLst>
                                    </p:anim>
                                    <p:anim calcmode="lin" valueType="num">
                                      <p:cBhvr>
                                        <p:cTn id="153" dur="500"/>
                                        <p:tgtEl>
                                          <p:spTgt spid="29"/>
                                        </p:tgtEl>
                                        <p:attrNameLst>
                                          <p:attrName>ppt_h</p:attrName>
                                        </p:attrNameLst>
                                      </p:cBhvr>
                                      <p:tavLst>
                                        <p:tav tm="0">
                                          <p:val>
                                            <p:strVal val="ppt_h"/>
                                          </p:val>
                                        </p:tav>
                                        <p:tav tm="100000">
                                          <p:val>
                                            <p:fltVal val="0"/>
                                          </p:val>
                                        </p:tav>
                                      </p:tavLst>
                                    </p:anim>
                                    <p:animEffect transition="out" filter="fade">
                                      <p:cBhvr>
                                        <p:cTn id="154" dur="500"/>
                                        <p:tgtEl>
                                          <p:spTgt spid="29"/>
                                        </p:tgtEl>
                                      </p:cBhvr>
                                    </p:animEffect>
                                    <p:set>
                                      <p:cBhvr>
                                        <p:cTn id="155" dur="1" fill="hold">
                                          <p:stCondLst>
                                            <p:cond delay="499"/>
                                          </p:stCondLst>
                                        </p:cTn>
                                        <p:tgtEl>
                                          <p:spTgt spid="29"/>
                                        </p:tgtEl>
                                        <p:attrNameLst>
                                          <p:attrName>style.visibility</p:attrName>
                                        </p:attrNameLst>
                                      </p:cBhvr>
                                      <p:to>
                                        <p:strVal val="hidden"/>
                                      </p:to>
                                    </p:set>
                                  </p:childTnLst>
                                </p:cTn>
                              </p:par>
                              <p:par>
                                <p:cTn id="156" presetID="53" presetClass="exit" presetSubtype="32" fill="hold" nodeType="withEffect">
                                  <p:stCondLst>
                                    <p:cond delay="0"/>
                                  </p:stCondLst>
                                  <p:childTnLst>
                                    <p:anim calcmode="lin" valueType="num">
                                      <p:cBhvr>
                                        <p:cTn id="157" dur="500"/>
                                        <p:tgtEl>
                                          <p:spTgt spid="27"/>
                                        </p:tgtEl>
                                        <p:attrNameLst>
                                          <p:attrName>ppt_w</p:attrName>
                                        </p:attrNameLst>
                                      </p:cBhvr>
                                      <p:tavLst>
                                        <p:tav tm="0">
                                          <p:val>
                                            <p:strVal val="ppt_w"/>
                                          </p:val>
                                        </p:tav>
                                        <p:tav tm="100000">
                                          <p:val>
                                            <p:fltVal val="0"/>
                                          </p:val>
                                        </p:tav>
                                      </p:tavLst>
                                    </p:anim>
                                    <p:anim calcmode="lin" valueType="num">
                                      <p:cBhvr>
                                        <p:cTn id="158" dur="500"/>
                                        <p:tgtEl>
                                          <p:spTgt spid="27"/>
                                        </p:tgtEl>
                                        <p:attrNameLst>
                                          <p:attrName>ppt_h</p:attrName>
                                        </p:attrNameLst>
                                      </p:cBhvr>
                                      <p:tavLst>
                                        <p:tav tm="0">
                                          <p:val>
                                            <p:strVal val="ppt_h"/>
                                          </p:val>
                                        </p:tav>
                                        <p:tav tm="100000">
                                          <p:val>
                                            <p:fltVal val="0"/>
                                          </p:val>
                                        </p:tav>
                                      </p:tavLst>
                                    </p:anim>
                                    <p:animEffect transition="out" filter="fade">
                                      <p:cBhvr>
                                        <p:cTn id="159" dur="500"/>
                                        <p:tgtEl>
                                          <p:spTgt spid="27"/>
                                        </p:tgtEl>
                                      </p:cBhvr>
                                    </p:animEffect>
                                    <p:set>
                                      <p:cBhvr>
                                        <p:cTn id="160"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P spid="26" grpId="0" animBg="1"/>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4" name="灯片编号占位符 3">
            <a:extLst>
              <a:ext uri="{FF2B5EF4-FFF2-40B4-BE49-F238E27FC236}">
                <a16:creationId xmlns:a16="http://schemas.microsoft.com/office/drawing/2014/main" id="{207F558F-ED92-424E-9B61-6AEEF75DF982}"/>
              </a:ext>
            </a:extLst>
          </p:cNvPr>
          <p:cNvSpPr>
            <a:spLocks noGrp="1"/>
          </p:cNvSpPr>
          <p:nvPr>
            <p:ph type="sldNum" sz="quarter" idx="4"/>
          </p:nvPr>
        </p:nvSpPr>
        <p:spPr/>
        <p:txBody>
          <a:bodyPr/>
          <a:lstStyle/>
          <a:p>
            <a:fld id="{E3A857A3-1012-4184-86F6-41658C62E65F}" type="slidenum">
              <a:rPr lang="en-US" smtClean="0"/>
              <a:pPr/>
              <a:t>48</a:t>
            </a:fld>
            <a:endParaRPr lang="en-US" dirty="0"/>
          </a:p>
        </p:txBody>
      </p:sp>
      <p:sp>
        <p:nvSpPr>
          <p:cNvPr id="5" name="Rectangle 33">
            <a:extLst>
              <a:ext uri="{FF2B5EF4-FFF2-40B4-BE49-F238E27FC236}">
                <a16:creationId xmlns:a16="http://schemas.microsoft.com/office/drawing/2014/main" id="{4146463D-3FBC-4F30-93FA-67E4F865767D}"/>
              </a:ext>
            </a:extLst>
          </p:cNvPr>
          <p:cNvSpPr>
            <a:spLocks noChangeArrowheads="1"/>
          </p:cNvSpPr>
          <p:nvPr/>
        </p:nvSpPr>
        <p:spPr bwMode="auto">
          <a:xfrm>
            <a:off x="2992299" y="3511761"/>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6" name="Rectangle 33">
            <a:extLst>
              <a:ext uri="{FF2B5EF4-FFF2-40B4-BE49-F238E27FC236}">
                <a16:creationId xmlns:a16="http://schemas.microsoft.com/office/drawing/2014/main" id="{74E8C269-64DD-47B4-A6B1-6A7E7D3DA916}"/>
              </a:ext>
            </a:extLst>
          </p:cNvPr>
          <p:cNvSpPr>
            <a:spLocks noChangeArrowheads="1"/>
          </p:cNvSpPr>
          <p:nvPr/>
        </p:nvSpPr>
        <p:spPr bwMode="auto">
          <a:xfrm>
            <a:off x="7572236" y="1433723"/>
            <a:ext cx="1189038" cy="1889125"/>
          </a:xfrm>
          <a:prstGeom prst="rect">
            <a:avLst/>
          </a:prstGeom>
          <a:solidFill>
            <a:schemeClr val="accent1">
              <a:lumMod val="40000"/>
              <a:lumOff val="60000"/>
            </a:schemeClr>
          </a:solidFill>
          <a:ln w="25400">
            <a:solidFill>
              <a:sysClr val="windowText" lastClr="000000"/>
            </a:solidFill>
            <a:prstDash val="lg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8" name="Rectangle 4">
            <a:extLst>
              <a:ext uri="{FF2B5EF4-FFF2-40B4-BE49-F238E27FC236}">
                <a16:creationId xmlns:a16="http://schemas.microsoft.com/office/drawing/2014/main" id="{5460D986-1302-4474-9DCA-ED9B4E9D4EC1}"/>
              </a:ext>
            </a:extLst>
          </p:cNvPr>
          <p:cNvSpPr>
            <a:spLocks noChangeArrowheads="1"/>
          </p:cNvSpPr>
          <p:nvPr/>
        </p:nvSpPr>
        <p:spPr bwMode="auto">
          <a:xfrm>
            <a:off x="5070336" y="1459123"/>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9" name="Rectangle 5">
            <a:extLst>
              <a:ext uri="{FF2B5EF4-FFF2-40B4-BE49-F238E27FC236}">
                <a16:creationId xmlns:a16="http://schemas.microsoft.com/office/drawing/2014/main" id="{9410C1D3-7518-41A9-AA18-E927681F0D8A}"/>
              </a:ext>
            </a:extLst>
          </p:cNvPr>
          <p:cNvSpPr>
            <a:spLocks noChangeArrowheads="1"/>
          </p:cNvSpPr>
          <p:nvPr/>
        </p:nvSpPr>
        <p:spPr bwMode="auto">
          <a:xfrm>
            <a:off x="5067161" y="2597361"/>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6">
            <a:extLst>
              <a:ext uri="{FF2B5EF4-FFF2-40B4-BE49-F238E27FC236}">
                <a16:creationId xmlns:a16="http://schemas.microsoft.com/office/drawing/2014/main" id="{8E8736F2-2720-4496-903D-4E58554BA084}"/>
              </a:ext>
            </a:extLst>
          </p:cNvPr>
          <p:cNvSpPr>
            <a:spLocks noChangeArrowheads="1"/>
          </p:cNvSpPr>
          <p:nvPr/>
        </p:nvSpPr>
        <p:spPr bwMode="auto">
          <a:xfrm>
            <a:off x="6891208" y="1441661"/>
            <a:ext cx="393699" cy="2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1" name="Rectangle 7">
            <a:extLst>
              <a:ext uri="{FF2B5EF4-FFF2-40B4-BE49-F238E27FC236}">
                <a16:creationId xmlns:a16="http://schemas.microsoft.com/office/drawing/2014/main" id="{AB655F2D-8B60-4377-B3F8-E23002EE0677}"/>
              </a:ext>
            </a:extLst>
          </p:cNvPr>
          <p:cNvSpPr>
            <a:spLocks noChangeArrowheads="1"/>
          </p:cNvSpPr>
          <p:nvPr/>
        </p:nvSpPr>
        <p:spPr bwMode="auto">
          <a:xfrm>
            <a:off x="6873751" y="2505101"/>
            <a:ext cx="627060" cy="32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2" name="Rectangle 8">
            <a:extLst>
              <a:ext uri="{FF2B5EF4-FFF2-40B4-BE49-F238E27FC236}">
                <a16:creationId xmlns:a16="http://schemas.microsoft.com/office/drawing/2014/main" id="{AEA70058-661B-492C-A227-D45D240E7A9C}"/>
              </a:ext>
            </a:extLst>
          </p:cNvPr>
          <p:cNvSpPr>
            <a:spLocks noChangeArrowheads="1"/>
          </p:cNvSpPr>
          <p:nvPr/>
        </p:nvSpPr>
        <p:spPr bwMode="auto">
          <a:xfrm>
            <a:off x="5084624" y="3746711"/>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3" name="Line 9">
            <a:extLst>
              <a:ext uri="{FF2B5EF4-FFF2-40B4-BE49-F238E27FC236}">
                <a16:creationId xmlns:a16="http://schemas.microsoft.com/office/drawing/2014/main" id="{FD342DE2-6D68-47E0-950E-AACCC1EC00B0}"/>
              </a:ext>
            </a:extLst>
          </p:cNvPr>
          <p:cNvSpPr>
            <a:spLocks noChangeShapeType="1"/>
          </p:cNvSpPr>
          <p:nvPr/>
        </p:nvSpPr>
        <p:spPr bwMode="auto">
          <a:xfrm>
            <a:off x="5902198" y="2281302"/>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4" name="Line 10">
            <a:extLst>
              <a:ext uri="{FF2B5EF4-FFF2-40B4-BE49-F238E27FC236}">
                <a16:creationId xmlns:a16="http://schemas.microsoft.com/office/drawing/2014/main" id="{AEC3BB73-43E8-4E90-93FF-C73263B0D3CB}"/>
              </a:ext>
            </a:extLst>
          </p:cNvPr>
          <p:cNvSpPr>
            <a:spLocks noChangeShapeType="1"/>
          </p:cNvSpPr>
          <p:nvPr/>
        </p:nvSpPr>
        <p:spPr bwMode="auto">
          <a:xfrm>
            <a:off x="5884736" y="3430452"/>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5" name="Rectangle 11">
            <a:extLst>
              <a:ext uri="{FF2B5EF4-FFF2-40B4-BE49-F238E27FC236}">
                <a16:creationId xmlns:a16="http://schemas.microsoft.com/office/drawing/2014/main" id="{C84BB61D-0EBC-466F-BBEE-88B9A42DFE64}"/>
              </a:ext>
            </a:extLst>
          </p:cNvPr>
          <p:cNvSpPr>
            <a:spLocks noChangeArrowheads="1"/>
          </p:cNvSpPr>
          <p:nvPr/>
        </p:nvSpPr>
        <p:spPr bwMode="auto">
          <a:xfrm>
            <a:off x="5084624" y="4908761"/>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6" name="Line 12">
            <a:extLst>
              <a:ext uri="{FF2B5EF4-FFF2-40B4-BE49-F238E27FC236}">
                <a16:creationId xmlns:a16="http://schemas.microsoft.com/office/drawing/2014/main" id="{B9484EE3-483B-49C5-8599-4E66EEA38599}"/>
              </a:ext>
            </a:extLst>
          </p:cNvPr>
          <p:cNvSpPr>
            <a:spLocks noChangeShapeType="1"/>
          </p:cNvSpPr>
          <p:nvPr/>
        </p:nvSpPr>
        <p:spPr bwMode="auto">
          <a:xfrm>
            <a:off x="5884736" y="4578015"/>
            <a:ext cx="0" cy="31903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4">
            <a:extLst>
              <a:ext uri="{FF2B5EF4-FFF2-40B4-BE49-F238E27FC236}">
                <a16:creationId xmlns:a16="http://schemas.microsoft.com/office/drawing/2014/main" id="{4B0C5DDD-0771-435E-BD58-835099946FC0}"/>
              </a:ext>
            </a:extLst>
          </p:cNvPr>
          <p:cNvSpPr>
            <a:spLocks noChangeArrowheads="1"/>
          </p:cNvSpPr>
          <p:nvPr/>
        </p:nvSpPr>
        <p:spPr bwMode="auto">
          <a:xfrm>
            <a:off x="6891218" y="4812925"/>
            <a:ext cx="625473" cy="32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8" name="Rectangle 15">
            <a:extLst>
              <a:ext uri="{FF2B5EF4-FFF2-40B4-BE49-F238E27FC236}">
                <a16:creationId xmlns:a16="http://schemas.microsoft.com/office/drawing/2014/main" id="{EA11E714-77FD-433A-B448-82A5E6F6217B}"/>
              </a:ext>
            </a:extLst>
          </p:cNvPr>
          <p:cNvSpPr>
            <a:spLocks noChangeArrowheads="1"/>
          </p:cNvSpPr>
          <p:nvPr/>
        </p:nvSpPr>
        <p:spPr bwMode="auto">
          <a:xfrm>
            <a:off x="6888043" y="3654251"/>
            <a:ext cx="628648"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 name="Rectangle 16">
            <a:extLst>
              <a:ext uri="{FF2B5EF4-FFF2-40B4-BE49-F238E27FC236}">
                <a16:creationId xmlns:a16="http://schemas.microsoft.com/office/drawing/2014/main" id="{73075B25-9A9C-4334-B3FA-ED1301CBECE1}"/>
              </a:ext>
            </a:extLst>
          </p:cNvPr>
          <p:cNvSpPr>
            <a:spLocks noChangeArrowheads="1"/>
          </p:cNvSpPr>
          <p:nvPr/>
        </p:nvSpPr>
        <p:spPr bwMode="auto">
          <a:xfrm>
            <a:off x="2516049" y="3529754"/>
            <a:ext cx="514348" cy="32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0" name="Line 18">
            <a:extLst>
              <a:ext uri="{FF2B5EF4-FFF2-40B4-BE49-F238E27FC236}">
                <a16:creationId xmlns:a16="http://schemas.microsoft.com/office/drawing/2014/main" id="{91058C34-6B75-4C93-8500-03794444F7ED}"/>
              </a:ext>
            </a:extLst>
          </p:cNvPr>
          <p:cNvSpPr>
            <a:spLocks noChangeShapeType="1"/>
          </p:cNvSpPr>
          <p:nvPr/>
        </p:nvSpPr>
        <p:spPr bwMode="auto">
          <a:xfrm flipH="1">
            <a:off x="4198818" y="5212905"/>
            <a:ext cx="1503356"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1" name="Line 19">
            <a:extLst>
              <a:ext uri="{FF2B5EF4-FFF2-40B4-BE49-F238E27FC236}">
                <a16:creationId xmlns:a16="http://schemas.microsoft.com/office/drawing/2014/main" id="{7FB05157-8C16-412B-89E6-C1553EFD8E60}"/>
              </a:ext>
            </a:extLst>
          </p:cNvPr>
          <p:cNvSpPr>
            <a:spLocks noChangeShapeType="1"/>
          </p:cNvSpPr>
          <p:nvPr/>
        </p:nvSpPr>
        <p:spPr bwMode="auto">
          <a:xfrm>
            <a:off x="6084761" y="5212905"/>
            <a:ext cx="1487481"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Rectangle 20">
            <a:extLst>
              <a:ext uri="{FF2B5EF4-FFF2-40B4-BE49-F238E27FC236}">
                <a16:creationId xmlns:a16="http://schemas.microsoft.com/office/drawing/2014/main" id="{92AA7C1B-399F-4FB0-AB63-5EBB1E6ED2D0}"/>
              </a:ext>
            </a:extLst>
          </p:cNvPr>
          <p:cNvSpPr>
            <a:spLocks noChangeArrowheads="1"/>
          </p:cNvSpPr>
          <p:nvPr/>
        </p:nvSpPr>
        <p:spPr bwMode="auto">
          <a:xfrm>
            <a:off x="8608876" y="3313767"/>
            <a:ext cx="627060"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6</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3" name="Freeform 21">
            <a:extLst>
              <a:ext uri="{FF2B5EF4-FFF2-40B4-BE49-F238E27FC236}">
                <a16:creationId xmlns:a16="http://schemas.microsoft.com/office/drawing/2014/main" id="{C1F95A08-1C53-47C3-9725-5FAAD149CBC3}"/>
              </a:ext>
            </a:extLst>
          </p:cNvPr>
          <p:cNvSpPr>
            <a:spLocks/>
          </p:cNvSpPr>
          <p:nvPr/>
        </p:nvSpPr>
        <p:spPr bwMode="auto">
          <a:xfrm rot="367755">
            <a:off x="4358399" y="2430065"/>
            <a:ext cx="768347" cy="109752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2">
            <a:extLst>
              <a:ext uri="{FF2B5EF4-FFF2-40B4-BE49-F238E27FC236}">
                <a16:creationId xmlns:a16="http://schemas.microsoft.com/office/drawing/2014/main" id="{FA608536-118A-47E4-AFD7-4272AF0D56F8}"/>
              </a:ext>
            </a:extLst>
          </p:cNvPr>
          <p:cNvSpPr>
            <a:spLocks/>
          </p:cNvSpPr>
          <p:nvPr/>
        </p:nvSpPr>
        <p:spPr bwMode="auto">
          <a:xfrm rot="190181">
            <a:off x="4367598" y="3592821"/>
            <a:ext cx="754059" cy="1105957"/>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Rectangle 35">
            <a:extLst>
              <a:ext uri="{FF2B5EF4-FFF2-40B4-BE49-F238E27FC236}">
                <a16:creationId xmlns:a16="http://schemas.microsoft.com/office/drawing/2014/main" id="{4BB0EB8A-F49E-4B4C-8E68-0CA2BD055AFD}"/>
              </a:ext>
            </a:extLst>
          </p:cNvPr>
          <p:cNvSpPr>
            <a:spLocks noChangeArrowheads="1"/>
          </p:cNvSpPr>
          <p:nvPr/>
        </p:nvSpPr>
        <p:spPr bwMode="auto">
          <a:xfrm>
            <a:off x="7637324" y="3670511"/>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7" name="Rectangle 24">
            <a:extLst>
              <a:ext uri="{FF2B5EF4-FFF2-40B4-BE49-F238E27FC236}">
                <a16:creationId xmlns:a16="http://schemas.microsoft.com/office/drawing/2014/main" id="{CB72AA98-538A-4C3E-899D-25EEE1C3D5C8}"/>
              </a:ext>
            </a:extLst>
          </p:cNvPr>
          <p:cNvSpPr>
            <a:spLocks noChangeArrowheads="1"/>
          </p:cNvSpPr>
          <p:nvPr/>
        </p:nvSpPr>
        <p:spPr bwMode="auto">
          <a:xfrm>
            <a:off x="2938324" y="3457786"/>
            <a:ext cx="1292225" cy="2484437"/>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prstClr val="black"/>
              </a:solidFill>
              <a:ea typeface="楷体_GB2312" pitchFamily="49" charset="-122"/>
            </a:endParaRPr>
          </a:p>
        </p:txBody>
      </p:sp>
      <p:sp>
        <p:nvSpPr>
          <p:cNvPr id="28" name="任意多边形 28">
            <a:extLst>
              <a:ext uri="{FF2B5EF4-FFF2-40B4-BE49-F238E27FC236}">
                <a16:creationId xmlns:a16="http://schemas.microsoft.com/office/drawing/2014/main" id="{F0F312FB-009D-481E-82BB-00A9DCD841D3}"/>
              </a:ext>
            </a:extLst>
          </p:cNvPr>
          <p:cNvSpPr/>
          <p:nvPr/>
        </p:nvSpPr>
        <p:spPr>
          <a:xfrm>
            <a:off x="2390636" y="2040148"/>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Tree>
    <p:extLst>
      <p:ext uri="{BB962C8B-B14F-4D97-AF65-F5344CB8AC3E}">
        <p14:creationId xmlns:p14="http://schemas.microsoft.com/office/powerpoint/2010/main" val="323136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p:cTn id="12"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5">
                                            <p:txEl>
                                              <p:pRg st="1" end="1"/>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p:cTn id="1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5">
                                            <p:txEl>
                                              <p:pRg st="2" end="2"/>
                                            </p:txEl>
                                          </p:spTgt>
                                        </p:tgtEl>
                                      </p:cBhvr>
                                    </p:animEffect>
                                  </p:childTnLst>
                                </p:cTn>
                              </p:par>
                              <p:par>
                                <p:cTn id="20" presetID="53"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p:cTn id="2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5">
                                            <p:txEl>
                                              <p:pRg st="3" end="3"/>
                                            </p:txEl>
                                          </p:spTgt>
                                        </p:tgtEl>
                                      </p:cBhvr>
                                    </p:animEffect>
                                  </p:childTnLst>
                                </p:cTn>
                              </p:par>
                              <p:par>
                                <p:cTn id="25" presetID="53" presetClass="entr" presetSubtype="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p:cTn id="27"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5">
                                            <p:txEl>
                                              <p:pRg st="4" end="4"/>
                                            </p:txEl>
                                          </p:spTgt>
                                        </p:tgtEl>
                                      </p:cBhvr>
                                    </p:animEffect>
                                  </p:childTnLst>
                                </p:cTn>
                              </p:par>
                              <p:par>
                                <p:cTn id="30" presetID="53"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 calcmode="lin" valueType="num">
                                      <p:cBhvr>
                                        <p:cTn id="32"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5">
                                            <p:txEl>
                                              <p:pRg st="5" end="5"/>
                                            </p:txEl>
                                          </p:spTgt>
                                        </p:tgtEl>
                                      </p:cBhvr>
                                    </p:animEffect>
                                  </p:childTnLst>
                                </p:cTn>
                              </p:par>
                              <p:par>
                                <p:cTn id="35" presetID="53" presetClass="entr" presetSubtype="0" fill="hold"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p:cTn id="37"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5">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xit" presetSubtype="0" fill="hold" nodeType="clickEffect">
                                  <p:stCondLst>
                                    <p:cond delay="0"/>
                                  </p:stCondLst>
                                  <p:childTnLst>
                                    <p:anim calcmode="lin" valueType="num">
                                      <p:cBhvr>
                                        <p:cTn id="43" dur="500"/>
                                        <p:tgtEl>
                                          <p:spTgt spid="6">
                                            <p:txEl>
                                              <p:pRg st="0" end="0"/>
                                            </p:txEl>
                                          </p:spTgt>
                                        </p:tgtEl>
                                        <p:attrNameLst>
                                          <p:attrName>ppt_w</p:attrName>
                                        </p:attrNameLst>
                                      </p:cBhvr>
                                      <p:tavLst>
                                        <p:tav tm="0">
                                          <p:val>
                                            <p:strVal val="ppt_w"/>
                                          </p:val>
                                        </p:tav>
                                        <p:tav tm="100000">
                                          <p:val>
                                            <p:fltVal val="0"/>
                                          </p:val>
                                        </p:tav>
                                      </p:tavLst>
                                    </p:anim>
                                    <p:anim calcmode="lin" valueType="num">
                                      <p:cBhvr>
                                        <p:cTn id="44" dur="500"/>
                                        <p:tgtEl>
                                          <p:spTgt spid="6">
                                            <p:txEl>
                                              <p:pRg st="0" end="0"/>
                                            </p:txEl>
                                          </p:spTgt>
                                        </p:tgtEl>
                                        <p:attrNameLst>
                                          <p:attrName>ppt_h</p:attrName>
                                        </p:attrNameLst>
                                      </p:cBhvr>
                                      <p:tavLst>
                                        <p:tav tm="0">
                                          <p:val>
                                            <p:strVal val="ppt_h"/>
                                          </p:val>
                                        </p:tav>
                                        <p:tav tm="100000">
                                          <p:val>
                                            <p:fltVal val="0"/>
                                          </p:val>
                                        </p:tav>
                                      </p:tavLst>
                                    </p:anim>
                                    <p:animEffect transition="out" filter="fade">
                                      <p:cBhvr>
                                        <p:cTn id="45" dur="500"/>
                                        <p:tgtEl>
                                          <p:spTgt spid="6">
                                            <p:txEl>
                                              <p:pRg st="0" end="0"/>
                                            </p:txEl>
                                          </p:spTgt>
                                        </p:tgtEl>
                                      </p:cBhvr>
                                    </p:animEffect>
                                    <p:set>
                                      <p:cBhvr>
                                        <p:cTn id="46" dur="1" fill="hold">
                                          <p:stCondLst>
                                            <p:cond delay="499"/>
                                          </p:stCondLst>
                                        </p:cTn>
                                        <p:tgtEl>
                                          <p:spTgt spid="6">
                                            <p:txEl>
                                              <p:pRg st="0" end="0"/>
                                            </p:txEl>
                                          </p:spTgt>
                                        </p:tgtEl>
                                        <p:attrNameLst>
                                          <p:attrName>style.visibility</p:attrName>
                                        </p:attrNameLst>
                                      </p:cBhvr>
                                      <p:to>
                                        <p:strVal val="hidden"/>
                                      </p:to>
                                    </p:set>
                                  </p:childTnLst>
                                </p:cTn>
                              </p:par>
                              <p:par>
                                <p:cTn id="47" presetID="53" presetClass="exit" presetSubtype="0" fill="hold" nodeType="withEffect">
                                  <p:stCondLst>
                                    <p:cond delay="0"/>
                                  </p:stCondLst>
                                  <p:childTnLst>
                                    <p:anim calcmode="lin" valueType="num">
                                      <p:cBhvr>
                                        <p:cTn id="48" dur="500"/>
                                        <p:tgtEl>
                                          <p:spTgt spid="6">
                                            <p:txEl>
                                              <p:pRg st="1" end="1"/>
                                            </p:txEl>
                                          </p:spTgt>
                                        </p:tgtEl>
                                        <p:attrNameLst>
                                          <p:attrName>ppt_w</p:attrName>
                                        </p:attrNameLst>
                                      </p:cBhvr>
                                      <p:tavLst>
                                        <p:tav tm="0">
                                          <p:val>
                                            <p:strVal val="ppt_w"/>
                                          </p:val>
                                        </p:tav>
                                        <p:tav tm="100000">
                                          <p:val>
                                            <p:fltVal val="0"/>
                                          </p:val>
                                        </p:tav>
                                      </p:tavLst>
                                    </p:anim>
                                    <p:anim calcmode="lin" valueType="num">
                                      <p:cBhvr>
                                        <p:cTn id="49" dur="500"/>
                                        <p:tgtEl>
                                          <p:spTgt spid="6">
                                            <p:txEl>
                                              <p:pRg st="1" end="1"/>
                                            </p:txEl>
                                          </p:spTgt>
                                        </p:tgtEl>
                                        <p:attrNameLst>
                                          <p:attrName>ppt_h</p:attrName>
                                        </p:attrNameLst>
                                      </p:cBhvr>
                                      <p:tavLst>
                                        <p:tav tm="0">
                                          <p:val>
                                            <p:strVal val="ppt_h"/>
                                          </p:val>
                                        </p:tav>
                                        <p:tav tm="100000">
                                          <p:val>
                                            <p:fltVal val="0"/>
                                          </p:val>
                                        </p:tav>
                                      </p:tavLst>
                                    </p:anim>
                                    <p:animEffect transition="out" filter="fade">
                                      <p:cBhvr>
                                        <p:cTn id="50" dur="500"/>
                                        <p:tgtEl>
                                          <p:spTgt spid="6">
                                            <p:txEl>
                                              <p:pRg st="1" end="1"/>
                                            </p:txEl>
                                          </p:spTgt>
                                        </p:tgtEl>
                                      </p:cBhvr>
                                    </p:animEffect>
                                    <p:set>
                                      <p:cBhvr>
                                        <p:cTn id="51" dur="1" fill="hold">
                                          <p:stCondLst>
                                            <p:cond delay="499"/>
                                          </p:stCondLst>
                                        </p:cTn>
                                        <p:tgtEl>
                                          <p:spTgt spid="6">
                                            <p:txEl>
                                              <p:pRg st="1" end="1"/>
                                            </p:txEl>
                                          </p:spTgt>
                                        </p:tgtEl>
                                        <p:attrNameLst>
                                          <p:attrName>style.visibility</p:attrName>
                                        </p:attrNameLst>
                                      </p:cBhvr>
                                      <p:to>
                                        <p:strVal val="hidden"/>
                                      </p:to>
                                    </p:set>
                                  </p:childTnLst>
                                </p:cTn>
                              </p:par>
                              <p:par>
                                <p:cTn id="52" presetID="53" presetClass="exit" presetSubtype="0" fill="hold" nodeType="withEffect">
                                  <p:stCondLst>
                                    <p:cond delay="0"/>
                                  </p:stCondLst>
                                  <p:childTnLst>
                                    <p:anim calcmode="lin" valueType="num">
                                      <p:cBhvr>
                                        <p:cTn id="53" dur="500"/>
                                        <p:tgtEl>
                                          <p:spTgt spid="6">
                                            <p:txEl>
                                              <p:pRg st="2" end="2"/>
                                            </p:txEl>
                                          </p:spTgt>
                                        </p:tgtEl>
                                        <p:attrNameLst>
                                          <p:attrName>ppt_w</p:attrName>
                                        </p:attrNameLst>
                                      </p:cBhvr>
                                      <p:tavLst>
                                        <p:tav tm="0">
                                          <p:val>
                                            <p:strVal val="ppt_w"/>
                                          </p:val>
                                        </p:tav>
                                        <p:tav tm="100000">
                                          <p:val>
                                            <p:fltVal val="0"/>
                                          </p:val>
                                        </p:tav>
                                      </p:tavLst>
                                    </p:anim>
                                    <p:anim calcmode="lin" valueType="num">
                                      <p:cBhvr>
                                        <p:cTn id="54" dur="500"/>
                                        <p:tgtEl>
                                          <p:spTgt spid="6">
                                            <p:txEl>
                                              <p:pRg st="2" end="2"/>
                                            </p:txEl>
                                          </p:spTgt>
                                        </p:tgtEl>
                                        <p:attrNameLst>
                                          <p:attrName>ppt_h</p:attrName>
                                        </p:attrNameLst>
                                      </p:cBhvr>
                                      <p:tavLst>
                                        <p:tav tm="0">
                                          <p:val>
                                            <p:strVal val="ppt_h"/>
                                          </p:val>
                                        </p:tav>
                                        <p:tav tm="100000">
                                          <p:val>
                                            <p:fltVal val="0"/>
                                          </p:val>
                                        </p:tav>
                                      </p:tavLst>
                                    </p:anim>
                                    <p:animEffect transition="out" filter="fade">
                                      <p:cBhvr>
                                        <p:cTn id="55" dur="500"/>
                                        <p:tgtEl>
                                          <p:spTgt spid="6">
                                            <p:txEl>
                                              <p:pRg st="2" end="2"/>
                                            </p:txEl>
                                          </p:spTgt>
                                        </p:tgtEl>
                                      </p:cBhvr>
                                    </p:animEffect>
                                    <p:set>
                                      <p:cBhvr>
                                        <p:cTn id="56" dur="1" fill="hold">
                                          <p:stCondLst>
                                            <p:cond delay="499"/>
                                          </p:stCondLst>
                                        </p:cTn>
                                        <p:tgtEl>
                                          <p:spTgt spid="6">
                                            <p:txEl>
                                              <p:pRg st="2" end="2"/>
                                            </p:txEl>
                                          </p:spTgt>
                                        </p:tgtEl>
                                        <p:attrNameLst>
                                          <p:attrName>style.visibility</p:attrName>
                                        </p:attrNameLst>
                                      </p:cBhvr>
                                      <p:to>
                                        <p:strVal val="hidden"/>
                                      </p:to>
                                    </p:set>
                                  </p:childTnLst>
                                </p:cTn>
                              </p:par>
                              <p:par>
                                <p:cTn id="57" presetID="53" presetClass="exit" presetSubtype="0" fill="hold" nodeType="withEffect">
                                  <p:stCondLst>
                                    <p:cond delay="0"/>
                                  </p:stCondLst>
                                  <p:childTnLst>
                                    <p:anim calcmode="lin" valueType="num">
                                      <p:cBhvr>
                                        <p:cTn id="58" dur="500"/>
                                        <p:tgtEl>
                                          <p:spTgt spid="6">
                                            <p:txEl>
                                              <p:pRg st="3" end="3"/>
                                            </p:txEl>
                                          </p:spTgt>
                                        </p:tgtEl>
                                        <p:attrNameLst>
                                          <p:attrName>ppt_w</p:attrName>
                                        </p:attrNameLst>
                                      </p:cBhvr>
                                      <p:tavLst>
                                        <p:tav tm="0">
                                          <p:val>
                                            <p:strVal val="ppt_w"/>
                                          </p:val>
                                        </p:tav>
                                        <p:tav tm="100000">
                                          <p:val>
                                            <p:fltVal val="0"/>
                                          </p:val>
                                        </p:tav>
                                      </p:tavLst>
                                    </p:anim>
                                    <p:anim calcmode="lin" valueType="num">
                                      <p:cBhvr>
                                        <p:cTn id="59" dur="500"/>
                                        <p:tgtEl>
                                          <p:spTgt spid="6">
                                            <p:txEl>
                                              <p:pRg st="3" end="3"/>
                                            </p:txEl>
                                          </p:spTgt>
                                        </p:tgtEl>
                                        <p:attrNameLst>
                                          <p:attrName>ppt_h</p:attrName>
                                        </p:attrNameLst>
                                      </p:cBhvr>
                                      <p:tavLst>
                                        <p:tav tm="0">
                                          <p:val>
                                            <p:strVal val="ppt_h"/>
                                          </p:val>
                                        </p:tav>
                                        <p:tav tm="100000">
                                          <p:val>
                                            <p:fltVal val="0"/>
                                          </p:val>
                                        </p:tav>
                                      </p:tavLst>
                                    </p:anim>
                                    <p:animEffect transition="out" filter="fade">
                                      <p:cBhvr>
                                        <p:cTn id="60" dur="500"/>
                                        <p:tgtEl>
                                          <p:spTgt spid="6">
                                            <p:txEl>
                                              <p:pRg st="3" end="3"/>
                                            </p:txEl>
                                          </p:spTgt>
                                        </p:tgtEl>
                                      </p:cBhvr>
                                    </p:animEffect>
                                    <p:set>
                                      <p:cBhvr>
                                        <p:cTn id="61" dur="1" fill="hold">
                                          <p:stCondLst>
                                            <p:cond delay="499"/>
                                          </p:stCondLst>
                                        </p:cTn>
                                        <p:tgtEl>
                                          <p:spTgt spid="6">
                                            <p:txEl>
                                              <p:pRg st="3" end="3"/>
                                            </p:txEl>
                                          </p:spTgt>
                                        </p:tgtEl>
                                        <p:attrNameLst>
                                          <p:attrName>style.visibility</p:attrName>
                                        </p:attrNameLst>
                                      </p:cBhvr>
                                      <p:to>
                                        <p:strVal val="hidden"/>
                                      </p:to>
                                    </p:set>
                                  </p:childTnLst>
                                </p:cTn>
                              </p:par>
                              <p:par>
                                <p:cTn id="62" presetID="53" presetClass="exit" presetSubtype="0" fill="hold" nodeType="withEffect">
                                  <p:stCondLst>
                                    <p:cond delay="0"/>
                                  </p:stCondLst>
                                  <p:childTnLst>
                                    <p:anim calcmode="lin" valueType="num">
                                      <p:cBhvr>
                                        <p:cTn id="63" dur="500"/>
                                        <p:tgtEl>
                                          <p:spTgt spid="6">
                                            <p:txEl>
                                              <p:pRg st="4" end="4"/>
                                            </p:txEl>
                                          </p:spTgt>
                                        </p:tgtEl>
                                        <p:attrNameLst>
                                          <p:attrName>ppt_w</p:attrName>
                                        </p:attrNameLst>
                                      </p:cBhvr>
                                      <p:tavLst>
                                        <p:tav tm="0">
                                          <p:val>
                                            <p:strVal val="ppt_w"/>
                                          </p:val>
                                        </p:tav>
                                        <p:tav tm="100000">
                                          <p:val>
                                            <p:fltVal val="0"/>
                                          </p:val>
                                        </p:tav>
                                      </p:tavLst>
                                    </p:anim>
                                    <p:anim calcmode="lin" valueType="num">
                                      <p:cBhvr>
                                        <p:cTn id="64" dur="500"/>
                                        <p:tgtEl>
                                          <p:spTgt spid="6">
                                            <p:txEl>
                                              <p:pRg st="4" end="4"/>
                                            </p:txEl>
                                          </p:spTgt>
                                        </p:tgtEl>
                                        <p:attrNameLst>
                                          <p:attrName>ppt_h</p:attrName>
                                        </p:attrNameLst>
                                      </p:cBhvr>
                                      <p:tavLst>
                                        <p:tav tm="0">
                                          <p:val>
                                            <p:strVal val="ppt_h"/>
                                          </p:val>
                                        </p:tav>
                                        <p:tav tm="100000">
                                          <p:val>
                                            <p:fltVal val="0"/>
                                          </p:val>
                                        </p:tav>
                                      </p:tavLst>
                                    </p:anim>
                                    <p:animEffect transition="out" filter="fade">
                                      <p:cBhvr>
                                        <p:cTn id="65" dur="500"/>
                                        <p:tgtEl>
                                          <p:spTgt spid="6">
                                            <p:txEl>
                                              <p:pRg st="4" end="4"/>
                                            </p:txEl>
                                          </p:spTgt>
                                        </p:tgtEl>
                                      </p:cBhvr>
                                    </p:animEffect>
                                    <p:set>
                                      <p:cBhvr>
                                        <p:cTn id="66" dur="1" fill="hold">
                                          <p:stCondLst>
                                            <p:cond delay="499"/>
                                          </p:stCondLst>
                                        </p:cTn>
                                        <p:tgtEl>
                                          <p:spTgt spid="6">
                                            <p:txEl>
                                              <p:pRg st="4" end="4"/>
                                            </p:txEl>
                                          </p:spTgt>
                                        </p:tgtEl>
                                        <p:attrNameLst>
                                          <p:attrName>style.visibility</p:attrName>
                                        </p:attrNameLst>
                                      </p:cBhvr>
                                      <p:to>
                                        <p:strVal val="hidden"/>
                                      </p:to>
                                    </p:set>
                                  </p:childTnLst>
                                </p:cTn>
                              </p:par>
                              <p:par>
                                <p:cTn id="67" presetID="53" presetClass="exit" presetSubtype="0" fill="hold" nodeType="withEffect">
                                  <p:stCondLst>
                                    <p:cond delay="0"/>
                                  </p:stCondLst>
                                  <p:childTnLst>
                                    <p:anim calcmode="lin" valueType="num">
                                      <p:cBhvr>
                                        <p:cTn id="68" dur="500"/>
                                        <p:tgtEl>
                                          <p:spTgt spid="6">
                                            <p:txEl>
                                              <p:pRg st="5" end="5"/>
                                            </p:txEl>
                                          </p:spTgt>
                                        </p:tgtEl>
                                        <p:attrNameLst>
                                          <p:attrName>ppt_w</p:attrName>
                                        </p:attrNameLst>
                                      </p:cBhvr>
                                      <p:tavLst>
                                        <p:tav tm="0">
                                          <p:val>
                                            <p:strVal val="ppt_w"/>
                                          </p:val>
                                        </p:tav>
                                        <p:tav tm="100000">
                                          <p:val>
                                            <p:fltVal val="0"/>
                                          </p:val>
                                        </p:tav>
                                      </p:tavLst>
                                    </p:anim>
                                    <p:anim calcmode="lin" valueType="num">
                                      <p:cBhvr>
                                        <p:cTn id="69" dur="500"/>
                                        <p:tgtEl>
                                          <p:spTgt spid="6">
                                            <p:txEl>
                                              <p:pRg st="5" end="5"/>
                                            </p:txEl>
                                          </p:spTgt>
                                        </p:tgtEl>
                                        <p:attrNameLst>
                                          <p:attrName>ppt_h</p:attrName>
                                        </p:attrNameLst>
                                      </p:cBhvr>
                                      <p:tavLst>
                                        <p:tav tm="0">
                                          <p:val>
                                            <p:strVal val="ppt_h"/>
                                          </p:val>
                                        </p:tav>
                                        <p:tav tm="100000">
                                          <p:val>
                                            <p:fltVal val="0"/>
                                          </p:val>
                                        </p:tav>
                                      </p:tavLst>
                                    </p:anim>
                                    <p:animEffect transition="out" filter="fade">
                                      <p:cBhvr>
                                        <p:cTn id="70" dur="500"/>
                                        <p:tgtEl>
                                          <p:spTgt spid="6">
                                            <p:txEl>
                                              <p:pRg st="5" end="5"/>
                                            </p:txEl>
                                          </p:spTgt>
                                        </p:tgtEl>
                                      </p:cBhvr>
                                    </p:animEffect>
                                    <p:set>
                                      <p:cBhvr>
                                        <p:cTn id="71" dur="1" fill="hold">
                                          <p:stCondLst>
                                            <p:cond delay="499"/>
                                          </p:stCondLst>
                                        </p:cTn>
                                        <p:tgtEl>
                                          <p:spTgt spid="6">
                                            <p:txEl>
                                              <p:pRg st="5" end="5"/>
                                            </p:txEl>
                                          </p:spTgt>
                                        </p:tgtEl>
                                        <p:attrNameLst>
                                          <p:attrName>style.visibility</p:attrName>
                                        </p:attrNameLst>
                                      </p:cBhvr>
                                      <p:to>
                                        <p:strVal val="hidden"/>
                                      </p:to>
                                    </p:set>
                                  </p:childTnLst>
                                </p:cTn>
                              </p:par>
                              <p:par>
                                <p:cTn id="72" presetID="53" presetClass="exit" presetSubtype="0" fill="hold" nodeType="withEffect">
                                  <p:stCondLst>
                                    <p:cond delay="0"/>
                                  </p:stCondLst>
                                  <p:childTnLst>
                                    <p:anim calcmode="lin" valueType="num">
                                      <p:cBhvr>
                                        <p:cTn id="73" dur="500"/>
                                        <p:tgtEl>
                                          <p:spTgt spid="6">
                                            <p:txEl>
                                              <p:pRg st="6" end="6"/>
                                            </p:txEl>
                                          </p:spTgt>
                                        </p:tgtEl>
                                        <p:attrNameLst>
                                          <p:attrName>ppt_w</p:attrName>
                                        </p:attrNameLst>
                                      </p:cBhvr>
                                      <p:tavLst>
                                        <p:tav tm="0">
                                          <p:val>
                                            <p:strVal val="ppt_w"/>
                                          </p:val>
                                        </p:tav>
                                        <p:tav tm="100000">
                                          <p:val>
                                            <p:fltVal val="0"/>
                                          </p:val>
                                        </p:tav>
                                      </p:tavLst>
                                    </p:anim>
                                    <p:anim calcmode="lin" valueType="num">
                                      <p:cBhvr>
                                        <p:cTn id="74" dur="500"/>
                                        <p:tgtEl>
                                          <p:spTgt spid="6">
                                            <p:txEl>
                                              <p:pRg st="6" end="6"/>
                                            </p:txEl>
                                          </p:spTgt>
                                        </p:tgtEl>
                                        <p:attrNameLst>
                                          <p:attrName>ppt_h</p:attrName>
                                        </p:attrNameLst>
                                      </p:cBhvr>
                                      <p:tavLst>
                                        <p:tav tm="0">
                                          <p:val>
                                            <p:strVal val="ppt_h"/>
                                          </p:val>
                                        </p:tav>
                                        <p:tav tm="100000">
                                          <p:val>
                                            <p:fltVal val="0"/>
                                          </p:val>
                                        </p:tav>
                                      </p:tavLst>
                                    </p:anim>
                                    <p:animEffect transition="out" filter="fade">
                                      <p:cBhvr>
                                        <p:cTn id="75" dur="500"/>
                                        <p:tgtEl>
                                          <p:spTgt spid="6">
                                            <p:txEl>
                                              <p:pRg st="6" end="6"/>
                                            </p:txEl>
                                          </p:spTgt>
                                        </p:tgtEl>
                                      </p:cBhvr>
                                    </p:animEffect>
                                    <p:set>
                                      <p:cBhvr>
                                        <p:cTn id="76" dur="1" fill="hold">
                                          <p:stCondLst>
                                            <p:cond delay="499"/>
                                          </p:stCondLst>
                                        </p:cTn>
                                        <p:tgtEl>
                                          <p:spTgt spid="6">
                                            <p:txEl>
                                              <p:pRg st="6" end="6"/>
                                            </p:txEl>
                                          </p:spTgt>
                                        </p:tgtEl>
                                        <p:attrNameLst>
                                          <p:attrName>style.visibility</p:attrName>
                                        </p:attrNameLst>
                                      </p:cBhvr>
                                      <p:to>
                                        <p:strVal val="hidden"/>
                                      </p:to>
                                    </p:set>
                                  </p:childTnLst>
                                </p:cTn>
                              </p:par>
                              <p:par>
                                <p:cTn id="77" presetID="53" presetClass="exit" presetSubtype="0" fill="hold" grpId="0" nodeType="withEffect">
                                  <p:stCondLst>
                                    <p:cond delay="0"/>
                                  </p:stCondLst>
                                  <p:childTnLst>
                                    <p:anim calcmode="lin" valueType="num">
                                      <p:cBhvr>
                                        <p:cTn id="78" dur="500"/>
                                        <p:tgtEl>
                                          <p:spTgt spid="6"/>
                                        </p:tgtEl>
                                        <p:attrNameLst>
                                          <p:attrName>ppt_w</p:attrName>
                                        </p:attrNameLst>
                                      </p:cBhvr>
                                      <p:tavLst>
                                        <p:tav tm="0">
                                          <p:val>
                                            <p:strVal val="ppt_w"/>
                                          </p:val>
                                        </p:tav>
                                        <p:tav tm="100000">
                                          <p:val>
                                            <p:fltVal val="0"/>
                                          </p:val>
                                        </p:tav>
                                      </p:tavLst>
                                    </p:anim>
                                    <p:anim calcmode="lin" valueType="num">
                                      <p:cBhvr>
                                        <p:cTn id="79" dur="500"/>
                                        <p:tgtEl>
                                          <p:spTgt spid="6"/>
                                        </p:tgtEl>
                                        <p:attrNameLst>
                                          <p:attrName>ppt_h</p:attrName>
                                        </p:attrNameLst>
                                      </p:cBhvr>
                                      <p:tavLst>
                                        <p:tav tm="0">
                                          <p:val>
                                            <p:strVal val="ppt_h"/>
                                          </p:val>
                                        </p:tav>
                                        <p:tav tm="100000">
                                          <p:val>
                                            <p:fltVal val="0"/>
                                          </p:val>
                                        </p:tav>
                                      </p:tavLst>
                                    </p:anim>
                                    <p:animEffect transition="out" filter="fade">
                                      <p:cBhvr>
                                        <p:cTn id="80" dur="500"/>
                                        <p:tgtEl>
                                          <p:spTgt spid="6"/>
                                        </p:tgtEl>
                                      </p:cBhvr>
                                    </p:animEffect>
                                    <p:set>
                                      <p:cBhvr>
                                        <p:cTn id="8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a:t>
            </a:r>
            <a:r>
              <a:rPr lang="zh-CN" altLang="en-US" dirty="0"/>
              <a:t>　优化技术介绍</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p:txBody>
          <a:bodyPr>
            <a:normAutofit/>
          </a:bodyPr>
          <a:lstStyle/>
          <a:p>
            <a:r>
              <a:rPr lang="zh-CN" altLang="en-US" dirty="0"/>
              <a:t>所谓代码优化，是指对</a:t>
            </a:r>
            <a:r>
              <a:rPr lang="zh-CN" altLang="en-US" dirty="0">
                <a:solidFill>
                  <a:srgbClr val="FF0000"/>
                </a:solidFill>
              </a:rPr>
              <a:t>中间代码</a:t>
            </a:r>
            <a:r>
              <a:rPr lang="zh-CN" altLang="en-US" dirty="0"/>
              <a:t>或</a:t>
            </a:r>
            <a:r>
              <a:rPr lang="zh-CN" altLang="en-US" dirty="0">
                <a:solidFill>
                  <a:srgbClr val="FF0000"/>
                </a:solidFill>
              </a:rPr>
              <a:t>目标代码</a:t>
            </a:r>
            <a:r>
              <a:rPr lang="zh-CN" altLang="en-US" dirty="0"/>
              <a:t>进行</a:t>
            </a:r>
            <a:r>
              <a:rPr lang="zh-CN" altLang="en-US" dirty="0">
                <a:solidFill>
                  <a:srgbClr val="C00000"/>
                </a:solidFill>
              </a:rPr>
              <a:t>等价变换</a:t>
            </a:r>
            <a:r>
              <a:rPr lang="zh-CN" altLang="en-US" dirty="0"/>
              <a:t>，使得变换后的代码</a:t>
            </a:r>
            <a:r>
              <a:rPr lang="zh-CN" altLang="en-US" dirty="0">
                <a:solidFill>
                  <a:srgbClr val="0000FF"/>
                </a:solidFill>
              </a:rPr>
              <a:t>运行速度加快</a:t>
            </a:r>
            <a:r>
              <a:rPr lang="zh-CN" altLang="en-US" dirty="0"/>
              <a:t>和</a:t>
            </a:r>
            <a:r>
              <a:rPr lang="zh-CN" altLang="en-US" dirty="0">
                <a:solidFill>
                  <a:srgbClr val="0000FF"/>
                </a:solidFill>
              </a:rPr>
              <a:t>存储空间减少</a:t>
            </a:r>
            <a:r>
              <a:rPr lang="zh-CN" altLang="en-US" dirty="0"/>
              <a:t>。</a:t>
            </a:r>
            <a:endParaRPr lang="en-US" altLang="zh-CN" dirty="0"/>
          </a:p>
          <a:p>
            <a:r>
              <a:rPr lang="zh-CN" altLang="en-US" dirty="0"/>
              <a:t>优化分类</a:t>
            </a:r>
            <a:endParaRPr lang="en-US" altLang="zh-CN" dirty="0"/>
          </a:p>
          <a:p>
            <a:r>
              <a:rPr lang="zh-CN" altLang="en-US" dirty="0"/>
              <a:t>优化的思路</a:t>
            </a:r>
            <a:endParaRPr lang="en-US" altLang="zh-CN" dirty="0"/>
          </a:p>
          <a:p>
            <a:r>
              <a:rPr lang="zh-CN" altLang="en-US" dirty="0"/>
              <a:t>分析方法</a:t>
            </a:r>
            <a:endParaRPr lang="en-US" altLang="zh-CN" dirty="0"/>
          </a:p>
          <a:p>
            <a:r>
              <a:rPr lang="zh-CN" altLang="en-US" dirty="0"/>
              <a:t>优化的顺序与重复</a:t>
            </a:r>
            <a:endParaRPr lang="en-US" altLang="zh-CN" dirty="0"/>
          </a:p>
          <a:p>
            <a:endParaRPr lang="zh-CN" altLang="en-US" dirty="0"/>
          </a:p>
          <a:p>
            <a:endParaRPr lang="zh-CN" altLang="en-US" dirty="0"/>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4</a:t>
            </a:fld>
            <a:endParaRPr lang="en-US" dirty="0"/>
          </a:p>
        </p:txBody>
      </p:sp>
    </p:spTree>
    <p:extLst>
      <p:ext uri="{BB962C8B-B14F-4D97-AF65-F5344CB8AC3E}">
        <p14:creationId xmlns:p14="http://schemas.microsoft.com/office/powerpoint/2010/main" val="23825435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4" name="灯片编号占位符 3">
            <a:extLst>
              <a:ext uri="{FF2B5EF4-FFF2-40B4-BE49-F238E27FC236}">
                <a16:creationId xmlns:a16="http://schemas.microsoft.com/office/drawing/2014/main" id="{207F558F-ED92-424E-9B61-6AEEF75DF982}"/>
              </a:ext>
            </a:extLst>
          </p:cNvPr>
          <p:cNvSpPr>
            <a:spLocks noGrp="1"/>
          </p:cNvSpPr>
          <p:nvPr>
            <p:ph type="sldNum" sz="quarter" idx="4"/>
          </p:nvPr>
        </p:nvSpPr>
        <p:spPr/>
        <p:txBody>
          <a:bodyPr/>
          <a:lstStyle/>
          <a:p>
            <a:fld id="{E3A857A3-1012-4184-86F6-41658C62E65F}" type="slidenum">
              <a:rPr lang="en-US" smtClean="0"/>
              <a:pPr/>
              <a:t>49</a:t>
            </a:fld>
            <a:endParaRPr lang="en-US" dirty="0"/>
          </a:p>
        </p:txBody>
      </p:sp>
      <p:sp>
        <p:nvSpPr>
          <p:cNvPr id="5" name="Rectangle 25">
            <a:extLst>
              <a:ext uri="{FF2B5EF4-FFF2-40B4-BE49-F238E27FC236}">
                <a16:creationId xmlns:a16="http://schemas.microsoft.com/office/drawing/2014/main" id="{18E10480-EE38-4E7C-B686-3E1BA9BE6002}"/>
              </a:ext>
            </a:extLst>
          </p:cNvPr>
          <p:cNvSpPr>
            <a:spLocks noChangeArrowheads="1"/>
          </p:cNvSpPr>
          <p:nvPr/>
        </p:nvSpPr>
        <p:spPr bwMode="auto">
          <a:xfrm>
            <a:off x="7568509" y="1471824"/>
            <a:ext cx="1243013" cy="1458912"/>
          </a:xfrm>
          <a:prstGeom prst="rect">
            <a:avLst/>
          </a:prstGeom>
          <a:solidFill>
            <a:schemeClr val="accent1">
              <a:lumMod val="40000"/>
              <a:lumOff val="60000"/>
            </a:schemeClr>
          </a:solidFill>
          <a:ln w="25400">
            <a:solidFill>
              <a:sysClr val="windowText" lastClr="000000"/>
            </a:solidFill>
            <a:prstDash val="lg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6" name="Rectangle 33">
            <a:extLst>
              <a:ext uri="{FF2B5EF4-FFF2-40B4-BE49-F238E27FC236}">
                <a16:creationId xmlns:a16="http://schemas.microsoft.com/office/drawing/2014/main" id="{B920EABB-F730-48E3-AB13-FD13FE82990A}"/>
              </a:ext>
            </a:extLst>
          </p:cNvPr>
          <p:cNvSpPr>
            <a:spLocks noChangeArrowheads="1"/>
          </p:cNvSpPr>
          <p:nvPr/>
        </p:nvSpPr>
        <p:spPr bwMode="auto">
          <a:xfrm>
            <a:off x="2979047" y="3535574"/>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8" name="Rectangle 4">
            <a:extLst>
              <a:ext uri="{FF2B5EF4-FFF2-40B4-BE49-F238E27FC236}">
                <a16:creationId xmlns:a16="http://schemas.microsoft.com/office/drawing/2014/main" id="{0D901A92-7CAC-4478-9722-6245D7A5F68A}"/>
              </a:ext>
            </a:extLst>
          </p:cNvPr>
          <p:cNvSpPr>
            <a:spLocks noChangeArrowheads="1"/>
          </p:cNvSpPr>
          <p:nvPr/>
        </p:nvSpPr>
        <p:spPr bwMode="auto">
          <a:xfrm>
            <a:off x="5057084" y="1489286"/>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9" name="Rectangle 5">
            <a:extLst>
              <a:ext uri="{FF2B5EF4-FFF2-40B4-BE49-F238E27FC236}">
                <a16:creationId xmlns:a16="http://schemas.microsoft.com/office/drawing/2014/main" id="{0A005476-D666-4575-87CD-CDC2559B0589}"/>
              </a:ext>
            </a:extLst>
          </p:cNvPr>
          <p:cNvSpPr>
            <a:spLocks noChangeArrowheads="1"/>
          </p:cNvSpPr>
          <p:nvPr/>
        </p:nvSpPr>
        <p:spPr bwMode="auto">
          <a:xfrm>
            <a:off x="5053909" y="2627524"/>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6">
            <a:extLst>
              <a:ext uri="{FF2B5EF4-FFF2-40B4-BE49-F238E27FC236}">
                <a16:creationId xmlns:a16="http://schemas.microsoft.com/office/drawing/2014/main" id="{52EC6B0E-DAF7-46F3-81EB-99B211AB1BCA}"/>
              </a:ext>
            </a:extLst>
          </p:cNvPr>
          <p:cNvSpPr>
            <a:spLocks noChangeArrowheads="1"/>
          </p:cNvSpPr>
          <p:nvPr/>
        </p:nvSpPr>
        <p:spPr bwMode="auto">
          <a:xfrm>
            <a:off x="6877956" y="1471824"/>
            <a:ext cx="393699" cy="2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1" name="Rectangle 7">
            <a:extLst>
              <a:ext uri="{FF2B5EF4-FFF2-40B4-BE49-F238E27FC236}">
                <a16:creationId xmlns:a16="http://schemas.microsoft.com/office/drawing/2014/main" id="{89C26C7F-17BA-4A7B-908D-EB21A3B00418}"/>
              </a:ext>
            </a:extLst>
          </p:cNvPr>
          <p:cNvSpPr>
            <a:spLocks noChangeArrowheads="1"/>
          </p:cNvSpPr>
          <p:nvPr/>
        </p:nvSpPr>
        <p:spPr bwMode="auto">
          <a:xfrm>
            <a:off x="6860499" y="2535264"/>
            <a:ext cx="627060" cy="32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2" name="Rectangle 8">
            <a:extLst>
              <a:ext uri="{FF2B5EF4-FFF2-40B4-BE49-F238E27FC236}">
                <a16:creationId xmlns:a16="http://schemas.microsoft.com/office/drawing/2014/main" id="{1D049561-D908-419D-84FC-D990D92032B2}"/>
              </a:ext>
            </a:extLst>
          </p:cNvPr>
          <p:cNvSpPr>
            <a:spLocks noChangeArrowheads="1"/>
          </p:cNvSpPr>
          <p:nvPr/>
        </p:nvSpPr>
        <p:spPr bwMode="auto">
          <a:xfrm>
            <a:off x="5071372" y="3776874"/>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3" name="Line 9">
            <a:extLst>
              <a:ext uri="{FF2B5EF4-FFF2-40B4-BE49-F238E27FC236}">
                <a16:creationId xmlns:a16="http://schemas.microsoft.com/office/drawing/2014/main" id="{BAB1153C-93D2-4E30-9164-358F07E0D23A}"/>
              </a:ext>
            </a:extLst>
          </p:cNvPr>
          <p:cNvSpPr>
            <a:spLocks noChangeShapeType="1"/>
          </p:cNvSpPr>
          <p:nvPr/>
        </p:nvSpPr>
        <p:spPr bwMode="auto">
          <a:xfrm>
            <a:off x="5888946" y="2311465"/>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4" name="Line 10">
            <a:extLst>
              <a:ext uri="{FF2B5EF4-FFF2-40B4-BE49-F238E27FC236}">
                <a16:creationId xmlns:a16="http://schemas.microsoft.com/office/drawing/2014/main" id="{181375F2-24C5-4CC6-99FA-A8FB842C9A26}"/>
              </a:ext>
            </a:extLst>
          </p:cNvPr>
          <p:cNvSpPr>
            <a:spLocks noChangeShapeType="1"/>
          </p:cNvSpPr>
          <p:nvPr/>
        </p:nvSpPr>
        <p:spPr bwMode="auto">
          <a:xfrm>
            <a:off x="5871484" y="3460615"/>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5" name="Rectangle 11">
            <a:extLst>
              <a:ext uri="{FF2B5EF4-FFF2-40B4-BE49-F238E27FC236}">
                <a16:creationId xmlns:a16="http://schemas.microsoft.com/office/drawing/2014/main" id="{2C3A3280-2A02-4C5E-A0EF-77044B14F30E}"/>
              </a:ext>
            </a:extLst>
          </p:cNvPr>
          <p:cNvSpPr>
            <a:spLocks noChangeArrowheads="1"/>
          </p:cNvSpPr>
          <p:nvPr/>
        </p:nvSpPr>
        <p:spPr bwMode="auto">
          <a:xfrm>
            <a:off x="5071372" y="4938924"/>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6" name="Line 12">
            <a:extLst>
              <a:ext uri="{FF2B5EF4-FFF2-40B4-BE49-F238E27FC236}">
                <a16:creationId xmlns:a16="http://schemas.microsoft.com/office/drawing/2014/main" id="{11E43B01-7862-4A90-9036-C181C0EEC605}"/>
              </a:ext>
            </a:extLst>
          </p:cNvPr>
          <p:cNvSpPr>
            <a:spLocks noChangeShapeType="1"/>
          </p:cNvSpPr>
          <p:nvPr/>
        </p:nvSpPr>
        <p:spPr bwMode="auto">
          <a:xfrm>
            <a:off x="5871484" y="4608178"/>
            <a:ext cx="0" cy="31903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4">
            <a:extLst>
              <a:ext uri="{FF2B5EF4-FFF2-40B4-BE49-F238E27FC236}">
                <a16:creationId xmlns:a16="http://schemas.microsoft.com/office/drawing/2014/main" id="{12D4DB5E-0700-49A0-9E21-408F9E8E1915}"/>
              </a:ext>
            </a:extLst>
          </p:cNvPr>
          <p:cNvSpPr>
            <a:spLocks noChangeArrowheads="1"/>
          </p:cNvSpPr>
          <p:nvPr/>
        </p:nvSpPr>
        <p:spPr bwMode="auto">
          <a:xfrm>
            <a:off x="6877966" y="4843088"/>
            <a:ext cx="625473" cy="32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8" name="Rectangle 15">
            <a:extLst>
              <a:ext uri="{FF2B5EF4-FFF2-40B4-BE49-F238E27FC236}">
                <a16:creationId xmlns:a16="http://schemas.microsoft.com/office/drawing/2014/main" id="{6524D1C1-6252-433C-B154-0A43C085F161}"/>
              </a:ext>
            </a:extLst>
          </p:cNvPr>
          <p:cNvSpPr>
            <a:spLocks noChangeArrowheads="1"/>
          </p:cNvSpPr>
          <p:nvPr/>
        </p:nvSpPr>
        <p:spPr bwMode="auto">
          <a:xfrm>
            <a:off x="6874791" y="3684414"/>
            <a:ext cx="628648"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 name="Rectangle 16">
            <a:extLst>
              <a:ext uri="{FF2B5EF4-FFF2-40B4-BE49-F238E27FC236}">
                <a16:creationId xmlns:a16="http://schemas.microsoft.com/office/drawing/2014/main" id="{12337202-BF76-4CB6-B32C-6B9FFAE3D930}"/>
              </a:ext>
            </a:extLst>
          </p:cNvPr>
          <p:cNvSpPr>
            <a:spLocks noChangeArrowheads="1"/>
          </p:cNvSpPr>
          <p:nvPr/>
        </p:nvSpPr>
        <p:spPr bwMode="auto">
          <a:xfrm>
            <a:off x="2502797" y="3559917"/>
            <a:ext cx="514348" cy="32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0" name="Line 18">
            <a:extLst>
              <a:ext uri="{FF2B5EF4-FFF2-40B4-BE49-F238E27FC236}">
                <a16:creationId xmlns:a16="http://schemas.microsoft.com/office/drawing/2014/main" id="{F3D50095-92B6-40B9-B97E-EA0A49B18B4F}"/>
              </a:ext>
            </a:extLst>
          </p:cNvPr>
          <p:cNvSpPr>
            <a:spLocks noChangeShapeType="1"/>
          </p:cNvSpPr>
          <p:nvPr/>
        </p:nvSpPr>
        <p:spPr bwMode="auto">
          <a:xfrm flipH="1">
            <a:off x="4185566" y="5243068"/>
            <a:ext cx="1503356"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1" name="Line 19">
            <a:extLst>
              <a:ext uri="{FF2B5EF4-FFF2-40B4-BE49-F238E27FC236}">
                <a16:creationId xmlns:a16="http://schemas.microsoft.com/office/drawing/2014/main" id="{FDA893F8-0F96-4229-8287-A19F1315BED2}"/>
              </a:ext>
            </a:extLst>
          </p:cNvPr>
          <p:cNvSpPr>
            <a:spLocks noChangeShapeType="1"/>
          </p:cNvSpPr>
          <p:nvPr/>
        </p:nvSpPr>
        <p:spPr bwMode="auto">
          <a:xfrm>
            <a:off x="6071509" y="5243068"/>
            <a:ext cx="1487481"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Rectangle 20">
            <a:extLst>
              <a:ext uri="{FF2B5EF4-FFF2-40B4-BE49-F238E27FC236}">
                <a16:creationId xmlns:a16="http://schemas.microsoft.com/office/drawing/2014/main" id="{4686316E-8C78-4557-86AF-302C5DA85716}"/>
              </a:ext>
            </a:extLst>
          </p:cNvPr>
          <p:cNvSpPr>
            <a:spLocks noChangeArrowheads="1"/>
          </p:cNvSpPr>
          <p:nvPr/>
        </p:nvSpPr>
        <p:spPr bwMode="auto">
          <a:xfrm>
            <a:off x="8595624" y="3343930"/>
            <a:ext cx="627060"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6</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3" name="Freeform 21">
            <a:extLst>
              <a:ext uri="{FF2B5EF4-FFF2-40B4-BE49-F238E27FC236}">
                <a16:creationId xmlns:a16="http://schemas.microsoft.com/office/drawing/2014/main" id="{5204FB9D-87D1-4318-A609-ED913D32E016}"/>
              </a:ext>
            </a:extLst>
          </p:cNvPr>
          <p:cNvSpPr>
            <a:spLocks/>
          </p:cNvSpPr>
          <p:nvPr/>
        </p:nvSpPr>
        <p:spPr bwMode="auto">
          <a:xfrm rot="367755">
            <a:off x="4345147" y="2460228"/>
            <a:ext cx="768347" cy="109752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2">
            <a:extLst>
              <a:ext uri="{FF2B5EF4-FFF2-40B4-BE49-F238E27FC236}">
                <a16:creationId xmlns:a16="http://schemas.microsoft.com/office/drawing/2014/main" id="{93A6C314-A260-4075-BADC-920F91D9612A}"/>
              </a:ext>
            </a:extLst>
          </p:cNvPr>
          <p:cNvSpPr>
            <a:spLocks/>
          </p:cNvSpPr>
          <p:nvPr/>
        </p:nvSpPr>
        <p:spPr bwMode="auto">
          <a:xfrm rot="190181">
            <a:off x="4354346" y="3622984"/>
            <a:ext cx="754059" cy="1105957"/>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Rectangle 35">
            <a:extLst>
              <a:ext uri="{FF2B5EF4-FFF2-40B4-BE49-F238E27FC236}">
                <a16:creationId xmlns:a16="http://schemas.microsoft.com/office/drawing/2014/main" id="{0193F249-F3B0-4B1A-9511-729A1FE8E6D6}"/>
              </a:ext>
            </a:extLst>
          </p:cNvPr>
          <p:cNvSpPr>
            <a:spLocks noChangeArrowheads="1"/>
          </p:cNvSpPr>
          <p:nvPr/>
        </p:nvSpPr>
        <p:spPr bwMode="auto">
          <a:xfrm>
            <a:off x="7624072" y="3700674"/>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7" name="Rectangle 24">
            <a:extLst>
              <a:ext uri="{FF2B5EF4-FFF2-40B4-BE49-F238E27FC236}">
                <a16:creationId xmlns:a16="http://schemas.microsoft.com/office/drawing/2014/main" id="{F3AEE69C-9104-4D82-8CF4-5EBFEC67BFDF}"/>
              </a:ext>
            </a:extLst>
          </p:cNvPr>
          <p:cNvSpPr>
            <a:spLocks noChangeArrowheads="1"/>
          </p:cNvSpPr>
          <p:nvPr/>
        </p:nvSpPr>
        <p:spPr bwMode="auto">
          <a:xfrm>
            <a:off x="2925072" y="3481599"/>
            <a:ext cx="1292225" cy="2484437"/>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prstClr val="black"/>
              </a:solidFill>
              <a:ea typeface="楷体_GB2312" pitchFamily="49" charset="-122"/>
            </a:endParaRPr>
          </a:p>
        </p:txBody>
      </p:sp>
      <p:cxnSp>
        <p:nvCxnSpPr>
          <p:cNvPr id="28" name="直接连接符 27">
            <a:extLst>
              <a:ext uri="{FF2B5EF4-FFF2-40B4-BE49-F238E27FC236}">
                <a16:creationId xmlns:a16="http://schemas.microsoft.com/office/drawing/2014/main" id="{09570D1D-44BC-4C79-91E1-F8E01CC8AA6B}"/>
              </a:ext>
            </a:extLst>
          </p:cNvPr>
          <p:cNvCxnSpPr/>
          <p:nvPr/>
        </p:nvCxnSpPr>
        <p:spPr>
          <a:xfrm>
            <a:off x="3385447" y="3768936"/>
            <a:ext cx="601662" cy="0"/>
          </a:xfrm>
          <a:prstGeom prst="line">
            <a:avLst/>
          </a:prstGeom>
          <a:noFill/>
          <a:ln w="38100" cap="flat" cmpd="sng" algn="ctr">
            <a:solidFill>
              <a:srgbClr val="FF0000"/>
            </a:solidFill>
            <a:prstDash val="solid"/>
          </a:ln>
          <a:effectLst/>
        </p:spPr>
      </p:cxnSp>
      <p:sp>
        <p:nvSpPr>
          <p:cNvPr id="29" name="任意多边形 31">
            <a:extLst>
              <a:ext uri="{FF2B5EF4-FFF2-40B4-BE49-F238E27FC236}">
                <a16:creationId xmlns:a16="http://schemas.microsoft.com/office/drawing/2014/main" id="{DDA25474-CB30-4694-B3BD-380F067C5631}"/>
              </a:ext>
            </a:extLst>
          </p:cNvPr>
          <p:cNvSpPr/>
          <p:nvPr/>
        </p:nvSpPr>
        <p:spPr>
          <a:xfrm>
            <a:off x="2377384" y="2070311"/>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grpSp>
        <p:nvGrpSpPr>
          <p:cNvPr id="30" name="组合 33">
            <a:extLst>
              <a:ext uri="{FF2B5EF4-FFF2-40B4-BE49-F238E27FC236}">
                <a16:creationId xmlns:a16="http://schemas.microsoft.com/office/drawing/2014/main" id="{A00FF6AD-4236-4DEB-8564-B58D28B0AA21}"/>
              </a:ext>
            </a:extLst>
          </p:cNvPr>
          <p:cNvGrpSpPr>
            <a:grpSpLocks/>
          </p:cNvGrpSpPr>
          <p:nvPr/>
        </p:nvGrpSpPr>
        <p:grpSpPr bwMode="auto">
          <a:xfrm>
            <a:off x="1482034" y="3780049"/>
            <a:ext cx="2144713" cy="714375"/>
            <a:chOff x="50243" y="3435846"/>
            <a:chExt cx="2145493" cy="714206"/>
          </a:xfrm>
        </p:grpSpPr>
        <p:sp>
          <p:nvSpPr>
            <p:cNvPr id="31" name="矩形 30">
              <a:extLst>
                <a:ext uri="{FF2B5EF4-FFF2-40B4-BE49-F238E27FC236}">
                  <a16:creationId xmlns:a16="http://schemas.microsoft.com/office/drawing/2014/main" id="{2A9E5008-4FF3-4105-9E0D-5855AEE00659}"/>
                </a:ext>
              </a:extLst>
            </p:cNvPr>
            <p:cNvSpPr/>
            <p:nvPr/>
          </p:nvSpPr>
          <p:spPr>
            <a:xfrm>
              <a:off x="50243" y="3504092"/>
              <a:ext cx="1137063" cy="645960"/>
            </a:xfrm>
            <a:prstGeom prst="rect">
              <a:avLst/>
            </a:prstGeom>
            <a:solidFill>
              <a:srgbClr val="F5C040">
                <a:lumMod val="60000"/>
                <a:lumOff val="40000"/>
              </a:srgbClr>
            </a:solidFill>
            <a:ln>
              <a:solidFill>
                <a:sysClr val="windowText" lastClr="000000"/>
              </a:solidFill>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楷体" pitchFamily="49" charset="-122"/>
                  <a:ea typeface="楷体" pitchFamily="49" charset="-122"/>
                  <a:cs typeface="Times New Roman" pitchFamily="18" charset="0"/>
                </a:rPr>
                <a:t>全局公共子表达式</a:t>
              </a:r>
              <a:endParaRPr kumimoji="0" lang="en-US" altLang="zh-CN" sz="1800" b="1" i="0" u="none" strike="noStrike" kern="0" cap="none" spc="0" normalizeH="0" baseline="0" noProof="0" dirty="0">
                <a:ln>
                  <a:noFill/>
                </a:ln>
                <a:solidFill>
                  <a:prstClr val="black"/>
                </a:solidFill>
                <a:effectLst/>
                <a:uLnTx/>
                <a:uFillTx/>
                <a:latin typeface="楷体" pitchFamily="49" charset="-122"/>
                <a:ea typeface="楷体" pitchFamily="49" charset="-122"/>
                <a:cs typeface="Times New Roman" pitchFamily="18" charset="0"/>
              </a:endParaRPr>
            </a:p>
          </p:txBody>
        </p:sp>
        <p:cxnSp>
          <p:nvCxnSpPr>
            <p:cNvPr id="32" name="直接连接符 31">
              <a:extLst>
                <a:ext uri="{FF2B5EF4-FFF2-40B4-BE49-F238E27FC236}">
                  <a16:creationId xmlns:a16="http://schemas.microsoft.com/office/drawing/2014/main" id="{F02C83C8-658A-4320-8A41-2494F82F7E46}"/>
                </a:ext>
              </a:extLst>
            </p:cNvPr>
            <p:cNvCxnSpPr/>
            <p:nvPr/>
          </p:nvCxnSpPr>
          <p:spPr>
            <a:xfrm flipV="1">
              <a:off x="1192071" y="3435846"/>
              <a:ext cx="1003665" cy="244417"/>
            </a:xfrm>
            <a:prstGeom prst="line">
              <a:avLst/>
            </a:prstGeom>
            <a:noFill/>
            <a:ln w="22225" cap="flat" cmpd="sng" algn="ctr">
              <a:solidFill>
                <a:srgbClr val="FF0000"/>
              </a:solidFill>
              <a:prstDash val="solid"/>
            </a:ln>
            <a:effectLst/>
          </p:spPr>
        </p:cxnSp>
      </p:grpSp>
      <p:cxnSp>
        <p:nvCxnSpPr>
          <p:cNvPr id="33" name="直接连接符 32">
            <a:extLst>
              <a:ext uri="{FF2B5EF4-FFF2-40B4-BE49-F238E27FC236}">
                <a16:creationId xmlns:a16="http://schemas.microsoft.com/office/drawing/2014/main" id="{E92B8399-5DBD-4771-BE41-72019ACC676E}"/>
              </a:ext>
            </a:extLst>
          </p:cNvPr>
          <p:cNvCxnSpPr/>
          <p:nvPr/>
        </p:nvCxnSpPr>
        <p:spPr>
          <a:xfrm>
            <a:off x="3410847" y="4353136"/>
            <a:ext cx="601662" cy="0"/>
          </a:xfrm>
          <a:prstGeom prst="line">
            <a:avLst/>
          </a:prstGeom>
          <a:noFill/>
          <a:ln w="38100" cap="flat" cmpd="sng" algn="ctr">
            <a:solidFill>
              <a:srgbClr val="FF0000"/>
            </a:solidFill>
            <a:prstDash val="solid"/>
          </a:ln>
          <a:effectLst/>
        </p:spPr>
      </p:cxnSp>
      <p:cxnSp>
        <p:nvCxnSpPr>
          <p:cNvPr id="34" name="直接连接符 33">
            <a:extLst>
              <a:ext uri="{FF2B5EF4-FFF2-40B4-BE49-F238E27FC236}">
                <a16:creationId xmlns:a16="http://schemas.microsoft.com/office/drawing/2014/main" id="{0377BBB5-2E7D-4331-A443-4D1F535A0021}"/>
              </a:ext>
            </a:extLst>
          </p:cNvPr>
          <p:cNvCxnSpPr/>
          <p:nvPr/>
        </p:nvCxnSpPr>
        <p:spPr>
          <a:xfrm>
            <a:off x="2618684" y="4024524"/>
            <a:ext cx="1152525" cy="328612"/>
          </a:xfrm>
          <a:prstGeom prst="line">
            <a:avLst/>
          </a:prstGeom>
          <a:noFill/>
          <a:ln w="22225" cap="flat" cmpd="sng" algn="ctr">
            <a:solidFill>
              <a:srgbClr val="FF0000"/>
            </a:solidFill>
            <a:prstDash val="solid"/>
          </a:ln>
          <a:effectLst/>
        </p:spPr>
      </p:cxnSp>
      <p:sp>
        <p:nvSpPr>
          <p:cNvPr id="35" name="文本框 34">
            <a:extLst>
              <a:ext uri="{FF2B5EF4-FFF2-40B4-BE49-F238E27FC236}">
                <a16:creationId xmlns:a16="http://schemas.microsoft.com/office/drawing/2014/main" id="{AF301BA7-888E-4544-8B8D-3ED540439CF9}"/>
              </a:ext>
            </a:extLst>
          </p:cNvPr>
          <p:cNvSpPr txBox="1"/>
          <p:nvPr/>
        </p:nvSpPr>
        <p:spPr>
          <a:xfrm>
            <a:off x="9905254" y="1933566"/>
            <a:ext cx="883575" cy="830997"/>
          </a:xfrm>
          <a:prstGeom prst="rect">
            <a:avLst/>
          </a:prstGeom>
          <a:noFill/>
        </p:spPr>
        <p:txBody>
          <a:bodyPr wrap="none" rtlCol="0">
            <a:spAutoFit/>
          </a:bodyPr>
          <a:lstStyle/>
          <a:p>
            <a:r>
              <a:rPr lang="en-US" altLang="zh-CN" sz="2400" dirty="0">
                <a:latin typeface="+mn-ea"/>
              </a:rPr>
              <a:t>t</a:t>
            </a:r>
            <a:r>
              <a:rPr lang="en-US" altLang="zh-CN" sz="2400" baseline="-25000" dirty="0">
                <a:latin typeface="+mn-ea"/>
              </a:rPr>
              <a:t>6</a:t>
            </a:r>
            <a:r>
              <a:rPr lang="en-US" altLang="zh-CN" sz="2400" dirty="0">
                <a:latin typeface="+mn-ea"/>
              </a:rPr>
              <a:t>=t</a:t>
            </a:r>
            <a:r>
              <a:rPr lang="en-US" altLang="zh-CN" sz="2400" baseline="-25000" dirty="0">
                <a:latin typeface="+mn-ea"/>
              </a:rPr>
              <a:t>2</a:t>
            </a:r>
          </a:p>
          <a:p>
            <a:r>
              <a:rPr lang="en-US" altLang="zh-CN" sz="2400" dirty="0">
                <a:latin typeface="+mn-ea"/>
              </a:rPr>
              <a:t>t</a:t>
            </a:r>
            <a:r>
              <a:rPr lang="en-US" altLang="zh-CN" sz="2400" baseline="-25000" dirty="0">
                <a:latin typeface="+mn-ea"/>
              </a:rPr>
              <a:t>8</a:t>
            </a:r>
            <a:r>
              <a:rPr lang="en-US" altLang="zh-CN" sz="2400" dirty="0">
                <a:latin typeface="+mn-ea"/>
              </a:rPr>
              <a:t>=t</a:t>
            </a:r>
            <a:r>
              <a:rPr lang="en-US" altLang="zh-CN" sz="2400" baseline="-25000" dirty="0">
                <a:latin typeface="+mn-ea"/>
              </a:rPr>
              <a:t>4</a:t>
            </a:r>
            <a:endParaRPr lang="zh-CN" altLang="en-US" sz="2400" baseline="-25000" dirty="0">
              <a:latin typeface="+mn-ea"/>
            </a:endParaRPr>
          </a:p>
        </p:txBody>
      </p:sp>
    </p:spTree>
    <p:extLst>
      <p:ext uri="{BB962C8B-B14F-4D97-AF65-F5344CB8AC3E}">
        <p14:creationId xmlns:p14="http://schemas.microsoft.com/office/powerpoint/2010/main" val="10349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500" fill="hold"/>
                                        <p:tgtEl>
                                          <p:spTgt spid="30"/>
                                        </p:tgtEl>
                                        <p:attrNameLst>
                                          <p:attrName>ppt_w</p:attrName>
                                        </p:attrNameLst>
                                      </p:cBhvr>
                                      <p:tavLst>
                                        <p:tav tm="0">
                                          <p:val>
                                            <p:fltVal val="0"/>
                                          </p:val>
                                        </p:tav>
                                        <p:tav tm="100000">
                                          <p:val>
                                            <p:strVal val="#ppt_w"/>
                                          </p:val>
                                        </p:tav>
                                      </p:tavLst>
                                    </p:anim>
                                    <p:anim calcmode="lin" valueType="num">
                                      <p:cBhvr>
                                        <p:cTn id="15" dur="500" fill="hold"/>
                                        <p:tgtEl>
                                          <p:spTgt spid="30"/>
                                        </p:tgtEl>
                                        <p:attrNameLst>
                                          <p:attrName>ppt_h</p:attrName>
                                        </p:attrNameLst>
                                      </p:cBhvr>
                                      <p:tavLst>
                                        <p:tav tm="0">
                                          <p:val>
                                            <p:fltVal val="0"/>
                                          </p:val>
                                        </p:tav>
                                        <p:tav tm="100000">
                                          <p:val>
                                            <p:strVal val="#ppt_h"/>
                                          </p:val>
                                        </p:tav>
                                      </p:tavLst>
                                    </p:anim>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fltVal val="0"/>
                                          </p:val>
                                        </p:tav>
                                        <p:tav tm="100000">
                                          <p:val>
                                            <p:strVal val="#ppt_w"/>
                                          </p:val>
                                        </p:tav>
                                      </p:tavLst>
                                    </p:anim>
                                    <p:anim calcmode="lin" valueType="num">
                                      <p:cBhvr>
                                        <p:cTn id="22" dur="500" fill="hold"/>
                                        <p:tgtEl>
                                          <p:spTgt spid="33"/>
                                        </p:tgtEl>
                                        <p:attrNameLst>
                                          <p:attrName>ppt_h</p:attrName>
                                        </p:attrNameLst>
                                      </p:cBhvr>
                                      <p:tavLst>
                                        <p:tav tm="0">
                                          <p:val>
                                            <p:fltVal val="0"/>
                                          </p:val>
                                        </p:tav>
                                        <p:tav tm="100000">
                                          <p:val>
                                            <p:strVal val="#ppt_h"/>
                                          </p:val>
                                        </p:tav>
                                      </p:tavLst>
                                    </p:anim>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3" presetClass="entr" presetSubtype="0" fill="hold" grpId="0" nodeType="clickEffect">
                                  <p:stCondLst>
                                    <p:cond delay="0"/>
                                  </p:stCondLst>
                                  <p:childTnLst>
                                    <p:set>
                                      <p:cBhvr>
                                        <p:cTn id="38" dur="1" fill="hold">
                                          <p:stCondLst>
                                            <p:cond delay="0"/>
                                          </p:stCondLst>
                                        </p:cTn>
                                        <p:tgtEl>
                                          <p:spTgt spid="5">
                                            <p:bg/>
                                          </p:spTgt>
                                        </p:tgtEl>
                                        <p:attrNameLst>
                                          <p:attrName>style.visibility</p:attrName>
                                        </p:attrNameLst>
                                      </p:cBhvr>
                                      <p:to>
                                        <p:strVal val="visible"/>
                                      </p:to>
                                    </p:set>
                                    <p:anim calcmode="lin" valueType="num">
                                      <p:cBhvr>
                                        <p:cTn id="39" dur="500" fill="hold"/>
                                        <p:tgtEl>
                                          <p:spTgt spid="5">
                                            <p:bg/>
                                          </p:spTgt>
                                        </p:tgtEl>
                                        <p:attrNameLst>
                                          <p:attrName>ppt_w</p:attrName>
                                        </p:attrNameLst>
                                      </p:cBhvr>
                                      <p:tavLst>
                                        <p:tav tm="0">
                                          <p:val>
                                            <p:fltVal val="0"/>
                                          </p:val>
                                        </p:tav>
                                        <p:tav tm="100000">
                                          <p:val>
                                            <p:strVal val="#ppt_w"/>
                                          </p:val>
                                        </p:tav>
                                      </p:tavLst>
                                    </p:anim>
                                    <p:anim calcmode="lin" valueType="num">
                                      <p:cBhvr>
                                        <p:cTn id="40" dur="500" fill="hold"/>
                                        <p:tgtEl>
                                          <p:spTgt spid="5">
                                            <p:bg/>
                                          </p:spTgt>
                                        </p:tgtEl>
                                        <p:attrNameLst>
                                          <p:attrName>ppt_h</p:attrName>
                                        </p:attrNameLst>
                                      </p:cBhvr>
                                      <p:tavLst>
                                        <p:tav tm="0">
                                          <p:val>
                                            <p:fltVal val="0"/>
                                          </p:val>
                                        </p:tav>
                                        <p:tav tm="100000">
                                          <p:val>
                                            <p:strVal val="#ppt_h"/>
                                          </p:val>
                                        </p:tav>
                                      </p:tavLst>
                                    </p:anim>
                                    <p:animEffect transition="in" filter="fade">
                                      <p:cBhvr>
                                        <p:cTn id="41" dur="500"/>
                                        <p:tgtEl>
                                          <p:spTgt spid="5">
                                            <p:bg/>
                                          </p:spTgt>
                                        </p:tgtEl>
                                      </p:cBhvr>
                                    </p:animEffect>
                                  </p:childTnLst>
                                </p:cTn>
                              </p:par>
                              <p:par>
                                <p:cTn id="42" presetID="53" presetClass="entr" presetSubtype="0" fill="hold" grpId="0" nodeType="withEffect">
                                  <p:stCondLst>
                                    <p:cond delay="0"/>
                                  </p:stCondLst>
                                  <p:childTnLst>
                                    <p:set>
                                      <p:cBhvr>
                                        <p:cTn id="43" dur="1" fill="hold">
                                          <p:stCondLst>
                                            <p:cond delay="0"/>
                                          </p:stCondLst>
                                        </p:cTn>
                                        <p:tgtEl>
                                          <p:spTgt spid="5">
                                            <p:txEl>
                                              <p:pRg st="0" end="0"/>
                                            </p:txEl>
                                          </p:spTgt>
                                        </p:tgtEl>
                                        <p:attrNameLst>
                                          <p:attrName>style.visibility</p:attrName>
                                        </p:attrNameLst>
                                      </p:cBhvr>
                                      <p:to>
                                        <p:strVal val="visible"/>
                                      </p:to>
                                    </p:set>
                                    <p:anim calcmode="lin" valueType="num">
                                      <p:cBhvr>
                                        <p:cTn id="44"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5">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0" fill="hold" grpId="0" nodeType="clickEffect">
                                  <p:stCondLst>
                                    <p:cond delay="0"/>
                                  </p:stCondLst>
                                  <p:childTnLst>
                                    <p:set>
                                      <p:cBhvr>
                                        <p:cTn id="50" dur="1" fill="hold">
                                          <p:stCondLst>
                                            <p:cond delay="0"/>
                                          </p:stCondLst>
                                        </p:cTn>
                                        <p:tgtEl>
                                          <p:spTgt spid="5">
                                            <p:txEl>
                                              <p:pRg st="1" end="1"/>
                                            </p:txEl>
                                          </p:spTgt>
                                        </p:tgtEl>
                                        <p:attrNameLst>
                                          <p:attrName>style.visibility</p:attrName>
                                        </p:attrNameLst>
                                      </p:cBhvr>
                                      <p:to>
                                        <p:strVal val="visible"/>
                                      </p:to>
                                    </p:set>
                                    <p:anim calcmode="lin" valueType="num">
                                      <p:cBhvr>
                                        <p:cTn id="51"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52"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53" dur="500"/>
                                        <p:tgtEl>
                                          <p:spTgt spid="5">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0" fill="hold" grpId="0" nodeType="clickEffect">
                                  <p:stCondLst>
                                    <p:cond delay="0"/>
                                  </p:stCondLst>
                                  <p:childTnLst>
                                    <p:set>
                                      <p:cBhvr>
                                        <p:cTn id="57" dur="1" fill="hold">
                                          <p:stCondLst>
                                            <p:cond delay="0"/>
                                          </p:stCondLst>
                                        </p:cTn>
                                        <p:tgtEl>
                                          <p:spTgt spid="5">
                                            <p:txEl>
                                              <p:pRg st="2" end="2"/>
                                            </p:txEl>
                                          </p:spTgt>
                                        </p:tgtEl>
                                        <p:attrNameLst>
                                          <p:attrName>style.visibility</p:attrName>
                                        </p:attrNameLst>
                                      </p:cBhvr>
                                      <p:to>
                                        <p:strVal val="visible"/>
                                      </p:to>
                                    </p:set>
                                    <p:anim calcmode="lin" valueType="num">
                                      <p:cBhvr>
                                        <p:cTn id="58"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59"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60" dur="500"/>
                                        <p:tgtEl>
                                          <p:spTgt spid="5">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0" fill="hold" grpId="0" nodeType="clickEffect">
                                  <p:stCondLst>
                                    <p:cond delay="0"/>
                                  </p:stCondLst>
                                  <p:childTnLst>
                                    <p:set>
                                      <p:cBhvr>
                                        <p:cTn id="64" dur="1" fill="hold">
                                          <p:stCondLst>
                                            <p:cond delay="0"/>
                                          </p:stCondLst>
                                        </p:cTn>
                                        <p:tgtEl>
                                          <p:spTgt spid="5">
                                            <p:txEl>
                                              <p:pRg st="3" end="3"/>
                                            </p:txEl>
                                          </p:spTgt>
                                        </p:tgtEl>
                                        <p:attrNameLst>
                                          <p:attrName>style.visibility</p:attrName>
                                        </p:attrNameLst>
                                      </p:cBhvr>
                                      <p:to>
                                        <p:strVal val="visible"/>
                                      </p:to>
                                    </p:set>
                                    <p:anim calcmode="lin" valueType="num">
                                      <p:cBhvr>
                                        <p:cTn id="65"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66"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67" dur="500"/>
                                        <p:tgtEl>
                                          <p:spTgt spid="5">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0" fill="hold" grpId="0" nodeType="clickEffect">
                                  <p:stCondLst>
                                    <p:cond delay="0"/>
                                  </p:stCondLst>
                                  <p:childTnLst>
                                    <p:set>
                                      <p:cBhvr>
                                        <p:cTn id="71" dur="1" fill="hold">
                                          <p:stCondLst>
                                            <p:cond delay="0"/>
                                          </p:stCondLst>
                                        </p:cTn>
                                        <p:tgtEl>
                                          <p:spTgt spid="5">
                                            <p:txEl>
                                              <p:pRg st="4" end="4"/>
                                            </p:txEl>
                                          </p:spTgt>
                                        </p:tgtEl>
                                        <p:attrNameLst>
                                          <p:attrName>style.visibility</p:attrName>
                                        </p:attrNameLst>
                                      </p:cBhvr>
                                      <p:to>
                                        <p:strVal val="visible"/>
                                      </p:to>
                                    </p:set>
                                    <p:anim calcmode="lin" valueType="num">
                                      <p:cBhvr>
                                        <p:cTn id="72"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73"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74" dur="500"/>
                                        <p:tgtEl>
                                          <p:spTgt spid="5">
                                            <p:txEl>
                                              <p:pRg st="4" end="4"/>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xit" presetSubtype="32" fill="hold" nodeType="clickEffect">
                                  <p:stCondLst>
                                    <p:cond delay="0"/>
                                  </p:stCondLst>
                                  <p:childTnLst>
                                    <p:anim calcmode="lin" valueType="num">
                                      <p:cBhvr>
                                        <p:cTn id="78" dur="500"/>
                                        <p:tgtEl>
                                          <p:spTgt spid="28"/>
                                        </p:tgtEl>
                                        <p:attrNameLst>
                                          <p:attrName>ppt_w</p:attrName>
                                        </p:attrNameLst>
                                      </p:cBhvr>
                                      <p:tavLst>
                                        <p:tav tm="0">
                                          <p:val>
                                            <p:strVal val="ppt_w"/>
                                          </p:val>
                                        </p:tav>
                                        <p:tav tm="100000">
                                          <p:val>
                                            <p:fltVal val="0"/>
                                          </p:val>
                                        </p:tav>
                                      </p:tavLst>
                                    </p:anim>
                                    <p:anim calcmode="lin" valueType="num">
                                      <p:cBhvr>
                                        <p:cTn id="79" dur="500"/>
                                        <p:tgtEl>
                                          <p:spTgt spid="28"/>
                                        </p:tgtEl>
                                        <p:attrNameLst>
                                          <p:attrName>ppt_h</p:attrName>
                                        </p:attrNameLst>
                                      </p:cBhvr>
                                      <p:tavLst>
                                        <p:tav tm="0">
                                          <p:val>
                                            <p:strVal val="ppt_h"/>
                                          </p:val>
                                        </p:tav>
                                        <p:tav tm="100000">
                                          <p:val>
                                            <p:fltVal val="0"/>
                                          </p:val>
                                        </p:tav>
                                      </p:tavLst>
                                    </p:anim>
                                    <p:animEffect transition="out" filter="fade">
                                      <p:cBhvr>
                                        <p:cTn id="80" dur="500"/>
                                        <p:tgtEl>
                                          <p:spTgt spid="28"/>
                                        </p:tgtEl>
                                      </p:cBhvr>
                                    </p:animEffect>
                                    <p:set>
                                      <p:cBhvr>
                                        <p:cTn id="81" dur="1" fill="hold">
                                          <p:stCondLst>
                                            <p:cond delay="499"/>
                                          </p:stCondLst>
                                        </p:cTn>
                                        <p:tgtEl>
                                          <p:spTgt spid="28"/>
                                        </p:tgtEl>
                                        <p:attrNameLst>
                                          <p:attrName>style.visibility</p:attrName>
                                        </p:attrNameLst>
                                      </p:cBhvr>
                                      <p:to>
                                        <p:strVal val="hidden"/>
                                      </p:to>
                                    </p:set>
                                  </p:childTnLst>
                                </p:cTn>
                              </p:par>
                              <p:par>
                                <p:cTn id="82" presetID="53" presetClass="exit" presetSubtype="32" fill="hold" nodeType="withEffect">
                                  <p:stCondLst>
                                    <p:cond delay="0"/>
                                  </p:stCondLst>
                                  <p:childTnLst>
                                    <p:anim calcmode="lin" valueType="num">
                                      <p:cBhvr>
                                        <p:cTn id="83" dur="500"/>
                                        <p:tgtEl>
                                          <p:spTgt spid="30"/>
                                        </p:tgtEl>
                                        <p:attrNameLst>
                                          <p:attrName>ppt_w</p:attrName>
                                        </p:attrNameLst>
                                      </p:cBhvr>
                                      <p:tavLst>
                                        <p:tav tm="0">
                                          <p:val>
                                            <p:strVal val="ppt_w"/>
                                          </p:val>
                                        </p:tav>
                                        <p:tav tm="100000">
                                          <p:val>
                                            <p:fltVal val="0"/>
                                          </p:val>
                                        </p:tav>
                                      </p:tavLst>
                                    </p:anim>
                                    <p:anim calcmode="lin" valueType="num">
                                      <p:cBhvr>
                                        <p:cTn id="84" dur="500"/>
                                        <p:tgtEl>
                                          <p:spTgt spid="30"/>
                                        </p:tgtEl>
                                        <p:attrNameLst>
                                          <p:attrName>ppt_h</p:attrName>
                                        </p:attrNameLst>
                                      </p:cBhvr>
                                      <p:tavLst>
                                        <p:tav tm="0">
                                          <p:val>
                                            <p:strVal val="ppt_h"/>
                                          </p:val>
                                        </p:tav>
                                        <p:tav tm="100000">
                                          <p:val>
                                            <p:fltVal val="0"/>
                                          </p:val>
                                        </p:tav>
                                      </p:tavLst>
                                    </p:anim>
                                    <p:animEffect transition="out" filter="fade">
                                      <p:cBhvr>
                                        <p:cTn id="85" dur="500"/>
                                        <p:tgtEl>
                                          <p:spTgt spid="30"/>
                                        </p:tgtEl>
                                      </p:cBhvr>
                                    </p:animEffect>
                                    <p:set>
                                      <p:cBhvr>
                                        <p:cTn id="86" dur="1" fill="hold">
                                          <p:stCondLst>
                                            <p:cond delay="499"/>
                                          </p:stCondLst>
                                        </p:cTn>
                                        <p:tgtEl>
                                          <p:spTgt spid="30"/>
                                        </p:tgtEl>
                                        <p:attrNameLst>
                                          <p:attrName>style.visibility</p:attrName>
                                        </p:attrNameLst>
                                      </p:cBhvr>
                                      <p:to>
                                        <p:strVal val="hidden"/>
                                      </p:to>
                                    </p:set>
                                  </p:childTnLst>
                                </p:cTn>
                              </p:par>
                              <p:par>
                                <p:cTn id="87" presetID="53" presetClass="exit" presetSubtype="32" fill="hold" nodeType="withEffect">
                                  <p:stCondLst>
                                    <p:cond delay="0"/>
                                  </p:stCondLst>
                                  <p:childTnLst>
                                    <p:anim calcmode="lin" valueType="num">
                                      <p:cBhvr>
                                        <p:cTn id="88" dur="500"/>
                                        <p:tgtEl>
                                          <p:spTgt spid="33"/>
                                        </p:tgtEl>
                                        <p:attrNameLst>
                                          <p:attrName>ppt_w</p:attrName>
                                        </p:attrNameLst>
                                      </p:cBhvr>
                                      <p:tavLst>
                                        <p:tav tm="0">
                                          <p:val>
                                            <p:strVal val="ppt_w"/>
                                          </p:val>
                                        </p:tav>
                                        <p:tav tm="100000">
                                          <p:val>
                                            <p:fltVal val="0"/>
                                          </p:val>
                                        </p:tav>
                                      </p:tavLst>
                                    </p:anim>
                                    <p:anim calcmode="lin" valueType="num">
                                      <p:cBhvr>
                                        <p:cTn id="89" dur="500"/>
                                        <p:tgtEl>
                                          <p:spTgt spid="33"/>
                                        </p:tgtEl>
                                        <p:attrNameLst>
                                          <p:attrName>ppt_h</p:attrName>
                                        </p:attrNameLst>
                                      </p:cBhvr>
                                      <p:tavLst>
                                        <p:tav tm="0">
                                          <p:val>
                                            <p:strVal val="ppt_h"/>
                                          </p:val>
                                        </p:tav>
                                        <p:tav tm="100000">
                                          <p:val>
                                            <p:fltVal val="0"/>
                                          </p:val>
                                        </p:tav>
                                      </p:tavLst>
                                    </p:anim>
                                    <p:animEffect transition="out" filter="fade">
                                      <p:cBhvr>
                                        <p:cTn id="90" dur="500"/>
                                        <p:tgtEl>
                                          <p:spTgt spid="33"/>
                                        </p:tgtEl>
                                      </p:cBhvr>
                                    </p:animEffect>
                                    <p:set>
                                      <p:cBhvr>
                                        <p:cTn id="91" dur="1" fill="hold">
                                          <p:stCondLst>
                                            <p:cond delay="499"/>
                                          </p:stCondLst>
                                        </p:cTn>
                                        <p:tgtEl>
                                          <p:spTgt spid="33"/>
                                        </p:tgtEl>
                                        <p:attrNameLst>
                                          <p:attrName>style.visibility</p:attrName>
                                        </p:attrNameLst>
                                      </p:cBhvr>
                                      <p:to>
                                        <p:strVal val="hidden"/>
                                      </p:to>
                                    </p:set>
                                  </p:childTnLst>
                                </p:cTn>
                              </p:par>
                              <p:par>
                                <p:cTn id="92" presetID="53" presetClass="exit" presetSubtype="32" fill="hold" nodeType="withEffect">
                                  <p:stCondLst>
                                    <p:cond delay="0"/>
                                  </p:stCondLst>
                                  <p:childTnLst>
                                    <p:anim calcmode="lin" valueType="num">
                                      <p:cBhvr>
                                        <p:cTn id="93" dur="500"/>
                                        <p:tgtEl>
                                          <p:spTgt spid="6">
                                            <p:txEl>
                                              <p:pRg st="0" end="0"/>
                                            </p:txEl>
                                          </p:spTgt>
                                        </p:tgtEl>
                                        <p:attrNameLst>
                                          <p:attrName>ppt_w</p:attrName>
                                        </p:attrNameLst>
                                      </p:cBhvr>
                                      <p:tavLst>
                                        <p:tav tm="0">
                                          <p:val>
                                            <p:strVal val="ppt_w"/>
                                          </p:val>
                                        </p:tav>
                                        <p:tav tm="100000">
                                          <p:val>
                                            <p:fltVal val="0"/>
                                          </p:val>
                                        </p:tav>
                                      </p:tavLst>
                                    </p:anim>
                                    <p:anim calcmode="lin" valueType="num">
                                      <p:cBhvr>
                                        <p:cTn id="94" dur="500"/>
                                        <p:tgtEl>
                                          <p:spTgt spid="6">
                                            <p:txEl>
                                              <p:pRg st="0" end="0"/>
                                            </p:txEl>
                                          </p:spTgt>
                                        </p:tgtEl>
                                        <p:attrNameLst>
                                          <p:attrName>ppt_h</p:attrName>
                                        </p:attrNameLst>
                                      </p:cBhvr>
                                      <p:tavLst>
                                        <p:tav tm="0">
                                          <p:val>
                                            <p:strVal val="ppt_h"/>
                                          </p:val>
                                        </p:tav>
                                        <p:tav tm="100000">
                                          <p:val>
                                            <p:fltVal val="0"/>
                                          </p:val>
                                        </p:tav>
                                      </p:tavLst>
                                    </p:anim>
                                    <p:animEffect transition="out" filter="fade">
                                      <p:cBhvr>
                                        <p:cTn id="95" dur="500"/>
                                        <p:tgtEl>
                                          <p:spTgt spid="6">
                                            <p:txEl>
                                              <p:pRg st="0" end="0"/>
                                            </p:txEl>
                                          </p:spTgt>
                                        </p:tgtEl>
                                      </p:cBhvr>
                                    </p:animEffect>
                                    <p:set>
                                      <p:cBhvr>
                                        <p:cTn id="96" dur="1" fill="hold">
                                          <p:stCondLst>
                                            <p:cond delay="499"/>
                                          </p:stCondLst>
                                        </p:cTn>
                                        <p:tgtEl>
                                          <p:spTgt spid="6">
                                            <p:txEl>
                                              <p:pRg st="0" end="0"/>
                                            </p:txEl>
                                          </p:spTgt>
                                        </p:tgtEl>
                                        <p:attrNameLst>
                                          <p:attrName>style.visibility</p:attrName>
                                        </p:attrNameLst>
                                      </p:cBhvr>
                                      <p:to>
                                        <p:strVal val="hidden"/>
                                      </p:to>
                                    </p:set>
                                  </p:childTnLst>
                                </p:cTn>
                              </p:par>
                              <p:par>
                                <p:cTn id="97" presetID="53" presetClass="exit" presetSubtype="32" fill="hold" nodeType="withEffect">
                                  <p:stCondLst>
                                    <p:cond delay="0"/>
                                  </p:stCondLst>
                                  <p:childTnLst>
                                    <p:anim calcmode="lin" valueType="num">
                                      <p:cBhvr>
                                        <p:cTn id="98" dur="500"/>
                                        <p:tgtEl>
                                          <p:spTgt spid="6">
                                            <p:txEl>
                                              <p:pRg st="1" end="1"/>
                                            </p:txEl>
                                          </p:spTgt>
                                        </p:tgtEl>
                                        <p:attrNameLst>
                                          <p:attrName>ppt_w</p:attrName>
                                        </p:attrNameLst>
                                      </p:cBhvr>
                                      <p:tavLst>
                                        <p:tav tm="0">
                                          <p:val>
                                            <p:strVal val="ppt_w"/>
                                          </p:val>
                                        </p:tav>
                                        <p:tav tm="100000">
                                          <p:val>
                                            <p:fltVal val="0"/>
                                          </p:val>
                                        </p:tav>
                                      </p:tavLst>
                                    </p:anim>
                                    <p:anim calcmode="lin" valueType="num">
                                      <p:cBhvr>
                                        <p:cTn id="99" dur="500"/>
                                        <p:tgtEl>
                                          <p:spTgt spid="6">
                                            <p:txEl>
                                              <p:pRg st="1" end="1"/>
                                            </p:txEl>
                                          </p:spTgt>
                                        </p:tgtEl>
                                        <p:attrNameLst>
                                          <p:attrName>ppt_h</p:attrName>
                                        </p:attrNameLst>
                                      </p:cBhvr>
                                      <p:tavLst>
                                        <p:tav tm="0">
                                          <p:val>
                                            <p:strVal val="ppt_h"/>
                                          </p:val>
                                        </p:tav>
                                        <p:tav tm="100000">
                                          <p:val>
                                            <p:fltVal val="0"/>
                                          </p:val>
                                        </p:tav>
                                      </p:tavLst>
                                    </p:anim>
                                    <p:animEffect transition="out" filter="fade">
                                      <p:cBhvr>
                                        <p:cTn id="100" dur="500"/>
                                        <p:tgtEl>
                                          <p:spTgt spid="6">
                                            <p:txEl>
                                              <p:pRg st="1" end="1"/>
                                            </p:txEl>
                                          </p:spTgt>
                                        </p:tgtEl>
                                      </p:cBhvr>
                                    </p:animEffect>
                                    <p:set>
                                      <p:cBhvr>
                                        <p:cTn id="101" dur="1" fill="hold">
                                          <p:stCondLst>
                                            <p:cond delay="499"/>
                                          </p:stCondLst>
                                        </p:cTn>
                                        <p:tgtEl>
                                          <p:spTgt spid="6">
                                            <p:txEl>
                                              <p:pRg st="1" end="1"/>
                                            </p:txEl>
                                          </p:spTgt>
                                        </p:tgtEl>
                                        <p:attrNameLst>
                                          <p:attrName>style.visibility</p:attrName>
                                        </p:attrNameLst>
                                      </p:cBhvr>
                                      <p:to>
                                        <p:strVal val="hidden"/>
                                      </p:to>
                                    </p:set>
                                  </p:childTnLst>
                                </p:cTn>
                              </p:par>
                              <p:par>
                                <p:cTn id="102" presetID="53" presetClass="exit" presetSubtype="32" fill="hold" nodeType="withEffect">
                                  <p:stCondLst>
                                    <p:cond delay="0"/>
                                  </p:stCondLst>
                                  <p:childTnLst>
                                    <p:anim calcmode="lin" valueType="num">
                                      <p:cBhvr>
                                        <p:cTn id="103" dur="500"/>
                                        <p:tgtEl>
                                          <p:spTgt spid="6">
                                            <p:txEl>
                                              <p:pRg st="2" end="2"/>
                                            </p:txEl>
                                          </p:spTgt>
                                        </p:tgtEl>
                                        <p:attrNameLst>
                                          <p:attrName>ppt_w</p:attrName>
                                        </p:attrNameLst>
                                      </p:cBhvr>
                                      <p:tavLst>
                                        <p:tav tm="0">
                                          <p:val>
                                            <p:strVal val="ppt_w"/>
                                          </p:val>
                                        </p:tav>
                                        <p:tav tm="100000">
                                          <p:val>
                                            <p:fltVal val="0"/>
                                          </p:val>
                                        </p:tav>
                                      </p:tavLst>
                                    </p:anim>
                                    <p:anim calcmode="lin" valueType="num">
                                      <p:cBhvr>
                                        <p:cTn id="104" dur="500"/>
                                        <p:tgtEl>
                                          <p:spTgt spid="6">
                                            <p:txEl>
                                              <p:pRg st="2" end="2"/>
                                            </p:txEl>
                                          </p:spTgt>
                                        </p:tgtEl>
                                        <p:attrNameLst>
                                          <p:attrName>ppt_h</p:attrName>
                                        </p:attrNameLst>
                                      </p:cBhvr>
                                      <p:tavLst>
                                        <p:tav tm="0">
                                          <p:val>
                                            <p:strVal val="ppt_h"/>
                                          </p:val>
                                        </p:tav>
                                        <p:tav tm="100000">
                                          <p:val>
                                            <p:fltVal val="0"/>
                                          </p:val>
                                        </p:tav>
                                      </p:tavLst>
                                    </p:anim>
                                    <p:animEffect transition="out" filter="fade">
                                      <p:cBhvr>
                                        <p:cTn id="105" dur="500"/>
                                        <p:tgtEl>
                                          <p:spTgt spid="6">
                                            <p:txEl>
                                              <p:pRg st="2" end="2"/>
                                            </p:txEl>
                                          </p:spTgt>
                                        </p:tgtEl>
                                      </p:cBhvr>
                                    </p:animEffect>
                                    <p:set>
                                      <p:cBhvr>
                                        <p:cTn id="106" dur="1" fill="hold">
                                          <p:stCondLst>
                                            <p:cond delay="499"/>
                                          </p:stCondLst>
                                        </p:cTn>
                                        <p:tgtEl>
                                          <p:spTgt spid="6">
                                            <p:txEl>
                                              <p:pRg st="2" end="2"/>
                                            </p:txEl>
                                          </p:spTgt>
                                        </p:tgtEl>
                                        <p:attrNameLst>
                                          <p:attrName>style.visibility</p:attrName>
                                        </p:attrNameLst>
                                      </p:cBhvr>
                                      <p:to>
                                        <p:strVal val="hidden"/>
                                      </p:to>
                                    </p:set>
                                  </p:childTnLst>
                                </p:cTn>
                              </p:par>
                              <p:par>
                                <p:cTn id="107" presetID="53" presetClass="exit" presetSubtype="32" fill="hold" nodeType="withEffect">
                                  <p:stCondLst>
                                    <p:cond delay="0"/>
                                  </p:stCondLst>
                                  <p:childTnLst>
                                    <p:anim calcmode="lin" valueType="num">
                                      <p:cBhvr>
                                        <p:cTn id="108" dur="500"/>
                                        <p:tgtEl>
                                          <p:spTgt spid="6">
                                            <p:txEl>
                                              <p:pRg st="3" end="3"/>
                                            </p:txEl>
                                          </p:spTgt>
                                        </p:tgtEl>
                                        <p:attrNameLst>
                                          <p:attrName>ppt_w</p:attrName>
                                        </p:attrNameLst>
                                      </p:cBhvr>
                                      <p:tavLst>
                                        <p:tav tm="0">
                                          <p:val>
                                            <p:strVal val="ppt_w"/>
                                          </p:val>
                                        </p:tav>
                                        <p:tav tm="100000">
                                          <p:val>
                                            <p:fltVal val="0"/>
                                          </p:val>
                                        </p:tav>
                                      </p:tavLst>
                                    </p:anim>
                                    <p:anim calcmode="lin" valueType="num">
                                      <p:cBhvr>
                                        <p:cTn id="109" dur="500"/>
                                        <p:tgtEl>
                                          <p:spTgt spid="6">
                                            <p:txEl>
                                              <p:pRg st="3" end="3"/>
                                            </p:txEl>
                                          </p:spTgt>
                                        </p:tgtEl>
                                        <p:attrNameLst>
                                          <p:attrName>ppt_h</p:attrName>
                                        </p:attrNameLst>
                                      </p:cBhvr>
                                      <p:tavLst>
                                        <p:tav tm="0">
                                          <p:val>
                                            <p:strVal val="ppt_h"/>
                                          </p:val>
                                        </p:tav>
                                        <p:tav tm="100000">
                                          <p:val>
                                            <p:fltVal val="0"/>
                                          </p:val>
                                        </p:tav>
                                      </p:tavLst>
                                    </p:anim>
                                    <p:animEffect transition="out" filter="fade">
                                      <p:cBhvr>
                                        <p:cTn id="110" dur="500"/>
                                        <p:tgtEl>
                                          <p:spTgt spid="6">
                                            <p:txEl>
                                              <p:pRg st="3" end="3"/>
                                            </p:txEl>
                                          </p:spTgt>
                                        </p:tgtEl>
                                      </p:cBhvr>
                                    </p:animEffect>
                                    <p:set>
                                      <p:cBhvr>
                                        <p:cTn id="111" dur="1" fill="hold">
                                          <p:stCondLst>
                                            <p:cond delay="499"/>
                                          </p:stCondLst>
                                        </p:cTn>
                                        <p:tgtEl>
                                          <p:spTgt spid="6">
                                            <p:txEl>
                                              <p:pRg st="3" end="3"/>
                                            </p:txEl>
                                          </p:spTgt>
                                        </p:tgtEl>
                                        <p:attrNameLst>
                                          <p:attrName>style.visibility</p:attrName>
                                        </p:attrNameLst>
                                      </p:cBhvr>
                                      <p:to>
                                        <p:strVal val="hidden"/>
                                      </p:to>
                                    </p:set>
                                  </p:childTnLst>
                                </p:cTn>
                              </p:par>
                              <p:par>
                                <p:cTn id="112" presetID="53" presetClass="exit" presetSubtype="32" fill="hold" nodeType="withEffect">
                                  <p:stCondLst>
                                    <p:cond delay="0"/>
                                  </p:stCondLst>
                                  <p:childTnLst>
                                    <p:anim calcmode="lin" valueType="num">
                                      <p:cBhvr>
                                        <p:cTn id="113" dur="500"/>
                                        <p:tgtEl>
                                          <p:spTgt spid="6">
                                            <p:txEl>
                                              <p:pRg st="4" end="4"/>
                                            </p:txEl>
                                          </p:spTgt>
                                        </p:tgtEl>
                                        <p:attrNameLst>
                                          <p:attrName>ppt_w</p:attrName>
                                        </p:attrNameLst>
                                      </p:cBhvr>
                                      <p:tavLst>
                                        <p:tav tm="0">
                                          <p:val>
                                            <p:strVal val="ppt_w"/>
                                          </p:val>
                                        </p:tav>
                                        <p:tav tm="100000">
                                          <p:val>
                                            <p:fltVal val="0"/>
                                          </p:val>
                                        </p:tav>
                                      </p:tavLst>
                                    </p:anim>
                                    <p:anim calcmode="lin" valueType="num">
                                      <p:cBhvr>
                                        <p:cTn id="114" dur="500"/>
                                        <p:tgtEl>
                                          <p:spTgt spid="6">
                                            <p:txEl>
                                              <p:pRg st="4" end="4"/>
                                            </p:txEl>
                                          </p:spTgt>
                                        </p:tgtEl>
                                        <p:attrNameLst>
                                          <p:attrName>ppt_h</p:attrName>
                                        </p:attrNameLst>
                                      </p:cBhvr>
                                      <p:tavLst>
                                        <p:tav tm="0">
                                          <p:val>
                                            <p:strVal val="ppt_h"/>
                                          </p:val>
                                        </p:tav>
                                        <p:tav tm="100000">
                                          <p:val>
                                            <p:fltVal val="0"/>
                                          </p:val>
                                        </p:tav>
                                      </p:tavLst>
                                    </p:anim>
                                    <p:animEffect transition="out" filter="fade">
                                      <p:cBhvr>
                                        <p:cTn id="115" dur="500"/>
                                        <p:tgtEl>
                                          <p:spTgt spid="6">
                                            <p:txEl>
                                              <p:pRg st="4" end="4"/>
                                            </p:txEl>
                                          </p:spTgt>
                                        </p:tgtEl>
                                      </p:cBhvr>
                                    </p:animEffect>
                                    <p:set>
                                      <p:cBhvr>
                                        <p:cTn id="116" dur="1" fill="hold">
                                          <p:stCondLst>
                                            <p:cond delay="499"/>
                                          </p:stCondLst>
                                        </p:cTn>
                                        <p:tgtEl>
                                          <p:spTgt spid="6">
                                            <p:txEl>
                                              <p:pRg st="4" end="4"/>
                                            </p:txEl>
                                          </p:spTgt>
                                        </p:tgtEl>
                                        <p:attrNameLst>
                                          <p:attrName>style.visibility</p:attrName>
                                        </p:attrNameLst>
                                      </p:cBhvr>
                                      <p:to>
                                        <p:strVal val="hidden"/>
                                      </p:to>
                                    </p:set>
                                  </p:childTnLst>
                                </p:cTn>
                              </p:par>
                              <p:par>
                                <p:cTn id="117" presetID="53" presetClass="exit" presetSubtype="32" fill="hold" nodeType="withEffect">
                                  <p:stCondLst>
                                    <p:cond delay="0"/>
                                  </p:stCondLst>
                                  <p:childTnLst>
                                    <p:anim calcmode="lin" valueType="num">
                                      <p:cBhvr>
                                        <p:cTn id="118" dur="500"/>
                                        <p:tgtEl>
                                          <p:spTgt spid="6">
                                            <p:txEl>
                                              <p:pRg st="5" end="5"/>
                                            </p:txEl>
                                          </p:spTgt>
                                        </p:tgtEl>
                                        <p:attrNameLst>
                                          <p:attrName>ppt_w</p:attrName>
                                        </p:attrNameLst>
                                      </p:cBhvr>
                                      <p:tavLst>
                                        <p:tav tm="0">
                                          <p:val>
                                            <p:strVal val="ppt_w"/>
                                          </p:val>
                                        </p:tav>
                                        <p:tav tm="100000">
                                          <p:val>
                                            <p:fltVal val="0"/>
                                          </p:val>
                                        </p:tav>
                                      </p:tavLst>
                                    </p:anim>
                                    <p:anim calcmode="lin" valueType="num">
                                      <p:cBhvr>
                                        <p:cTn id="119" dur="500"/>
                                        <p:tgtEl>
                                          <p:spTgt spid="6">
                                            <p:txEl>
                                              <p:pRg st="5" end="5"/>
                                            </p:txEl>
                                          </p:spTgt>
                                        </p:tgtEl>
                                        <p:attrNameLst>
                                          <p:attrName>ppt_h</p:attrName>
                                        </p:attrNameLst>
                                      </p:cBhvr>
                                      <p:tavLst>
                                        <p:tav tm="0">
                                          <p:val>
                                            <p:strVal val="ppt_h"/>
                                          </p:val>
                                        </p:tav>
                                        <p:tav tm="100000">
                                          <p:val>
                                            <p:fltVal val="0"/>
                                          </p:val>
                                        </p:tav>
                                      </p:tavLst>
                                    </p:anim>
                                    <p:animEffect transition="out" filter="fade">
                                      <p:cBhvr>
                                        <p:cTn id="120" dur="500"/>
                                        <p:tgtEl>
                                          <p:spTgt spid="6">
                                            <p:txEl>
                                              <p:pRg st="5" end="5"/>
                                            </p:txEl>
                                          </p:spTgt>
                                        </p:tgtEl>
                                      </p:cBhvr>
                                    </p:animEffect>
                                    <p:set>
                                      <p:cBhvr>
                                        <p:cTn id="121" dur="1" fill="hold">
                                          <p:stCondLst>
                                            <p:cond delay="499"/>
                                          </p:stCondLst>
                                        </p:cTn>
                                        <p:tgtEl>
                                          <p:spTgt spid="6">
                                            <p:txEl>
                                              <p:pRg st="5" end="5"/>
                                            </p:txEl>
                                          </p:spTgt>
                                        </p:tgtEl>
                                        <p:attrNameLst>
                                          <p:attrName>style.visibility</p:attrName>
                                        </p:attrNameLst>
                                      </p:cBhvr>
                                      <p:to>
                                        <p:strVal val="hidden"/>
                                      </p:to>
                                    </p:set>
                                  </p:childTnLst>
                                </p:cTn>
                              </p:par>
                              <p:par>
                                <p:cTn id="122" presetID="53" presetClass="exit" presetSubtype="32" fill="hold" nodeType="withEffect">
                                  <p:stCondLst>
                                    <p:cond delay="0"/>
                                  </p:stCondLst>
                                  <p:childTnLst>
                                    <p:anim calcmode="lin" valueType="num">
                                      <p:cBhvr>
                                        <p:cTn id="123" dur="500"/>
                                        <p:tgtEl>
                                          <p:spTgt spid="6">
                                            <p:txEl>
                                              <p:pRg st="6" end="6"/>
                                            </p:txEl>
                                          </p:spTgt>
                                        </p:tgtEl>
                                        <p:attrNameLst>
                                          <p:attrName>ppt_w</p:attrName>
                                        </p:attrNameLst>
                                      </p:cBhvr>
                                      <p:tavLst>
                                        <p:tav tm="0">
                                          <p:val>
                                            <p:strVal val="ppt_w"/>
                                          </p:val>
                                        </p:tav>
                                        <p:tav tm="100000">
                                          <p:val>
                                            <p:fltVal val="0"/>
                                          </p:val>
                                        </p:tav>
                                      </p:tavLst>
                                    </p:anim>
                                    <p:anim calcmode="lin" valueType="num">
                                      <p:cBhvr>
                                        <p:cTn id="124" dur="500"/>
                                        <p:tgtEl>
                                          <p:spTgt spid="6">
                                            <p:txEl>
                                              <p:pRg st="6" end="6"/>
                                            </p:txEl>
                                          </p:spTgt>
                                        </p:tgtEl>
                                        <p:attrNameLst>
                                          <p:attrName>ppt_h</p:attrName>
                                        </p:attrNameLst>
                                      </p:cBhvr>
                                      <p:tavLst>
                                        <p:tav tm="0">
                                          <p:val>
                                            <p:strVal val="ppt_h"/>
                                          </p:val>
                                        </p:tav>
                                        <p:tav tm="100000">
                                          <p:val>
                                            <p:fltVal val="0"/>
                                          </p:val>
                                        </p:tav>
                                      </p:tavLst>
                                    </p:anim>
                                    <p:animEffect transition="out" filter="fade">
                                      <p:cBhvr>
                                        <p:cTn id="125" dur="500"/>
                                        <p:tgtEl>
                                          <p:spTgt spid="6">
                                            <p:txEl>
                                              <p:pRg st="6" end="6"/>
                                            </p:txEl>
                                          </p:spTgt>
                                        </p:tgtEl>
                                      </p:cBhvr>
                                    </p:animEffect>
                                    <p:set>
                                      <p:cBhvr>
                                        <p:cTn id="126" dur="1" fill="hold">
                                          <p:stCondLst>
                                            <p:cond delay="499"/>
                                          </p:stCondLst>
                                        </p:cTn>
                                        <p:tgtEl>
                                          <p:spTgt spid="6">
                                            <p:txEl>
                                              <p:pRg st="6" end="6"/>
                                            </p:txEl>
                                          </p:spTgt>
                                        </p:tgtEl>
                                        <p:attrNameLst>
                                          <p:attrName>style.visibility</p:attrName>
                                        </p:attrNameLst>
                                      </p:cBhvr>
                                      <p:to>
                                        <p:strVal val="hidden"/>
                                      </p:to>
                                    </p:set>
                                  </p:childTnLst>
                                </p:cTn>
                              </p:par>
                              <p:par>
                                <p:cTn id="127" presetID="53" presetClass="exit" presetSubtype="32" fill="hold" nodeType="withEffect">
                                  <p:stCondLst>
                                    <p:cond delay="0"/>
                                  </p:stCondLst>
                                  <p:childTnLst>
                                    <p:anim calcmode="lin" valueType="num">
                                      <p:cBhvr>
                                        <p:cTn id="128" dur="500"/>
                                        <p:tgtEl>
                                          <p:spTgt spid="34"/>
                                        </p:tgtEl>
                                        <p:attrNameLst>
                                          <p:attrName>ppt_w</p:attrName>
                                        </p:attrNameLst>
                                      </p:cBhvr>
                                      <p:tavLst>
                                        <p:tav tm="0">
                                          <p:val>
                                            <p:strVal val="ppt_w"/>
                                          </p:val>
                                        </p:tav>
                                        <p:tav tm="100000">
                                          <p:val>
                                            <p:fltVal val="0"/>
                                          </p:val>
                                        </p:tav>
                                      </p:tavLst>
                                    </p:anim>
                                    <p:anim calcmode="lin" valueType="num">
                                      <p:cBhvr>
                                        <p:cTn id="129" dur="500"/>
                                        <p:tgtEl>
                                          <p:spTgt spid="34"/>
                                        </p:tgtEl>
                                        <p:attrNameLst>
                                          <p:attrName>ppt_h</p:attrName>
                                        </p:attrNameLst>
                                      </p:cBhvr>
                                      <p:tavLst>
                                        <p:tav tm="0">
                                          <p:val>
                                            <p:strVal val="ppt_h"/>
                                          </p:val>
                                        </p:tav>
                                        <p:tav tm="100000">
                                          <p:val>
                                            <p:fltVal val="0"/>
                                          </p:val>
                                        </p:tav>
                                      </p:tavLst>
                                    </p:anim>
                                    <p:animEffect transition="out" filter="fade">
                                      <p:cBhvr>
                                        <p:cTn id="130" dur="500"/>
                                        <p:tgtEl>
                                          <p:spTgt spid="34"/>
                                        </p:tgtEl>
                                      </p:cBhvr>
                                    </p:animEffect>
                                    <p:set>
                                      <p:cBhvr>
                                        <p:cTn id="131"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P spid="3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4" name="灯片编号占位符 3">
            <a:extLst>
              <a:ext uri="{FF2B5EF4-FFF2-40B4-BE49-F238E27FC236}">
                <a16:creationId xmlns:a16="http://schemas.microsoft.com/office/drawing/2014/main" id="{207F558F-ED92-424E-9B61-6AEEF75DF982}"/>
              </a:ext>
            </a:extLst>
          </p:cNvPr>
          <p:cNvSpPr>
            <a:spLocks noGrp="1"/>
          </p:cNvSpPr>
          <p:nvPr>
            <p:ph type="sldNum" sz="quarter" idx="4"/>
          </p:nvPr>
        </p:nvSpPr>
        <p:spPr/>
        <p:txBody>
          <a:bodyPr/>
          <a:lstStyle/>
          <a:p>
            <a:fld id="{E3A857A3-1012-4184-86F6-41658C62E65F}" type="slidenum">
              <a:rPr lang="en-US" smtClean="0"/>
              <a:pPr/>
              <a:t>50</a:t>
            </a:fld>
            <a:endParaRPr lang="en-US" dirty="0"/>
          </a:p>
        </p:txBody>
      </p:sp>
      <p:sp>
        <p:nvSpPr>
          <p:cNvPr id="5" name="Rectangle 33">
            <a:extLst>
              <a:ext uri="{FF2B5EF4-FFF2-40B4-BE49-F238E27FC236}">
                <a16:creationId xmlns:a16="http://schemas.microsoft.com/office/drawing/2014/main" id="{7BC87746-8E17-46C6-BE0F-85927F448095}"/>
              </a:ext>
            </a:extLst>
          </p:cNvPr>
          <p:cNvSpPr>
            <a:spLocks noChangeArrowheads="1"/>
          </p:cNvSpPr>
          <p:nvPr/>
        </p:nvSpPr>
        <p:spPr bwMode="auto">
          <a:xfrm>
            <a:off x="2886006" y="3532399"/>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7" name="Rectangle 25">
            <a:extLst>
              <a:ext uri="{FF2B5EF4-FFF2-40B4-BE49-F238E27FC236}">
                <a16:creationId xmlns:a16="http://schemas.microsoft.com/office/drawing/2014/main" id="{4E0E3B0A-1D47-4CDC-A0CB-2D04E55DE95A}"/>
              </a:ext>
            </a:extLst>
          </p:cNvPr>
          <p:cNvSpPr>
            <a:spLocks noChangeArrowheads="1"/>
          </p:cNvSpPr>
          <p:nvPr/>
        </p:nvSpPr>
        <p:spPr bwMode="auto">
          <a:xfrm>
            <a:off x="7475468" y="1471824"/>
            <a:ext cx="1243013" cy="1458912"/>
          </a:xfrm>
          <a:prstGeom prst="rect">
            <a:avLst/>
          </a:prstGeom>
          <a:solidFill>
            <a:schemeClr val="accent1">
              <a:lumMod val="40000"/>
              <a:lumOff val="60000"/>
            </a:schemeClr>
          </a:solidFill>
          <a:ln w="25400">
            <a:solidFill>
              <a:sysClr val="windowText" lastClr="000000"/>
            </a:solidFill>
            <a:prstDash val="lg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9" name="Rectangle 4">
            <a:extLst>
              <a:ext uri="{FF2B5EF4-FFF2-40B4-BE49-F238E27FC236}">
                <a16:creationId xmlns:a16="http://schemas.microsoft.com/office/drawing/2014/main" id="{C623E6EA-A71C-466D-B0D7-F38D81E52058}"/>
              </a:ext>
            </a:extLst>
          </p:cNvPr>
          <p:cNvSpPr>
            <a:spLocks noChangeArrowheads="1"/>
          </p:cNvSpPr>
          <p:nvPr/>
        </p:nvSpPr>
        <p:spPr bwMode="auto">
          <a:xfrm>
            <a:off x="4964043" y="1489286"/>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0" name="Rectangle 5">
            <a:extLst>
              <a:ext uri="{FF2B5EF4-FFF2-40B4-BE49-F238E27FC236}">
                <a16:creationId xmlns:a16="http://schemas.microsoft.com/office/drawing/2014/main" id="{FCE5F384-08CF-4C4E-B9E6-EA1488B1BAA8}"/>
              </a:ext>
            </a:extLst>
          </p:cNvPr>
          <p:cNvSpPr>
            <a:spLocks noChangeArrowheads="1"/>
          </p:cNvSpPr>
          <p:nvPr/>
        </p:nvSpPr>
        <p:spPr bwMode="auto">
          <a:xfrm>
            <a:off x="4960868" y="2627524"/>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1" name="Rectangle 6">
            <a:extLst>
              <a:ext uri="{FF2B5EF4-FFF2-40B4-BE49-F238E27FC236}">
                <a16:creationId xmlns:a16="http://schemas.microsoft.com/office/drawing/2014/main" id="{F58CB443-9757-4545-9E87-ABCE55075D2A}"/>
              </a:ext>
            </a:extLst>
          </p:cNvPr>
          <p:cNvSpPr>
            <a:spLocks noChangeArrowheads="1"/>
          </p:cNvSpPr>
          <p:nvPr/>
        </p:nvSpPr>
        <p:spPr bwMode="auto">
          <a:xfrm>
            <a:off x="6784915" y="1471824"/>
            <a:ext cx="393699" cy="2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2" name="Rectangle 7">
            <a:extLst>
              <a:ext uri="{FF2B5EF4-FFF2-40B4-BE49-F238E27FC236}">
                <a16:creationId xmlns:a16="http://schemas.microsoft.com/office/drawing/2014/main" id="{118A773C-D56B-4B2B-BB56-7731C33E6546}"/>
              </a:ext>
            </a:extLst>
          </p:cNvPr>
          <p:cNvSpPr>
            <a:spLocks noChangeArrowheads="1"/>
          </p:cNvSpPr>
          <p:nvPr/>
        </p:nvSpPr>
        <p:spPr bwMode="auto">
          <a:xfrm>
            <a:off x="6767458" y="2535264"/>
            <a:ext cx="627060" cy="32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3" name="Rectangle 8">
            <a:extLst>
              <a:ext uri="{FF2B5EF4-FFF2-40B4-BE49-F238E27FC236}">
                <a16:creationId xmlns:a16="http://schemas.microsoft.com/office/drawing/2014/main" id="{77BF3289-9942-4EE0-9461-87F5B2F1E7CF}"/>
              </a:ext>
            </a:extLst>
          </p:cNvPr>
          <p:cNvSpPr>
            <a:spLocks noChangeArrowheads="1"/>
          </p:cNvSpPr>
          <p:nvPr/>
        </p:nvSpPr>
        <p:spPr bwMode="auto">
          <a:xfrm>
            <a:off x="4978331" y="3776874"/>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4" name="Line 9">
            <a:extLst>
              <a:ext uri="{FF2B5EF4-FFF2-40B4-BE49-F238E27FC236}">
                <a16:creationId xmlns:a16="http://schemas.microsoft.com/office/drawing/2014/main" id="{1B3E058F-D55A-47D1-90DA-0233C5E266EB}"/>
              </a:ext>
            </a:extLst>
          </p:cNvPr>
          <p:cNvSpPr>
            <a:spLocks noChangeShapeType="1"/>
          </p:cNvSpPr>
          <p:nvPr/>
        </p:nvSpPr>
        <p:spPr bwMode="auto">
          <a:xfrm>
            <a:off x="5795905" y="2311465"/>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5" name="Line 10">
            <a:extLst>
              <a:ext uri="{FF2B5EF4-FFF2-40B4-BE49-F238E27FC236}">
                <a16:creationId xmlns:a16="http://schemas.microsoft.com/office/drawing/2014/main" id="{EF0490A6-041B-4FC0-BC1A-0A759CC760BD}"/>
              </a:ext>
            </a:extLst>
          </p:cNvPr>
          <p:cNvSpPr>
            <a:spLocks noChangeShapeType="1"/>
          </p:cNvSpPr>
          <p:nvPr/>
        </p:nvSpPr>
        <p:spPr bwMode="auto">
          <a:xfrm>
            <a:off x="5778443" y="3460615"/>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Rectangle 11">
            <a:extLst>
              <a:ext uri="{FF2B5EF4-FFF2-40B4-BE49-F238E27FC236}">
                <a16:creationId xmlns:a16="http://schemas.microsoft.com/office/drawing/2014/main" id="{E2CF073A-D16A-4527-A9AA-3705C16EDB32}"/>
              </a:ext>
            </a:extLst>
          </p:cNvPr>
          <p:cNvSpPr>
            <a:spLocks noChangeArrowheads="1"/>
          </p:cNvSpPr>
          <p:nvPr/>
        </p:nvSpPr>
        <p:spPr bwMode="auto">
          <a:xfrm>
            <a:off x="4978331" y="4938924"/>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7" name="Line 12">
            <a:extLst>
              <a:ext uri="{FF2B5EF4-FFF2-40B4-BE49-F238E27FC236}">
                <a16:creationId xmlns:a16="http://schemas.microsoft.com/office/drawing/2014/main" id="{3F322F88-965F-4A6B-B8A8-A63B8BD7CBCA}"/>
              </a:ext>
            </a:extLst>
          </p:cNvPr>
          <p:cNvSpPr>
            <a:spLocks noChangeShapeType="1"/>
          </p:cNvSpPr>
          <p:nvPr/>
        </p:nvSpPr>
        <p:spPr bwMode="auto">
          <a:xfrm>
            <a:off x="5778443" y="4608178"/>
            <a:ext cx="0" cy="31903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8" name="Rectangle 14">
            <a:extLst>
              <a:ext uri="{FF2B5EF4-FFF2-40B4-BE49-F238E27FC236}">
                <a16:creationId xmlns:a16="http://schemas.microsoft.com/office/drawing/2014/main" id="{B188BC52-E977-48D6-8832-CA5A295CD971}"/>
              </a:ext>
            </a:extLst>
          </p:cNvPr>
          <p:cNvSpPr>
            <a:spLocks noChangeArrowheads="1"/>
          </p:cNvSpPr>
          <p:nvPr/>
        </p:nvSpPr>
        <p:spPr bwMode="auto">
          <a:xfrm>
            <a:off x="6784925" y="4843088"/>
            <a:ext cx="625473" cy="32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 name="Rectangle 15">
            <a:extLst>
              <a:ext uri="{FF2B5EF4-FFF2-40B4-BE49-F238E27FC236}">
                <a16:creationId xmlns:a16="http://schemas.microsoft.com/office/drawing/2014/main" id="{AFDCEBB2-F008-4523-84CE-83B72556A37E}"/>
              </a:ext>
            </a:extLst>
          </p:cNvPr>
          <p:cNvSpPr>
            <a:spLocks noChangeArrowheads="1"/>
          </p:cNvSpPr>
          <p:nvPr/>
        </p:nvSpPr>
        <p:spPr bwMode="auto">
          <a:xfrm>
            <a:off x="6781750" y="3684414"/>
            <a:ext cx="628648"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0" name="Rectangle 16">
            <a:extLst>
              <a:ext uri="{FF2B5EF4-FFF2-40B4-BE49-F238E27FC236}">
                <a16:creationId xmlns:a16="http://schemas.microsoft.com/office/drawing/2014/main" id="{04CC215A-E8A7-4DC0-8D0D-F80CCE4BDFBD}"/>
              </a:ext>
            </a:extLst>
          </p:cNvPr>
          <p:cNvSpPr>
            <a:spLocks noChangeArrowheads="1"/>
          </p:cNvSpPr>
          <p:nvPr/>
        </p:nvSpPr>
        <p:spPr bwMode="auto">
          <a:xfrm>
            <a:off x="2409756" y="3559917"/>
            <a:ext cx="514348" cy="32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1" name="Line 18">
            <a:extLst>
              <a:ext uri="{FF2B5EF4-FFF2-40B4-BE49-F238E27FC236}">
                <a16:creationId xmlns:a16="http://schemas.microsoft.com/office/drawing/2014/main" id="{9C6D4E32-40EC-4818-8902-AB549C00A4CE}"/>
              </a:ext>
            </a:extLst>
          </p:cNvPr>
          <p:cNvSpPr>
            <a:spLocks noChangeShapeType="1"/>
          </p:cNvSpPr>
          <p:nvPr/>
        </p:nvSpPr>
        <p:spPr bwMode="auto">
          <a:xfrm flipH="1">
            <a:off x="4092525" y="5243068"/>
            <a:ext cx="1503356"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Line 19">
            <a:extLst>
              <a:ext uri="{FF2B5EF4-FFF2-40B4-BE49-F238E27FC236}">
                <a16:creationId xmlns:a16="http://schemas.microsoft.com/office/drawing/2014/main" id="{B24289AD-2FBC-4D05-9554-258703C523ED}"/>
              </a:ext>
            </a:extLst>
          </p:cNvPr>
          <p:cNvSpPr>
            <a:spLocks noChangeShapeType="1"/>
          </p:cNvSpPr>
          <p:nvPr/>
        </p:nvSpPr>
        <p:spPr bwMode="auto">
          <a:xfrm>
            <a:off x="5978468" y="5243068"/>
            <a:ext cx="1487481"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Rectangle 20">
            <a:extLst>
              <a:ext uri="{FF2B5EF4-FFF2-40B4-BE49-F238E27FC236}">
                <a16:creationId xmlns:a16="http://schemas.microsoft.com/office/drawing/2014/main" id="{310D5C87-9B8A-4AB6-B2F1-7BB99E19B4C2}"/>
              </a:ext>
            </a:extLst>
          </p:cNvPr>
          <p:cNvSpPr>
            <a:spLocks noChangeArrowheads="1"/>
          </p:cNvSpPr>
          <p:nvPr/>
        </p:nvSpPr>
        <p:spPr bwMode="auto">
          <a:xfrm>
            <a:off x="8502583" y="3343930"/>
            <a:ext cx="627060"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6</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4" name="Freeform 21">
            <a:extLst>
              <a:ext uri="{FF2B5EF4-FFF2-40B4-BE49-F238E27FC236}">
                <a16:creationId xmlns:a16="http://schemas.microsoft.com/office/drawing/2014/main" id="{79CD5DC1-00F3-481D-8457-0C552B06D6D9}"/>
              </a:ext>
            </a:extLst>
          </p:cNvPr>
          <p:cNvSpPr>
            <a:spLocks/>
          </p:cNvSpPr>
          <p:nvPr/>
        </p:nvSpPr>
        <p:spPr bwMode="auto">
          <a:xfrm rot="367755">
            <a:off x="4252106" y="2460228"/>
            <a:ext cx="768347" cy="109752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2">
            <a:extLst>
              <a:ext uri="{FF2B5EF4-FFF2-40B4-BE49-F238E27FC236}">
                <a16:creationId xmlns:a16="http://schemas.microsoft.com/office/drawing/2014/main" id="{510EC395-657E-4113-A290-44CCD988E59A}"/>
              </a:ext>
            </a:extLst>
          </p:cNvPr>
          <p:cNvSpPr>
            <a:spLocks/>
          </p:cNvSpPr>
          <p:nvPr/>
        </p:nvSpPr>
        <p:spPr bwMode="auto">
          <a:xfrm rot="190181">
            <a:off x="4261305" y="3622984"/>
            <a:ext cx="754059" cy="1105957"/>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Rectangle 35">
            <a:extLst>
              <a:ext uri="{FF2B5EF4-FFF2-40B4-BE49-F238E27FC236}">
                <a16:creationId xmlns:a16="http://schemas.microsoft.com/office/drawing/2014/main" id="{23846727-9F16-47B9-90C8-433C792F0823}"/>
              </a:ext>
            </a:extLst>
          </p:cNvPr>
          <p:cNvSpPr>
            <a:spLocks noChangeArrowheads="1"/>
          </p:cNvSpPr>
          <p:nvPr/>
        </p:nvSpPr>
        <p:spPr bwMode="auto">
          <a:xfrm>
            <a:off x="7531031" y="3700674"/>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7" name="任意多边形 25">
            <a:extLst>
              <a:ext uri="{FF2B5EF4-FFF2-40B4-BE49-F238E27FC236}">
                <a16:creationId xmlns:a16="http://schemas.microsoft.com/office/drawing/2014/main" id="{CE51B9C5-76EC-4739-9B23-2BF6CE2661FA}"/>
              </a:ext>
            </a:extLst>
          </p:cNvPr>
          <p:cNvSpPr/>
          <p:nvPr/>
        </p:nvSpPr>
        <p:spPr>
          <a:xfrm>
            <a:off x="2284343" y="2070311"/>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8" name="Rectangle 24">
            <a:extLst>
              <a:ext uri="{FF2B5EF4-FFF2-40B4-BE49-F238E27FC236}">
                <a16:creationId xmlns:a16="http://schemas.microsoft.com/office/drawing/2014/main" id="{A45C206C-C818-4826-9AC4-AB7B2718B821}"/>
              </a:ext>
            </a:extLst>
          </p:cNvPr>
          <p:cNvSpPr>
            <a:spLocks noChangeArrowheads="1"/>
          </p:cNvSpPr>
          <p:nvPr/>
        </p:nvSpPr>
        <p:spPr bwMode="auto">
          <a:xfrm>
            <a:off x="2832031" y="3481599"/>
            <a:ext cx="1292225" cy="2484437"/>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prstClr val="black"/>
              </a:solidFill>
              <a:ea typeface="楷体_GB2312" pitchFamily="49" charset="-122"/>
            </a:endParaRPr>
          </a:p>
        </p:txBody>
      </p:sp>
    </p:spTree>
    <p:extLst>
      <p:ext uri="{BB962C8B-B14F-4D97-AF65-F5344CB8AC3E}">
        <p14:creationId xmlns:p14="http://schemas.microsoft.com/office/powerpoint/2010/main" val="335404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p:cTn id="12"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5">
                                            <p:txEl>
                                              <p:pRg st="1" end="1"/>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p:cTn id="1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5">
                                            <p:txEl>
                                              <p:pRg st="2" end="2"/>
                                            </p:txEl>
                                          </p:spTgt>
                                        </p:tgtEl>
                                      </p:cBhvr>
                                    </p:animEffect>
                                  </p:childTnLst>
                                </p:cTn>
                              </p:par>
                              <p:par>
                                <p:cTn id="20" presetID="53"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p:cTn id="2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5">
                                            <p:txEl>
                                              <p:pRg st="3" end="3"/>
                                            </p:txEl>
                                          </p:spTgt>
                                        </p:tgtEl>
                                      </p:cBhvr>
                                    </p:animEffect>
                                  </p:childTnLst>
                                </p:cTn>
                              </p:par>
                              <p:par>
                                <p:cTn id="25" presetID="53" presetClass="entr" presetSubtype="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p:cTn id="27"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xit" presetSubtype="32" fill="hold" grpId="0" nodeType="clickEffect">
                                  <p:stCondLst>
                                    <p:cond delay="0"/>
                                  </p:stCondLst>
                                  <p:childTnLst>
                                    <p:anim calcmode="lin" valueType="num">
                                      <p:cBhvr>
                                        <p:cTn id="33" dur="500"/>
                                        <p:tgtEl>
                                          <p:spTgt spid="7"/>
                                        </p:tgtEl>
                                        <p:attrNameLst>
                                          <p:attrName>ppt_w</p:attrName>
                                        </p:attrNameLst>
                                      </p:cBhvr>
                                      <p:tavLst>
                                        <p:tav tm="0">
                                          <p:val>
                                            <p:strVal val="ppt_w"/>
                                          </p:val>
                                        </p:tav>
                                        <p:tav tm="100000">
                                          <p:val>
                                            <p:fltVal val="0"/>
                                          </p:val>
                                        </p:tav>
                                      </p:tavLst>
                                    </p:anim>
                                    <p:anim calcmode="lin" valueType="num">
                                      <p:cBhvr>
                                        <p:cTn id="34" dur="500"/>
                                        <p:tgtEl>
                                          <p:spTgt spid="7"/>
                                        </p:tgtEl>
                                        <p:attrNameLst>
                                          <p:attrName>ppt_h</p:attrName>
                                        </p:attrNameLst>
                                      </p:cBhvr>
                                      <p:tavLst>
                                        <p:tav tm="0">
                                          <p:val>
                                            <p:strVal val="ppt_h"/>
                                          </p:val>
                                        </p:tav>
                                        <p:tav tm="100000">
                                          <p:val>
                                            <p:fltVal val="0"/>
                                          </p:val>
                                        </p:tav>
                                      </p:tavLst>
                                    </p:anim>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4" name="灯片编号占位符 3">
            <a:extLst>
              <a:ext uri="{FF2B5EF4-FFF2-40B4-BE49-F238E27FC236}">
                <a16:creationId xmlns:a16="http://schemas.microsoft.com/office/drawing/2014/main" id="{207F558F-ED92-424E-9B61-6AEEF75DF982}"/>
              </a:ext>
            </a:extLst>
          </p:cNvPr>
          <p:cNvSpPr>
            <a:spLocks noGrp="1"/>
          </p:cNvSpPr>
          <p:nvPr>
            <p:ph type="sldNum" sz="quarter" idx="4"/>
          </p:nvPr>
        </p:nvSpPr>
        <p:spPr/>
        <p:txBody>
          <a:bodyPr/>
          <a:lstStyle/>
          <a:p>
            <a:fld id="{E3A857A3-1012-4184-86F6-41658C62E65F}" type="slidenum">
              <a:rPr lang="en-US" smtClean="0"/>
              <a:pPr/>
              <a:t>51</a:t>
            </a:fld>
            <a:endParaRPr lang="en-US" dirty="0"/>
          </a:p>
        </p:txBody>
      </p:sp>
      <p:sp>
        <p:nvSpPr>
          <p:cNvPr id="5" name="Rectangle 24">
            <a:extLst>
              <a:ext uri="{FF2B5EF4-FFF2-40B4-BE49-F238E27FC236}">
                <a16:creationId xmlns:a16="http://schemas.microsoft.com/office/drawing/2014/main" id="{BB773525-DCCB-4643-A9E4-48CFBF63D878}"/>
              </a:ext>
            </a:extLst>
          </p:cNvPr>
          <p:cNvSpPr>
            <a:spLocks noChangeArrowheads="1"/>
          </p:cNvSpPr>
          <p:nvPr/>
        </p:nvSpPr>
        <p:spPr bwMode="auto">
          <a:xfrm>
            <a:off x="7898089" y="2157921"/>
            <a:ext cx="1241425" cy="1133475"/>
          </a:xfrm>
          <a:prstGeom prst="rect">
            <a:avLst/>
          </a:prstGeom>
          <a:solidFill>
            <a:schemeClr val="accent1">
              <a:lumMod val="40000"/>
              <a:lumOff val="60000"/>
            </a:schemeClr>
          </a:solidFill>
          <a:ln w="25400">
            <a:solidFill>
              <a:sysClr val="windowText" lastClr="000000"/>
            </a:solidFill>
            <a:prstDash val="lg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6" name="Rectangle 33">
            <a:extLst>
              <a:ext uri="{FF2B5EF4-FFF2-40B4-BE49-F238E27FC236}">
                <a16:creationId xmlns:a16="http://schemas.microsoft.com/office/drawing/2014/main" id="{F50D943B-8314-4B3B-87A9-2C5F5FE4D8C1}"/>
              </a:ext>
            </a:extLst>
          </p:cNvPr>
          <p:cNvSpPr>
            <a:spLocks noChangeArrowheads="1"/>
          </p:cNvSpPr>
          <p:nvPr/>
        </p:nvSpPr>
        <p:spPr bwMode="auto">
          <a:xfrm>
            <a:off x="3230839" y="3570796"/>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9" name="Rectangle 4">
            <a:extLst>
              <a:ext uri="{FF2B5EF4-FFF2-40B4-BE49-F238E27FC236}">
                <a16:creationId xmlns:a16="http://schemas.microsoft.com/office/drawing/2014/main" id="{F89A2136-6EF1-4BF6-A0E8-EB2527F49107}"/>
              </a:ext>
            </a:extLst>
          </p:cNvPr>
          <p:cNvSpPr>
            <a:spLocks noChangeArrowheads="1"/>
          </p:cNvSpPr>
          <p:nvPr/>
        </p:nvSpPr>
        <p:spPr bwMode="auto">
          <a:xfrm>
            <a:off x="5308876" y="1527683"/>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0" name="Rectangle 5">
            <a:extLst>
              <a:ext uri="{FF2B5EF4-FFF2-40B4-BE49-F238E27FC236}">
                <a16:creationId xmlns:a16="http://schemas.microsoft.com/office/drawing/2014/main" id="{F10C3D61-6393-40CD-980F-5CC91539369C}"/>
              </a:ext>
            </a:extLst>
          </p:cNvPr>
          <p:cNvSpPr>
            <a:spLocks noChangeArrowheads="1"/>
          </p:cNvSpPr>
          <p:nvPr/>
        </p:nvSpPr>
        <p:spPr bwMode="auto">
          <a:xfrm>
            <a:off x="5305701" y="2665921"/>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1" name="Rectangle 6">
            <a:extLst>
              <a:ext uri="{FF2B5EF4-FFF2-40B4-BE49-F238E27FC236}">
                <a16:creationId xmlns:a16="http://schemas.microsoft.com/office/drawing/2014/main" id="{56C79CCF-1490-41FD-8FBE-CEE898691F98}"/>
              </a:ext>
            </a:extLst>
          </p:cNvPr>
          <p:cNvSpPr>
            <a:spLocks noChangeArrowheads="1"/>
          </p:cNvSpPr>
          <p:nvPr/>
        </p:nvSpPr>
        <p:spPr bwMode="auto">
          <a:xfrm>
            <a:off x="7129748" y="1510221"/>
            <a:ext cx="393699" cy="2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2" name="Rectangle 7">
            <a:extLst>
              <a:ext uri="{FF2B5EF4-FFF2-40B4-BE49-F238E27FC236}">
                <a16:creationId xmlns:a16="http://schemas.microsoft.com/office/drawing/2014/main" id="{94CBA5FB-ECE1-4321-B4D5-E20ECB2946BD}"/>
              </a:ext>
            </a:extLst>
          </p:cNvPr>
          <p:cNvSpPr>
            <a:spLocks noChangeArrowheads="1"/>
          </p:cNvSpPr>
          <p:nvPr/>
        </p:nvSpPr>
        <p:spPr bwMode="auto">
          <a:xfrm>
            <a:off x="7112291" y="2573661"/>
            <a:ext cx="627060" cy="32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3" name="Rectangle 8">
            <a:extLst>
              <a:ext uri="{FF2B5EF4-FFF2-40B4-BE49-F238E27FC236}">
                <a16:creationId xmlns:a16="http://schemas.microsoft.com/office/drawing/2014/main" id="{9E7AF12D-E456-477D-8E93-D113446B4494}"/>
              </a:ext>
            </a:extLst>
          </p:cNvPr>
          <p:cNvSpPr>
            <a:spLocks noChangeArrowheads="1"/>
          </p:cNvSpPr>
          <p:nvPr/>
        </p:nvSpPr>
        <p:spPr bwMode="auto">
          <a:xfrm>
            <a:off x="5323164" y="3815271"/>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4" name="Line 9">
            <a:extLst>
              <a:ext uri="{FF2B5EF4-FFF2-40B4-BE49-F238E27FC236}">
                <a16:creationId xmlns:a16="http://schemas.microsoft.com/office/drawing/2014/main" id="{D8ACB268-2D79-4756-AD83-A2586CEFF60D}"/>
              </a:ext>
            </a:extLst>
          </p:cNvPr>
          <p:cNvSpPr>
            <a:spLocks noChangeShapeType="1"/>
          </p:cNvSpPr>
          <p:nvPr/>
        </p:nvSpPr>
        <p:spPr bwMode="auto">
          <a:xfrm>
            <a:off x="6140738" y="2349862"/>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5" name="Line 10">
            <a:extLst>
              <a:ext uri="{FF2B5EF4-FFF2-40B4-BE49-F238E27FC236}">
                <a16:creationId xmlns:a16="http://schemas.microsoft.com/office/drawing/2014/main" id="{F55DD56F-F4EA-4CEE-96A1-9CE79C3C27B7}"/>
              </a:ext>
            </a:extLst>
          </p:cNvPr>
          <p:cNvSpPr>
            <a:spLocks noChangeShapeType="1"/>
          </p:cNvSpPr>
          <p:nvPr/>
        </p:nvSpPr>
        <p:spPr bwMode="auto">
          <a:xfrm>
            <a:off x="6123276" y="3499012"/>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Rectangle 11">
            <a:extLst>
              <a:ext uri="{FF2B5EF4-FFF2-40B4-BE49-F238E27FC236}">
                <a16:creationId xmlns:a16="http://schemas.microsoft.com/office/drawing/2014/main" id="{8410093A-2C01-4028-8D31-A3E6CF700333}"/>
              </a:ext>
            </a:extLst>
          </p:cNvPr>
          <p:cNvSpPr>
            <a:spLocks noChangeArrowheads="1"/>
          </p:cNvSpPr>
          <p:nvPr/>
        </p:nvSpPr>
        <p:spPr bwMode="auto">
          <a:xfrm>
            <a:off x="5323164" y="4977321"/>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7" name="Line 12">
            <a:extLst>
              <a:ext uri="{FF2B5EF4-FFF2-40B4-BE49-F238E27FC236}">
                <a16:creationId xmlns:a16="http://schemas.microsoft.com/office/drawing/2014/main" id="{A504DC23-D929-4BBF-BCBF-46B488B75D2D}"/>
              </a:ext>
            </a:extLst>
          </p:cNvPr>
          <p:cNvSpPr>
            <a:spLocks noChangeShapeType="1"/>
          </p:cNvSpPr>
          <p:nvPr/>
        </p:nvSpPr>
        <p:spPr bwMode="auto">
          <a:xfrm>
            <a:off x="6123276" y="4646575"/>
            <a:ext cx="0" cy="31903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8" name="Rectangle 14">
            <a:extLst>
              <a:ext uri="{FF2B5EF4-FFF2-40B4-BE49-F238E27FC236}">
                <a16:creationId xmlns:a16="http://schemas.microsoft.com/office/drawing/2014/main" id="{BE6C7430-AA36-442B-98DE-B8B1459B3C56}"/>
              </a:ext>
            </a:extLst>
          </p:cNvPr>
          <p:cNvSpPr>
            <a:spLocks noChangeArrowheads="1"/>
          </p:cNvSpPr>
          <p:nvPr/>
        </p:nvSpPr>
        <p:spPr bwMode="auto">
          <a:xfrm>
            <a:off x="7129758" y="4881485"/>
            <a:ext cx="625473" cy="32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 name="Rectangle 15">
            <a:extLst>
              <a:ext uri="{FF2B5EF4-FFF2-40B4-BE49-F238E27FC236}">
                <a16:creationId xmlns:a16="http://schemas.microsoft.com/office/drawing/2014/main" id="{DA48BBB8-F0D0-4393-A600-14051054C8C9}"/>
              </a:ext>
            </a:extLst>
          </p:cNvPr>
          <p:cNvSpPr>
            <a:spLocks noChangeArrowheads="1"/>
          </p:cNvSpPr>
          <p:nvPr/>
        </p:nvSpPr>
        <p:spPr bwMode="auto">
          <a:xfrm>
            <a:off x="7126583" y="3722811"/>
            <a:ext cx="628648"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0" name="Rectangle 16">
            <a:extLst>
              <a:ext uri="{FF2B5EF4-FFF2-40B4-BE49-F238E27FC236}">
                <a16:creationId xmlns:a16="http://schemas.microsoft.com/office/drawing/2014/main" id="{DDCD2DE9-683E-469E-8BC1-9BB3FFCA907B}"/>
              </a:ext>
            </a:extLst>
          </p:cNvPr>
          <p:cNvSpPr>
            <a:spLocks noChangeArrowheads="1"/>
          </p:cNvSpPr>
          <p:nvPr/>
        </p:nvSpPr>
        <p:spPr bwMode="auto">
          <a:xfrm>
            <a:off x="2754589" y="3598314"/>
            <a:ext cx="514348" cy="32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1" name="Line 18">
            <a:extLst>
              <a:ext uri="{FF2B5EF4-FFF2-40B4-BE49-F238E27FC236}">
                <a16:creationId xmlns:a16="http://schemas.microsoft.com/office/drawing/2014/main" id="{2868FED7-D52A-465A-9231-C423510B5820}"/>
              </a:ext>
            </a:extLst>
          </p:cNvPr>
          <p:cNvSpPr>
            <a:spLocks noChangeShapeType="1"/>
          </p:cNvSpPr>
          <p:nvPr/>
        </p:nvSpPr>
        <p:spPr bwMode="auto">
          <a:xfrm flipH="1">
            <a:off x="4437358" y="5281465"/>
            <a:ext cx="1503356"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Line 19">
            <a:extLst>
              <a:ext uri="{FF2B5EF4-FFF2-40B4-BE49-F238E27FC236}">
                <a16:creationId xmlns:a16="http://schemas.microsoft.com/office/drawing/2014/main" id="{9DDC44B0-B72D-4731-9249-B7E44F74F428}"/>
              </a:ext>
            </a:extLst>
          </p:cNvPr>
          <p:cNvSpPr>
            <a:spLocks noChangeShapeType="1"/>
          </p:cNvSpPr>
          <p:nvPr/>
        </p:nvSpPr>
        <p:spPr bwMode="auto">
          <a:xfrm>
            <a:off x="6323301" y="5281465"/>
            <a:ext cx="1487481"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Rectangle 20">
            <a:extLst>
              <a:ext uri="{FF2B5EF4-FFF2-40B4-BE49-F238E27FC236}">
                <a16:creationId xmlns:a16="http://schemas.microsoft.com/office/drawing/2014/main" id="{C41ED7C3-64AD-494E-852C-246F78D5D0F7}"/>
              </a:ext>
            </a:extLst>
          </p:cNvPr>
          <p:cNvSpPr>
            <a:spLocks noChangeArrowheads="1"/>
          </p:cNvSpPr>
          <p:nvPr/>
        </p:nvSpPr>
        <p:spPr bwMode="auto">
          <a:xfrm>
            <a:off x="8847416" y="3382327"/>
            <a:ext cx="627060"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6</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4" name="Freeform 21">
            <a:extLst>
              <a:ext uri="{FF2B5EF4-FFF2-40B4-BE49-F238E27FC236}">
                <a16:creationId xmlns:a16="http://schemas.microsoft.com/office/drawing/2014/main" id="{F0A5CF09-DAE9-4B7F-BD0D-621A3B06D108}"/>
              </a:ext>
            </a:extLst>
          </p:cNvPr>
          <p:cNvSpPr>
            <a:spLocks/>
          </p:cNvSpPr>
          <p:nvPr/>
        </p:nvSpPr>
        <p:spPr bwMode="auto">
          <a:xfrm rot="367755">
            <a:off x="4596939" y="2498625"/>
            <a:ext cx="768347" cy="109752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2">
            <a:extLst>
              <a:ext uri="{FF2B5EF4-FFF2-40B4-BE49-F238E27FC236}">
                <a16:creationId xmlns:a16="http://schemas.microsoft.com/office/drawing/2014/main" id="{133FEF49-9447-460A-8C30-7F9196E0FB05}"/>
              </a:ext>
            </a:extLst>
          </p:cNvPr>
          <p:cNvSpPr>
            <a:spLocks/>
          </p:cNvSpPr>
          <p:nvPr/>
        </p:nvSpPr>
        <p:spPr bwMode="auto">
          <a:xfrm rot="190181">
            <a:off x="4606138" y="3661381"/>
            <a:ext cx="754059" cy="1105957"/>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Rectangle 35">
            <a:extLst>
              <a:ext uri="{FF2B5EF4-FFF2-40B4-BE49-F238E27FC236}">
                <a16:creationId xmlns:a16="http://schemas.microsoft.com/office/drawing/2014/main" id="{94D6EF4A-39E3-4D5F-A9FC-C4F9162AF43B}"/>
              </a:ext>
            </a:extLst>
          </p:cNvPr>
          <p:cNvSpPr>
            <a:spLocks noChangeArrowheads="1"/>
          </p:cNvSpPr>
          <p:nvPr/>
        </p:nvSpPr>
        <p:spPr bwMode="auto">
          <a:xfrm>
            <a:off x="7875864" y="3739071"/>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7" name="任意多边形 25">
            <a:extLst>
              <a:ext uri="{FF2B5EF4-FFF2-40B4-BE49-F238E27FC236}">
                <a16:creationId xmlns:a16="http://schemas.microsoft.com/office/drawing/2014/main" id="{00672332-368F-4A98-BF96-F495E63B2912}"/>
              </a:ext>
            </a:extLst>
          </p:cNvPr>
          <p:cNvSpPr/>
          <p:nvPr/>
        </p:nvSpPr>
        <p:spPr>
          <a:xfrm>
            <a:off x="2629176" y="2108708"/>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8" name="Rectangle 24">
            <a:extLst>
              <a:ext uri="{FF2B5EF4-FFF2-40B4-BE49-F238E27FC236}">
                <a16:creationId xmlns:a16="http://schemas.microsoft.com/office/drawing/2014/main" id="{54EA3D1A-6FC2-4878-B113-6205A7C10C96}"/>
              </a:ext>
            </a:extLst>
          </p:cNvPr>
          <p:cNvSpPr>
            <a:spLocks noChangeArrowheads="1"/>
          </p:cNvSpPr>
          <p:nvPr/>
        </p:nvSpPr>
        <p:spPr bwMode="auto">
          <a:xfrm>
            <a:off x="3176864" y="3519996"/>
            <a:ext cx="1292225" cy="2484437"/>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prstClr val="black"/>
              </a:solidFill>
              <a:ea typeface="楷体_GB2312" pitchFamily="49" charset="-122"/>
            </a:endParaRPr>
          </a:p>
        </p:txBody>
      </p:sp>
      <p:cxnSp>
        <p:nvCxnSpPr>
          <p:cNvPr id="29" name="直接连接符 28">
            <a:extLst>
              <a:ext uri="{FF2B5EF4-FFF2-40B4-BE49-F238E27FC236}">
                <a16:creationId xmlns:a16="http://schemas.microsoft.com/office/drawing/2014/main" id="{C675C312-E776-48C2-8C96-52E0B5241D23}"/>
              </a:ext>
            </a:extLst>
          </p:cNvPr>
          <p:cNvCxnSpPr/>
          <p:nvPr/>
        </p:nvCxnSpPr>
        <p:spPr>
          <a:xfrm>
            <a:off x="3637239" y="3886708"/>
            <a:ext cx="601662" cy="0"/>
          </a:xfrm>
          <a:prstGeom prst="line">
            <a:avLst/>
          </a:prstGeom>
          <a:noFill/>
          <a:ln w="38100" cap="flat" cmpd="sng" algn="ctr">
            <a:solidFill>
              <a:srgbClr val="FF0000"/>
            </a:solidFill>
            <a:prstDash val="solid"/>
          </a:ln>
          <a:effectLst/>
        </p:spPr>
      </p:cxnSp>
      <p:cxnSp>
        <p:nvCxnSpPr>
          <p:cNvPr id="30" name="直接连接符 29">
            <a:extLst>
              <a:ext uri="{FF2B5EF4-FFF2-40B4-BE49-F238E27FC236}">
                <a16:creationId xmlns:a16="http://schemas.microsoft.com/office/drawing/2014/main" id="{5EAAED99-BBBD-4217-9033-8D48BF622015}"/>
              </a:ext>
            </a:extLst>
          </p:cNvPr>
          <p:cNvCxnSpPr/>
          <p:nvPr/>
        </p:nvCxnSpPr>
        <p:spPr>
          <a:xfrm>
            <a:off x="3662639" y="4102608"/>
            <a:ext cx="601662" cy="0"/>
          </a:xfrm>
          <a:prstGeom prst="line">
            <a:avLst/>
          </a:prstGeom>
          <a:noFill/>
          <a:ln w="38100" cap="flat" cmpd="sng" algn="ctr">
            <a:solidFill>
              <a:srgbClr val="FF0000"/>
            </a:solidFill>
            <a:prstDash val="solid"/>
          </a:ln>
          <a:effectLst/>
        </p:spPr>
      </p:cxnSp>
      <p:sp>
        <p:nvSpPr>
          <p:cNvPr id="31" name="文本框 30">
            <a:extLst>
              <a:ext uri="{FF2B5EF4-FFF2-40B4-BE49-F238E27FC236}">
                <a16:creationId xmlns:a16="http://schemas.microsoft.com/office/drawing/2014/main" id="{A3B6523B-F716-4B86-98F0-CAC7950C1BAD}"/>
              </a:ext>
            </a:extLst>
          </p:cNvPr>
          <p:cNvSpPr txBox="1"/>
          <p:nvPr/>
        </p:nvSpPr>
        <p:spPr>
          <a:xfrm>
            <a:off x="9905254" y="1933566"/>
            <a:ext cx="1782860" cy="830997"/>
          </a:xfrm>
          <a:prstGeom prst="rect">
            <a:avLst/>
          </a:prstGeom>
          <a:noFill/>
        </p:spPr>
        <p:txBody>
          <a:bodyPr wrap="none" rtlCol="0">
            <a:spAutoFit/>
          </a:bodyPr>
          <a:lstStyle/>
          <a:p>
            <a:r>
              <a:rPr lang="en-US" altLang="zh-CN" sz="2400" dirty="0">
                <a:latin typeface="+mn-ea"/>
              </a:rPr>
              <a:t>x=a[t</a:t>
            </a:r>
            <a:r>
              <a:rPr lang="en-US" altLang="zh-CN" sz="2400" baseline="-25000" dirty="0">
                <a:latin typeface="+mn-ea"/>
              </a:rPr>
              <a:t>2</a:t>
            </a:r>
            <a:r>
              <a:rPr lang="en-US" altLang="zh-CN" sz="2400" dirty="0">
                <a:latin typeface="+mn-ea"/>
              </a:rPr>
              <a:t>]=t</a:t>
            </a:r>
            <a:r>
              <a:rPr lang="en-US" altLang="zh-CN" sz="2400" baseline="-25000" dirty="0">
                <a:latin typeface="+mn-ea"/>
              </a:rPr>
              <a:t>3</a:t>
            </a:r>
          </a:p>
          <a:p>
            <a:r>
              <a:rPr lang="en-US" altLang="zh-CN" sz="2400" dirty="0">
                <a:latin typeface="+mn-ea"/>
              </a:rPr>
              <a:t>t</a:t>
            </a:r>
            <a:r>
              <a:rPr lang="en-US" altLang="zh-CN" sz="2400" baseline="-25000" dirty="0">
                <a:latin typeface="+mn-ea"/>
              </a:rPr>
              <a:t>9</a:t>
            </a:r>
            <a:r>
              <a:rPr lang="en-US" altLang="zh-CN" sz="2400" dirty="0">
                <a:latin typeface="+mn-ea"/>
              </a:rPr>
              <a:t>=a[t</a:t>
            </a:r>
            <a:r>
              <a:rPr lang="en-US" altLang="zh-CN" sz="2400" baseline="-25000" dirty="0">
                <a:latin typeface="+mn-ea"/>
              </a:rPr>
              <a:t>4</a:t>
            </a:r>
            <a:r>
              <a:rPr lang="en-US" altLang="zh-CN" sz="2400" dirty="0">
                <a:latin typeface="+mn-ea"/>
              </a:rPr>
              <a:t>]=t</a:t>
            </a:r>
            <a:r>
              <a:rPr lang="en-US" altLang="zh-CN" sz="2400" baseline="-25000" dirty="0">
                <a:latin typeface="+mn-ea"/>
              </a:rPr>
              <a:t>5</a:t>
            </a:r>
            <a:endParaRPr lang="zh-CN" altLang="en-US" sz="2400" baseline="-25000" dirty="0">
              <a:latin typeface="+mn-ea"/>
            </a:endParaRPr>
          </a:p>
        </p:txBody>
      </p:sp>
    </p:spTree>
    <p:extLst>
      <p:ext uri="{BB962C8B-B14F-4D97-AF65-F5344CB8AC3E}">
        <p14:creationId xmlns:p14="http://schemas.microsoft.com/office/powerpoint/2010/main" val="292912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500" fill="hold"/>
                                        <p:tgtEl>
                                          <p:spTgt spid="30"/>
                                        </p:tgtEl>
                                        <p:attrNameLst>
                                          <p:attrName>ppt_w</p:attrName>
                                        </p:attrNameLst>
                                      </p:cBhvr>
                                      <p:tavLst>
                                        <p:tav tm="0">
                                          <p:val>
                                            <p:fltVal val="0"/>
                                          </p:val>
                                        </p:tav>
                                        <p:tav tm="100000">
                                          <p:val>
                                            <p:strVal val="#ppt_w"/>
                                          </p:val>
                                        </p:tav>
                                      </p:tavLst>
                                    </p:anim>
                                    <p:anim calcmode="lin" valueType="num">
                                      <p:cBhvr>
                                        <p:cTn id="15" dur="500" fill="hold"/>
                                        <p:tgtEl>
                                          <p:spTgt spid="30"/>
                                        </p:tgtEl>
                                        <p:attrNameLst>
                                          <p:attrName>ppt_h</p:attrName>
                                        </p:attrNameLst>
                                      </p:cBhvr>
                                      <p:tavLst>
                                        <p:tav tm="0">
                                          <p:val>
                                            <p:fltVal val="0"/>
                                          </p:val>
                                        </p:tav>
                                        <p:tav tm="100000">
                                          <p:val>
                                            <p:strVal val="#ppt_h"/>
                                          </p:val>
                                        </p:tav>
                                      </p:tavLst>
                                    </p:anim>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p:cTn id="25"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5">
                                            <p:txEl>
                                              <p:pRg st="0" end="0"/>
                                            </p:txEl>
                                          </p:spTgt>
                                        </p:tgtEl>
                                      </p:cBhvr>
                                    </p:animEffect>
                                  </p:childTnLst>
                                </p:cTn>
                              </p:par>
                              <p:par>
                                <p:cTn id="28" presetID="53" presetClass="entr" presetSubtype="0" fill="hold" grpId="0" nodeType="withEffect">
                                  <p:stCondLst>
                                    <p:cond delay="0"/>
                                  </p:stCondLst>
                                  <p:childTnLst>
                                    <p:set>
                                      <p:cBhvr>
                                        <p:cTn id="29" dur="1" fill="hold">
                                          <p:stCondLst>
                                            <p:cond delay="0"/>
                                          </p:stCondLst>
                                        </p:cTn>
                                        <p:tgtEl>
                                          <p:spTgt spid="5">
                                            <p:bg/>
                                          </p:spTgt>
                                        </p:tgtEl>
                                        <p:attrNameLst>
                                          <p:attrName>style.visibility</p:attrName>
                                        </p:attrNameLst>
                                      </p:cBhvr>
                                      <p:to>
                                        <p:strVal val="visible"/>
                                      </p:to>
                                    </p:set>
                                    <p:anim calcmode="lin" valueType="num">
                                      <p:cBhvr>
                                        <p:cTn id="30" dur="500" fill="hold"/>
                                        <p:tgtEl>
                                          <p:spTgt spid="5">
                                            <p:bg/>
                                          </p:spTgt>
                                        </p:tgtEl>
                                        <p:attrNameLst>
                                          <p:attrName>ppt_w</p:attrName>
                                        </p:attrNameLst>
                                      </p:cBhvr>
                                      <p:tavLst>
                                        <p:tav tm="0">
                                          <p:val>
                                            <p:fltVal val="0"/>
                                          </p:val>
                                        </p:tav>
                                        <p:tav tm="100000">
                                          <p:val>
                                            <p:strVal val="#ppt_w"/>
                                          </p:val>
                                        </p:tav>
                                      </p:tavLst>
                                    </p:anim>
                                    <p:anim calcmode="lin" valueType="num">
                                      <p:cBhvr>
                                        <p:cTn id="31" dur="500" fill="hold"/>
                                        <p:tgtEl>
                                          <p:spTgt spid="5">
                                            <p:bg/>
                                          </p:spTgt>
                                        </p:tgtEl>
                                        <p:attrNameLst>
                                          <p:attrName>ppt_h</p:attrName>
                                        </p:attrNameLst>
                                      </p:cBhvr>
                                      <p:tavLst>
                                        <p:tav tm="0">
                                          <p:val>
                                            <p:fltVal val="0"/>
                                          </p:val>
                                        </p:tav>
                                        <p:tav tm="100000">
                                          <p:val>
                                            <p:strVal val="#ppt_h"/>
                                          </p:val>
                                        </p:tav>
                                      </p:tavLst>
                                    </p:anim>
                                    <p:animEffect transition="in" filter="fade">
                                      <p:cBhvr>
                                        <p:cTn id="32" dur="500"/>
                                        <p:tgtEl>
                                          <p:spTgt spid="5">
                                            <p:bg/>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0" fill="hold" nodeType="click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anim calcmode="lin" valueType="num">
                                      <p:cBhvr>
                                        <p:cTn id="3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3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39" dur="500"/>
                                        <p:tgtEl>
                                          <p:spTgt spid="5">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0" fill="hold" nodeType="clickEffect">
                                  <p:stCondLst>
                                    <p:cond delay="0"/>
                                  </p:stCondLst>
                                  <p:childTnLst>
                                    <p:set>
                                      <p:cBhvr>
                                        <p:cTn id="43" dur="1" fill="hold">
                                          <p:stCondLst>
                                            <p:cond delay="0"/>
                                          </p:stCondLst>
                                        </p:cTn>
                                        <p:tgtEl>
                                          <p:spTgt spid="5">
                                            <p:txEl>
                                              <p:pRg st="2" end="2"/>
                                            </p:txEl>
                                          </p:spTgt>
                                        </p:tgtEl>
                                        <p:attrNameLst>
                                          <p:attrName>style.visibility</p:attrName>
                                        </p:attrNameLst>
                                      </p:cBhvr>
                                      <p:to>
                                        <p:strVal val="visible"/>
                                      </p:to>
                                    </p:set>
                                    <p:anim calcmode="lin" valueType="num">
                                      <p:cBhvr>
                                        <p:cTn id="44"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45"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46" dur="500"/>
                                        <p:tgtEl>
                                          <p:spTgt spid="5">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0" fill="hold" nodeType="clickEffect">
                                  <p:stCondLst>
                                    <p:cond delay="0"/>
                                  </p:stCondLst>
                                  <p:childTnLst>
                                    <p:set>
                                      <p:cBhvr>
                                        <p:cTn id="50" dur="1" fill="hold">
                                          <p:stCondLst>
                                            <p:cond delay="0"/>
                                          </p:stCondLst>
                                        </p:cTn>
                                        <p:tgtEl>
                                          <p:spTgt spid="5">
                                            <p:txEl>
                                              <p:pRg st="3" end="3"/>
                                            </p:txEl>
                                          </p:spTgt>
                                        </p:tgtEl>
                                        <p:attrNameLst>
                                          <p:attrName>style.visibility</p:attrName>
                                        </p:attrNameLst>
                                      </p:cBhvr>
                                      <p:to>
                                        <p:strVal val="visible"/>
                                      </p:to>
                                    </p:set>
                                    <p:anim calcmode="lin" valueType="num">
                                      <p:cBhvr>
                                        <p:cTn id="51"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52"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53" dur="500"/>
                                        <p:tgtEl>
                                          <p:spTgt spid="5">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xit" presetSubtype="0" fill="hold" nodeType="clickEffect">
                                  <p:stCondLst>
                                    <p:cond delay="0"/>
                                  </p:stCondLst>
                                  <p:childTnLst>
                                    <p:anim calcmode="lin" valueType="num">
                                      <p:cBhvr>
                                        <p:cTn id="57" dur="500"/>
                                        <p:tgtEl>
                                          <p:spTgt spid="6">
                                            <p:txEl>
                                              <p:pRg st="0" end="0"/>
                                            </p:txEl>
                                          </p:spTgt>
                                        </p:tgtEl>
                                        <p:attrNameLst>
                                          <p:attrName>ppt_w</p:attrName>
                                        </p:attrNameLst>
                                      </p:cBhvr>
                                      <p:tavLst>
                                        <p:tav tm="0">
                                          <p:val>
                                            <p:strVal val="ppt_w"/>
                                          </p:val>
                                        </p:tav>
                                        <p:tav tm="100000">
                                          <p:val>
                                            <p:fltVal val="0"/>
                                          </p:val>
                                        </p:tav>
                                      </p:tavLst>
                                    </p:anim>
                                    <p:anim calcmode="lin" valueType="num">
                                      <p:cBhvr>
                                        <p:cTn id="58" dur="500"/>
                                        <p:tgtEl>
                                          <p:spTgt spid="6">
                                            <p:txEl>
                                              <p:pRg st="0" end="0"/>
                                            </p:txEl>
                                          </p:spTgt>
                                        </p:tgtEl>
                                        <p:attrNameLst>
                                          <p:attrName>ppt_h</p:attrName>
                                        </p:attrNameLst>
                                      </p:cBhvr>
                                      <p:tavLst>
                                        <p:tav tm="0">
                                          <p:val>
                                            <p:strVal val="ppt_h"/>
                                          </p:val>
                                        </p:tav>
                                        <p:tav tm="100000">
                                          <p:val>
                                            <p:fltVal val="0"/>
                                          </p:val>
                                        </p:tav>
                                      </p:tavLst>
                                    </p:anim>
                                    <p:animEffect transition="out" filter="fade">
                                      <p:cBhvr>
                                        <p:cTn id="59" dur="500"/>
                                        <p:tgtEl>
                                          <p:spTgt spid="6">
                                            <p:txEl>
                                              <p:pRg st="0" end="0"/>
                                            </p:txEl>
                                          </p:spTgt>
                                        </p:tgtEl>
                                      </p:cBhvr>
                                    </p:animEffect>
                                    <p:set>
                                      <p:cBhvr>
                                        <p:cTn id="60" dur="1" fill="hold">
                                          <p:stCondLst>
                                            <p:cond delay="499"/>
                                          </p:stCondLst>
                                        </p:cTn>
                                        <p:tgtEl>
                                          <p:spTgt spid="6">
                                            <p:txEl>
                                              <p:pRg st="0" end="0"/>
                                            </p:txEl>
                                          </p:spTgt>
                                        </p:tgtEl>
                                        <p:attrNameLst>
                                          <p:attrName>style.visibility</p:attrName>
                                        </p:attrNameLst>
                                      </p:cBhvr>
                                      <p:to>
                                        <p:strVal val="hidden"/>
                                      </p:to>
                                    </p:set>
                                  </p:childTnLst>
                                </p:cTn>
                              </p:par>
                              <p:par>
                                <p:cTn id="61" presetID="53" presetClass="exit" presetSubtype="0" fill="hold" nodeType="withEffect">
                                  <p:stCondLst>
                                    <p:cond delay="0"/>
                                  </p:stCondLst>
                                  <p:childTnLst>
                                    <p:anim calcmode="lin" valueType="num">
                                      <p:cBhvr>
                                        <p:cTn id="62" dur="500"/>
                                        <p:tgtEl>
                                          <p:spTgt spid="6">
                                            <p:txEl>
                                              <p:pRg st="1" end="1"/>
                                            </p:txEl>
                                          </p:spTgt>
                                        </p:tgtEl>
                                        <p:attrNameLst>
                                          <p:attrName>ppt_w</p:attrName>
                                        </p:attrNameLst>
                                      </p:cBhvr>
                                      <p:tavLst>
                                        <p:tav tm="0">
                                          <p:val>
                                            <p:strVal val="ppt_w"/>
                                          </p:val>
                                        </p:tav>
                                        <p:tav tm="100000">
                                          <p:val>
                                            <p:fltVal val="0"/>
                                          </p:val>
                                        </p:tav>
                                      </p:tavLst>
                                    </p:anim>
                                    <p:anim calcmode="lin" valueType="num">
                                      <p:cBhvr>
                                        <p:cTn id="63" dur="500"/>
                                        <p:tgtEl>
                                          <p:spTgt spid="6">
                                            <p:txEl>
                                              <p:pRg st="1" end="1"/>
                                            </p:txEl>
                                          </p:spTgt>
                                        </p:tgtEl>
                                        <p:attrNameLst>
                                          <p:attrName>ppt_h</p:attrName>
                                        </p:attrNameLst>
                                      </p:cBhvr>
                                      <p:tavLst>
                                        <p:tav tm="0">
                                          <p:val>
                                            <p:strVal val="ppt_h"/>
                                          </p:val>
                                        </p:tav>
                                        <p:tav tm="100000">
                                          <p:val>
                                            <p:fltVal val="0"/>
                                          </p:val>
                                        </p:tav>
                                      </p:tavLst>
                                    </p:anim>
                                    <p:animEffect transition="out" filter="fade">
                                      <p:cBhvr>
                                        <p:cTn id="64" dur="500"/>
                                        <p:tgtEl>
                                          <p:spTgt spid="6">
                                            <p:txEl>
                                              <p:pRg st="1" end="1"/>
                                            </p:txEl>
                                          </p:spTgt>
                                        </p:tgtEl>
                                      </p:cBhvr>
                                    </p:animEffect>
                                    <p:set>
                                      <p:cBhvr>
                                        <p:cTn id="65" dur="1" fill="hold">
                                          <p:stCondLst>
                                            <p:cond delay="499"/>
                                          </p:stCondLst>
                                        </p:cTn>
                                        <p:tgtEl>
                                          <p:spTgt spid="6">
                                            <p:txEl>
                                              <p:pRg st="1" end="1"/>
                                            </p:txEl>
                                          </p:spTgt>
                                        </p:tgtEl>
                                        <p:attrNameLst>
                                          <p:attrName>style.visibility</p:attrName>
                                        </p:attrNameLst>
                                      </p:cBhvr>
                                      <p:to>
                                        <p:strVal val="hidden"/>
                                      </p:to>
                                    </p:set>
                                  </p:childTnLst>
                                </p:cTn>
                              </p:par>
                              <p:par>
                                <p:cTn id="66" presetID="53" presetClass="exit" presetSubtype="0" fill="hold" nodeType="withEffect">
                                  <p:stCondLst>
                                    <p:cond delay="0"/>
                                  </p:stCondLst>
                                  <p:childTnLst>
                                    <p:anim calcmode="lin" valueType="num">
                                      <p:cBhvr>
                                        <p:cTn id="67" dur="500"/>
                                        <p:tgtEl>
                                          <p:spTgt spid="6">
                                            <p:txEl>
                                              <p:pRg st="2" end="2"/>
                                            </p:txEl>
                                          </p:spTgt>
                                        </p:tgtEl>
                                        <p:attrNameLst>
                                          <p:attrName>ppt_w</p:attrName>
                                        </p:attrNameLst>
                                      </p:cBhvr>
                                      <p:tavLst>
                                        <p:tav tm="0">
                                          <p:val>
                                            <p:strVal val="ppt_w"/>
                                          </p:val>
                                        </p:tav>
                                        <p:tav tm="100000">
                                          <p:val>
                                            <p:fltVal val="0"/>
                                          </p:val>
                                        </p:tav>
                                      </p:tavLst>
                                    </p:anim>
                                    <p:anim calcmode="lin" valueType="num">
                                      <p:cBhvr>
                                        <p:cTn id="68" dur="500"/>
                                        <p:tgtEl>
                                          <p:spTgt spid="6">
                                            <p:txEl>
                                              <p:pRg st="2" end="2"/>
                                            </p:txEl>
                                          </p:spTgt>
                                        </p:tgtEl>
                                        <p:attrNameLst>
                                          <p:attrName>ppt_h</p:attrName>
                                        </p:attrNameLst>
                                      </p:cBhvr>
                                      <p:tavLst>
                                        <p:tav tm="0">
                                          <p:val>
                                            <p:strVal val="ppt_h"/>
                                          </p:val>
                                        </p:tav>
                                        <p:tav tm="100000">
                                          <p:val>
                                            <p:fltVal val="0"/>
                                          </p:val>
                                        </p:tav>
                                      </p:tavLst>
                                    </p:anim>
                                    <p:animEffect transition="out" filter="fade">
                                      <p:cBhvr>
                                        <p:cTn id="69" dur="500"/>
                                        <p:tgtEl>
                                          <p:spTgt spid="6">
                                            <p:txEl>
                                              <p:pRg st="2" end="2"/>
                                            </p:txEl>
                                          </p:spTgt>
                                        </p:tgtEl>
                                      </p:cBhvr>
                                    </p:animEffect>
                                    <p:set>
                                      <p:cBhvr>
                                        <p:cTn id="70" dur="1" fill="hold">
                                          <p:stCondLst>
                                            <p:cond delay="499"/>
                                          </p:stCondLst>
                                        </p:cTn>
                                        <p:tgtEl>
                                          <p:spTgt spid="6">
                                            <p:txEl>
                                              <p:pRg st="2" end="2"/>
                                            </p:txEl>
                                          </p:spTgt>
                                        </p:tgtEl>
                                        <p:attrNameLst>
                                          <p:attrName>style.visibility</p:attrName>
                                        </p:attrNameLst>
                                      </p:cBhvr>
                                      <p:to>
                                        <p:strVal val="hidden"/>
                                      </p:to>
                                    </p:set>
                                  </p:childTnLst>
                                </p:cTn>
                              </p:par>
                              <p:par>
                                <p:cTn id="71" presetID="53" presetClass="exit" presetSubtype="0" fill="hold" nodeType="withEffect">
                                  <p:stCondLst>
                                    <p:cond delay="0"/>
                                  </p:stCondLst>
                                  <p:childTnLst>
                                    <p:anim calcmode="lin" valueType="num">
                                      <p:cBhvr>
                                        <p:cTn id="72" dur="500"/>
                                        <p:tgtEl>
                                          <p:spTgt spid="6">
                                            <p:txEl>
                                              <p:pRg st="3" end="3"/>
                                            </p:txEl>
                                          </p:spTgt>
                                        </p:tgtEl>
                                        <p:attrNameLst>
                                          <p:attrName>ppt_w</p:attrName>
                                        </p:attrNameLst>
                                      </p:cBhvr>
                                      <p:tavLst>
                                        <p:tav tm="0">
                                          <p:val>
                                            <p:strVal val="ppt_w"/>
                                          </p:val>
                                        </p:tav>
                                        <p:tav tm="100000">
                                          <p:val>
                                            <p:fltVal val="0"/>
                                          </p:val>
                                        </p:tav>
                                      </p:tavLst>
                                    </p:anim>
                                    <p:anim calcmode="lin" valueType="num">
                                      <p:cBhvr>
                                        <p:cTn id="73" dur="500"/>
                                        <p:tgtEl>
                                          <p:spTgt spid="6">
                                            <p:txEl>
                                              <p:pRg st="3" end="3"/>
                                            </p:txEl>
                                          </p:spTgt>
                                        </p:tgtEl>
                                        <p:attrNameLst>
                                          <p:attrName>ppt_h</p:attrName>
                                        </p:attrNameLst>
                                      </p:cBhvr>
                                      <p:tavLst>
                                        <p:tav tm="0">
                                          <p:val>
                                            <p:strVal val="ppt_h"/>
                                          </p:val>
                                        </p:tav>
                                        <p:tav tm="100000">
                                          <p:val>
                                            <p:fltVal val="0"/>
                                          </p:val>
                                        </p:tav>
                                      </p:tavLst>
                                    </p:anim>
                                    <p:animEffect transition="out" filter="fade">
                                      <p:cBhvr>
                                        <p:cTn id="74" dur="500"/>
                                        <p:tgtEl>
                                          <p:spTgt spid="6">
                                            <p:txEl>
                                              <p:pRg st="3" end="3"/>
                                            </p:txEl>
                                          </p:spTgt>
                                        </p:tgtEl>
                                      </p:cBhvr>
                                    </p:animEffect>
                                    <p:set>
                                      <p:cBhvr>
                                        <p:cTn id="75" dur="1" fill="hold">
                                          <p:stCondLst>
                                            <p:cond delay="499"/>
                                          </p:stCondLst>
                                        </p:cTn>
                                        <p:tgtEl>
                                          <p:spTgt spid="6">
                                            <p:txEl>
                                              <p:pRg st="3" end="3"/>
                                            </p:txEl>
                                          </p:spTgt>
                                        </p:tgtEl>
                                        <p:attrNameLst>
                                          <p:attrName>style.visibility</p:attrName>
                                        </p:attrNameLst>
                                      </p:cBhvr>
                                      <p:to>
                                        <p:strVal val="hidden"/>
                                      </p:to>
                                    </p:set>
                                  </p:childTnLst>
                                </p:cTn>
                              </p:par>
                              <p:par>
                                <p:cTn id="76" presetID="53" presetClass="exit" presetSubtype="0" fill="hold" nodeType="withEffect">
                                  <p:stCondLst>
                                    <p:cond delay="0"/>
                                  </p:stCondLst>
                                  <p:childTnLst>
                                    <p:anim calcmode="lin" valueType="num">
                                      <p:cBhvr>
                                        <p:cTn id="77" dur="500"/>
                                        <p:tgtEl>
                                          <p:spTgt spid="6">
                                            <p:txEl>
                                              <p:pRg st="4" end="4"/>
                                            </p:txEl>
                                          </p:spTgt>
                                        </p:tgtEl>
                                        <p:attrNameLst>
                                          <p:attrName>ppt_w</p:attrName>
                                        </p:attrNameLst>
                                      </p:cBhvr>
                                      <p:tavLst>
                                        <p:tav tm="0">
                                          <p:val>
                                            <p:strVal val="ppt_w"/>
                                          </p:val>
                                        </p:tav>
                                        <p:tav tm="100000">
                                          <p:val>
                                            <p:fltVal val="0"/>
                                          </p:val>
                                        </p:tav>
                                      </p:tavLst>
                                    </p:anim>
                                    <p:anim calcmode="lin" valueType="num">
                                      <p:cBhvr>
                                        <p:cTn id="78" dur="500"/>
                                        <p:tgtEl>
                                          <p:spTgt spid="6">
                                            <p:txEl>
                                              <p:pRg st="4" end="4"/>
                                            </p:txEl>
                                          </p:spTgt>
                                        </p:tgtEl>
                                        <p:attrNameLst>
                                          <p:attrName>ppt_h</p:attrName>
                                        </p:attrNameLst>
                                      </p:cBhvr>
                                      <p:tavLst>
                                        <p:tav tm="0">
                                          <p:val>
                                            <p:strVal val="ppt_h"/>
                                          </p:val>
                                        </p:tav>
                                        <p:tav tm="100000">
                                          <p:val>
                                            <p:fltVal val="0"/>
                                          </p:val>
                                        </p:tav>
                                      </p:tavLst>
                                    </p:anim>
                                    <p:animEffect transition="out" filter="fade">
                                      <p:cBhvr>
                                        <p:cTn id="79" dur="500"/>
                                        <p:tgtEl>
                                          <p:spTgt spid="6">
                                            <p:txEl>
                                              <p:pRg st="4" end="4"/>
                                            </p:txEl>
                                          </p:spTgt>
                                        </p:tgtEl>
                                      </p:cBhvr>
                                    </p:animEffect>
                                    <p:set>
                                      <p:cBhvr>
                                        <p:cTn id="80" dur="1" fill="hold">
                                          <p:stCondLst>
                                            <p:cond delay="499"/>
                                          </p:stCondLst>
                                        </p:cTn>
                                        <p:tgtEl>
                                          <p:spTgt spid="6">
                                            <p:txEl>
                                              <p:pRg st="4" end="4"/>
                                            </p:txEl>
                                          </p:spTgt>
                                        </p:tgtEl>
                                        <p:attrNameLst>
                                          <p:attrName>style.visibility</p:attrName>
                                        </p:attrNameLst>
                                      </p:cBhvr>
                                      <p:to>
                                        <p:strVal val="hidden"/>
                                      </p:to>
                                    </p:set>
                                  </p:childTnLst>
                                </p:cTn>
                              </p:par>
                              <p:par>
                                <p:cTn id="81" presetID="53" presetClass="exit" presetSubtype="32" fill="hold" nodeType="withEffect">
                                  <p:stCondLst>
                                    <p:cond delay="0"/>
                                  </p:stCondLst>
                                  <p:childTnLst>
                                    <p:anim calcmode="lin" valueType="num">
                                      <p:cBhvr>
                                        <p:cTn id="82" dur="500"/>
                                        <p:tgtEl>
                                          <p:spTgt spid="29"/>
                                        </p:tgtEl>
                                        <p:attrNameLst>
                                          <p:attrName>ppt_w</p:attrName>
                                        </p:attrNameLst>
                                      </p:cBhvr>
                                      <p:tavLst>
                                        <p:tav tm="0">
                                          <p:val>
                                            <p:strVal val="ppt_w"/>
                                          </p:val>
                                        </p:tav>
                                        <p:tav tm="100000">
                                          <p:val>
                                            <p:fltVal val="0"/>
                                          </p:val>
                                        </p:tav>
                                      </p:tavLst>
                                    </p:anim>
                                    <p:anim calcmode="lin" valueType="num">
                                      <p:cBhvr>
                                        <p:cTn id="83" dur="500"/>
                                        <p:tgtEl>
                                          <p:spTgt spid="29"/>
                                        </p:tgtEl>
                                        <p:attrNameLst>
                                          <p:attrName>ppt_h</p:attrName>
                                        </p:attrNameLst>
                                      </p:cBhvr>
                                      <p:tavLst>
                                        <p:tav tm="0">
                                          <p:val>
                                            <p:strVal val="ppt_h"/>
                                          </p:val>
                                        </p:tav>
                                        <p:tav tm="100000">
                                          <p:val>
                                            <p:fltVal val="0"/>
                                          </p:val>
                                        </p:tav>
                                      </p:tavLst>
                                    </p:anim>
                                    <p:animEffect transition="out" filter="fade">
                                      <p:cBhvr>
                                        <p:cTn id="84" dur="500"/>
                                        <p:tgtEl>
                                          <p:spTgt spid="29"/>
                                        </p:tgtEl>
                                      </p:cBhvr>
                                    </p:animEffect>
                                    <p:set>
                                      <p:cBhvr>
                                        <p:cTn id="85" dur="1" fill="hold">
                                          <p:stCondLst>
                                            <p:cond delay="499"/>
                                          </p:stCondLst>
                                        </p:cTn>
                                        <p:tgtEl>
                                          <p:spTgt spid="29"/>
                                        </p:tgtEl>
                                        <p:attrNameLst>
                                          <p:attrName>style.visibility</p:attrName>
                                        </p:attrNameLst>
                                      </p:cBhvr>
                                      <p:to>
                                        <p:strVal val="hidden"/>
                                      </p:to>
                                    </p:set>
                                  </p:childTnLst>
                                </p:cTn>
                              </p:par>
                              <p:par>
                                <p:cTn id="86" presetID="53" presetClass="exit" presetSubtype="32" fill="hold" nodeType="withEffect">
                                  <p:stCondLst>
                                    <p:cond delay="0"/>
                                  </p:stCondLst>
                                  <p:childTnLst>
                                    <p:anim calcmode="lin" valueType="num">
                                      <p:cBhvr>
                                        <p:cTn id="87" dur="500"/>
                                        <p:tgtEl>
                                          <p:spTgt spid="30"/>
                                        </p:tgtEl>
                                        <p:attrNameLst>
                                          <p:attrName>ppt_w</p:attrName>
                                        </p:attrNameLst>
                                      </p:cBhvr>
                                      <p:tavLst>
                                        <p:tav tm="0">
                                          <p:val>
                                            <p:strVal val="ppt_w"/>
                                          </p:val>
                                        </p:tav>
                                        <p:tav tm="100000">
                                          <p:val>
                                            <p:fltVal val="0"/>
                                          </p:val>
                                        </p:tav>
                                      </p:tavLst>
                                    </p:anim>
                                    <p:anim calcmode="lin" valueType="num">
                                      <p:cBhvr>
                                        <p:cTn id="88" dur="500"/>
                                        <p:tgtEl>
                                          <p:spTgt spid="30"/>
                                        </p:tgtEl>
                                        <p:attrNameLst>
                                          <p:attrName>ppt_h</p:attrName>
                                        </p:attrNameLst>
                                      </p:cBhvr>
                                      <p:tavLst>
                                        <p:tav tm="0">
                                          <p:val>
                                            <p:strVal val="ppt_h"/>
                                          </p:val>
                                        </p:tav>
                                        <p:tav tm="100000">
                                          <p:val>
                                            <p:fltVal val="0"/>
                                          </p:val>
                                        </p:tav>
                                      </p:tavLst>
                                    </p:anim>
                                    <p:animEffect transition="out" filter="fade">
                                      <p:cBhvr>
                                        <p:cTn id="89" dur="500"/>
                                        <p:tgtEl>
                                          <p:spTgt spid="30"/>
                                        </p:tgtEl>
                                      </p:cBhvr>
                                    </p:animEffect>
                                    <p:set>
                                      <p:cBhvr>
                                        <p:cTn id="90"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P spid="3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4" name="灯片编号占位符 3">
            <a:extLst>
              <a:ext uri="{FF2B5EF4-FFF2-40B4-BE49-F238E27FC236}">
                <a16:creationId xmlns:a16="http://schemas.microsoft.com/office/drawing/2014/main" id="{207F558F-ED92-424E-9B61-6AEEF75DF982}"/>
              </a:ext>
            </a:extLst>
          </p:cNvPr>
          <p:cNvSpPr>
            <a:spLocks noGrp="1"/>
          </p:cNvSpPr>
          <p:nvPr>
            <p:ph type="sldNum" sz="quarter" idx="4"/>
          </p:nvPr>
        </p:nvSpPr>
        <p:spPr/>
        <p:txBody>
          <a:bodyPr/>
          <a:lstStyle/>
          <a:p>
            <a:fld id="{E3A857A3-1012-4184-86F6-41658C62E65F}" type="slidenum">
              <a:rPr lang="en-US" smtClean="0"/>
              <a:pPr/>
              <a:t>52</a:t>
            </a:fld>
            <a:endParaRPr lang="en-US" dirty="0"/>
          </a:p>
        </p:txBody>
      </p:sp>
      <p:sp>
        <p:nvSpPr>
          <p:cNvPr id="5" name="Rectangle 24">
            <a:extLst>
              <a:ext uri="{FF2B5EF4-FFF2-40B4-BE49-F238E27FC236}">
                <a16:creationId xmlns:a16="http://schemas.microsoft.com/office/drawing/2014/main" id="{0389AE96-5C5E-49B4-A309-34B7A9EA8571}"/>
              </a:ext>
            </a:extLst>
          </p:cNvPr>
          <p:cNvSpPr>
            <a:spLocks noChangeArrowheads="1"/>
          </p:cNvSpPr>
          <p:nvPr/>
        </p:nvSpPr>
        <p:spPr bwMode="auto">
          <a:xfrm>
            <a:off x="7672802" y="2043906"/>
            <a:ext cx="1241425" cy="1133475"/>
          </a:xfrm>
          <a:prstGeom prst="rect">
            <a:avLst/>
          </a:prstGeom>
          <a:solidFill>
            <a:schemeClr val="accent1">
              <a:lumMod val="40000"/>
              <a:lumOff val="60000"/>
            </a:schemeClr>
          </a:solidFill>
          <a:ln w="25400">
            <a:solidFill>
              <a:sysClr val="windowText" lastClr="000000"/>
            </a:solidFill>
            <a:prstDash val="lg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6" name="Rectangle 35">
            <a:extLst>
              <a:ext uri="{FF2B5EF4-FFF2-40B4-BE49-F238E27FC236}">
                <a16:creationId xmlns:a16="http://schemas.microsoft.com/office/drawing/2014/main" id="{927515C5-9F84-48C8-91F4-D711FDD2150D}"/>
              </a:ext>
            </a:extLst>
          </p:cNvPr>
          <p:cNvSpPr>
            <a:spLocks noChangeArrowheads="1"/>
          </p:cNvSpPr>
          <p:nvPr/>
        </p:nvSpPr>
        <p:spPr bwMode="auto">
          <a:xfrm>
            <a:off x="7650577" y="3628231"/>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7" name="Rectangle 33">
            <a:extLst>
              <a:ext uri="{FF2B5EF4-FFF2-40B4-BE49-F238E27FC236}">
                <a16:creationId xmlns:a16="http://schemas.microsoft.com/office/drawing/2014/main" id="{6E8D34ED-9F68-422C-9928-9A6C44979A76}"/>
              </a:ext>
            </a:extLst>
          </p:cNvPr>
          <p:cNvSpPr>
            <a:spLocks noChangeArrowheads="1"/>
          </p:cNvSpPr>
          <p:nvPr/>
        </p:nvSpPr>
        <p:spPr bwMode="auto">
          <a:xfrm>
            <a:off x="3005552" y="3459956"/>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4">
            <a:extLst>
              <a:ext uri="{FF2B5EF4-FFF2-40B4-BE49-F238E27FC236}">
                <a16:creationId xmlns:a16="http://schemas.microsoft.com/office/drawing/2014/main" id="{877D22D8-4346-4612-AECB-3A31B9F3A9FF}"/>
              </a:ext>
            </a:extLst>
          </p:cNvPr>
          <p:cNvSpPr>
            <a:spLocks noChangeArrowheads="1"/>
          </p:cNvSpPr>
          <p:nvPr/>
        </p:nvSpPr>
        <p:spPr bwMode="auto">
          <a:xfrm>
            <a:off x="5083589" y="1413668"/>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1" name="Rectangle 5">
            <a:extLst>
              <a:ext uri="{FF2B5EF4-FFF2-40B4-BE49-F238E27FC236}">
                <a16:creationId xmlns:a16="http://schemas.microsoft.com/office/drawing/2014/main" id="{4D1B230F-FC01-4618-AC25-D7DF8E633F04}"/>
              </a:ext>
            </a:extLst>
          </p:cNvPr>
          <p:cNvSpPr>
            <a:spLocks noChangeArrowheads="1"/>
          </p:cNvSpPr>
          <p:nvPr/>
        </p:nvSpPr>
        <p:spPr bwMode="auto">
          <a:xfrm>
            <a:off x="5080414" y="2551906"/>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2" name="Rectangle 6">
            <a:extLst>
              <a:ext uri="{FF2B5EF4-FFF2-40B4-BE49-F238E27FC236}">
                <a16:creationId xmlns:a16="http://schemas.microsoft.com/office/drawing/2014/main" id="{9154C023-7069-4322-947D-10B7A813C79C}"/>
              </a:ext>
            </a:extLst>
          </p:cNvPr>
          <p:cNvSpPr>
            <a:spLocks noChangeArrowheads="1"/>
          </p:cNvSpPr>
          <p:nvPr/>
        </p:nvSpPr>
        <p:spPr bwMode="auto">
          <a:xfrm>
            <a:off x="6904461" y="1396206"/>
            <a:ext cx="393699"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3" name="Rectangle 7">
            <a:extLst>
              <a:ext uri="{FF2B5EF4-FFF2-40B4-BE49-F238E27FC236}">
                <a16:creationId xmlns:a16="http://schemas.microsoft.com/office/drawing/2014/main" id="{77A5C461-5073-453A-937E-78FE5730E8F3}"/>
              </a:ext>
            </a:extLst>
          </p:cNvPr>
          <p:cNvSpPr>
            <a:spLocks noChangeArrowheads="1"/>
          </p:cNvSpPr>
          <p:nvPr/>
        </p:nvSpPr>
        <p:spPr bwMode="auto">
          <a:xfrm>
            <a:off x="6887004" y="2459831"/>
            <a:ext cx="62706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4" name="Rectangle 8">
            <a:extLst>
              <a:ext uri="{FF2B5EF4-FFF2-40B4-BE49-F238E27FC236}">
                <a16:creationId xmlns:a16="http://schemas.microsoft.com/office/drawing/2014/main" id="{FB512835-2687-43D1-B084-A1945F7F179D}"/>
              </a:ext>
            </a:extLst>
          </p:cNvPr>
          <p:cNvSpPr>
            <a:spLocks noChangeArrowheads="1"/>
          </p:cNvSpPr>
          <p:nvPr/>
        </p:nvSpPr>
        <p:spPr bwMode="auto">
          <a:xfrm>
            <a:off x="5097877" y="3701256"/>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5" name="Line 9">
            <a:extLst>
              <a:ext uri="{FF2B5EF4-FFF2-40B4-BE49-F238E27FC236}">
                <a16:creationId xmlns:a16="http://schemas.microsoft.com/office/drawing/2014/main" id="{E9EB84C8-CC01-4C0C-BC72-4D8236D337FD}"/>
              </a:ext>
            </a:extLst>
          </p:cNvPr>
          <p:cNvSpPr>
            <a:spLocks noChangeShapeType="1"/>
          </p:cNvSpPr>
          <p:nvPr/>
        </p:nvSpPr>
        <p:spPr bwMode="auto">
          <a:xfrm>
            <a:off x="5915451" y="223599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Line 10">
            <a:extLst>
              <a:ext uri="{FF2B5EF4-FFF2-40B4-BE49-F238E27FC236}">
                <a16:creationId xmlns:a16="http://schemas.microsoft.com/office/drawing/2014/main" id="{08ECE392-2665-4FF4-85A3-ED454CC81AB8}"/>
              </a:ext>
            </a:extLst>
          </p:cNvPr>
          <p:cNvSpPr>
            <a:spLocks noChangeShapeType="1"/>
          </p:cNvSpPr>
          <p:nvPr/>
        </p:nvSpPr>
        <p:spPr bwMode="auto">
          <a:xfrm>
            <a:off x="5897989" y="338534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1">
            <a:extLst>
              <a:ext uri="{FF2B5EF4-FFF2-40B4-BE49-F238E27FC236}">
                <a16:creationId xmlns:a16="http://schemas.microsoft.com/office/drawing/2014/main" id="{86E90D3B-F05A-4C01-BF00-812BE0EF2D4D}"/>
              </a:ext>
            </a:extLst>
          </p:cNvPr>
          <p:cNvSpPr>
            <a:spLocks noChangeArrowheads="1"/>
          </p:cNvSpPr>
          <p:nvPr/>
        </p:nvSpPr>
        <p:spPr bwMode="auto">
          <a:xfrm>
            <a:off x="5097877" y="4863306"/>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8" name="Line 12">
            <a:extLst>
              <a:ext uri="{FF2B5EF4-FFF2-40B4-BE49-F238E27FC236}">
                <a16:creationId xmlns:a16="http://schemas.microsoft.com/office/drawing/2014/main" id="{70ABCC52-B20A-4959-A8CA-E670314B2D4B}"/>
              </a:ext>
            </a:extLst>
          </p:cNvPr>
          <p:cNvSpPr>
            <a:spLocks noChangeShapeType="1"/>
          </p:cNvSpPr>
          <p:nvPr/>
        </p:nvSpPr>
        <p:spPr bwMode="auto">
          <a:xfrm>
            <a:off x="5897989" y="4533106"/>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9" name="Rectangle 14">
            <a:extLst>
              <a:ext uri="{FF2B5EF4-FFF2-40B4-BE49-F238E27FC236}">
                <a16:creationId xmlns:a16="http://schemas.microsoft.com/office/drawing/2014/main" id="{3C31439F-B087-4F62-95B7-EF27C435AC8F}"/>
              </a:ext>
            </a:extLst>
          </p:cNvPr>
          <p:cNvSpPr>
            <a:spLocks noChangeArrowheads="1"/>
          </p:cNvSpPr>
          <p:nvPr/>
        </p:nvSpPr>
        <p:spPr bwMode="auto">
          <a:xfrm>
            <a:off x="6904471" y="4768056"/>
            <a:ext cx="62547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0" name="Rectangle 15">
            <a:extLst>
              <a:ext uri="{FF2B5EF4-FFF2-40B4-BE49-F238E27FC236}">
                <a16:creationId xmlns:a16="http://schemas.microsoft.com/office/drawing/2014/main" id="{CA4D2A33-660C-4472-9C90-332E860D6387}"/>
              </a:ext>
            </a:extLst>
          </p:cNvPr>
          <p:cNvSpPr>
            <a:spLocks noChangeArrowheads="1"/>
          </p:cNvSpPr>
          <p:nvPr/>
        </p:nvSpPr>
        <p:spPr bwMode="auto">
          <a:xfrm>
            <a:off x="6901296" y="3609181"/>
            <a:ext cx="62864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1" name="Rectangle 16">
            <a:extLst>
              <a:ext uri="{FF2B5EF4-FFF2-40B4-BE49-F238E27FC236}">
                <a16:creationId xmlns:a16="http://schemas.microsoft.com/office/drawing/2014/main" id="{2C0D0252-E245-43EB-B79C-AD07228189D3}"/>
              </a:ext>
            </a:extLst>
          </p:cNvPr>
          <p:cNvSpPr>
            <a:spLocks noChangeArrowheads="1"/>
          </p:cNvSpPr>
          <p:nvPr/>
        </p:nvSpPr>
        <p:spPr bwMode="auto">
          <a:xfrm>
            <a:off x="2529302" y="3484661"/>
            <a:ext cx="514348"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2" name="Line 18">
            <a:extLst>
              <a:ext uri="{FF2B5EF4-FFF2-40B4-BE49-F238E27FC236}">
                <a16:creationId xmlns:a16="http://schemas.microsoft.com/office/drawing/2014/main" id="{15122B30-E52D-441D-8662-E3A0211956A7}"/>
              </a:ext>
            </a:extLst>
          </p:cNvPr>
          <p:cNvSpPr>
            <a:spLocks noChangeShapeType="1"/>
          </p:cNvSpPr>
          <p:nvPr/>
        </p:nvSpPr>
        <p:spPr bwMode="auto">
          <a:xfrm flipH="1">
            <a:off x="4212071" y="5168106"/>
            <a:ext cx="1503356"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19">
            <a:extLst>
              <a:ext uri="{FF2B5EF4-FFF2-40B4-BE49-F238E27FC236}">
                <a16:creationId xmlns:a16="http://schemas.microsoft.com/office/drawing/2014/main" id="{5AB66B73-0A6B-40B4-9650-E2D942324E1F}"/>
              </a:ext>
            </a:extLst>
          </p:cNvPr>
          <p:cNvSpPr>
            <a:spLocks noChangeShapeType="1"/>
          </p:cNvSpPr>
          <p:nvPr/>
        </p:nvSpPr>
        <p:spPr bwMode="auto">
          <a:xfrm>
            <a:off x="6098014" y="5168106"/>
            <a:ext cx="1487481"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Rectangle 20">
            <a:extLst>
              <a:ext uri="{FF2B5EF4-FFF2-40B4-BE49-F238E27FC236}">
                <a16:creationId xmlns:a16="http://schemas.microsoft.com/office/drawing/2014/main" id="{C8428103-5DE6-4058-A47C-FFC38D342589}"/>
              </a:ext>
            </a:extLst>
          </p:cNvPr>
          <p:cNvSpPr>
            <a:spLocks noChangeArrowheads="1"/>
          </p:cNvSpPr>
          <p:nvPr/>
        </p:nvSpPr>
        <p:spPr bwMode="auto">
          <a:xfrm>
            <a:off x="8622129" y="3268637"/>
            <a:ext cx="62706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6</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5" name="Freeform 21">
            <a:extLst>
              <a:ext uri="{FF2B5EF4-FFF2-40B4-BE49-F238E27FC236}">
                <a16:creationId xmlns:a16="http://schemas.microsoft.com/office/drawing/2014/main" id="{15405F0A-3B5E-45A3-99D9-4383EFE96351}"/>
              </a:ext>
            </a:extLst>
          </p:cNvPr>
          <p:cNvSpPr>
            <a:spLocks/>
          </p:cNvSpPr>
          <p:nvPr/>
        </p:nvSpPr>
        <p:spPr bwMode="auto">
          <a:xfrm rot="367755">
            <a:off x="4371652" y="2384782"/>
            <a:ext cx="768347"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Freeform 22">
            <a:extLst>
              <a:ext uri="{FF2B5EF4-FFF2-40B4-BE49-F238E27FC236}">
                <a16:creationId xmlns:a16="http://schemas.microsoft.com/office/drawing/2014/main" id="{020FAE34-8EBE-468C-A42C-D5979A2CFCDD}"/>
              </a:ext>
            </a:extLst>
          </p:cNvPr>
          <p:cNvSpPr>
            <a:spLocks/>
          </p:cNvSpPr>
          <p:nvPr/>
        </p:nvSpPr>
        <p:spPr bwMode="auto">
          <a:xfrm rot="190181">
            <a:off x="4380851" y="3547740"/>
            <a:ext cx="754059"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7" name="任意多边形 26">
            <a:extLst>
              <a:ext uri="{FF2B5EF4-FFF2-40B4-BE49-F238E27FC236}">
                <a16:creationId xmlns:a16="http://schemas.microsoft.com/office/drawing/2014/main" id="{EBE45D92-0DB9-4250-92DF-6EE76B69F294}"/>
              </a:ext>
            </a:extLst>
          </p:cNvPr>
          <p:cNvSpPr/>
          <p:nvPr/>
        </p:nvSpPr>
        <p:spPr>
          <a:xfrm>
            <a:off x="2403889" y="1994693"/>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8" name="Rectangle 24">
            <a:extLst>
              <a:ext uri="{FF2B5EF4-FFF2-40B4-BE49-F238E27FC236}">
                <a16:creationId xmlns:a16="http://schemas.microsoft.com/office/drawing/2014/main" id="{CBC361FF-33BB-4512-B3BE-5CCF55FBC2EF}"/>
              </a:ext>
            </a:extLst>
          </p:cNvPr>
          <p:cNvSpPr>
            <a:spLocks noChangeArrowheads="1"/>
          </p:cNvSpPr>
          <p:nvPr/>
        </p:nvSpPr>
        <p:spPr bwMode="auto">
          <a:xfrm>
            <a:off x="2951577" y="3405981"/>
            <a:ext cx="1292225" cy="2484437"/>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prstClr val="black"/>
              </a:solidFill>
              <a:ea typeface="楷体_GB2312" pitchFamily="49" charset="-122"/>
            </a:endParaRPr>
          </a:p>
        </p:txBody>
      </p:sp>
    </p:spTree>
    <p:extLst>
      <p:ext uri="{BB962C8B-B14F-4D97-AF65-F5344CB8AC3E}">
        <p14:creationId xmlns:p14="http://schemas.microsoft.com/office/powerpoint/2010/main" val="186794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calcmode="lin" valueType="num">
                                      <p:cBhvr>
                                        <p:cTn id="12"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7">
                                            <p:txEl>
                                              <p:pRg st="1" end="1"/>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p:cTn id="17"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7">
                                            <p:txEl>
                                              <p:pRg st="2" end="2"/>
                                            </p:txEl>
                                          </p:spTgt>
                                        </p:tgtEl>
                                      </p:cBhvr>
                                    </p:animEffect>
                                  </p:childTnLst>
                                </p:cTn>
                              </p:par>
                              <p:par>
                                <p:cTn id="20" presetID="53" presetClass="entr" presetSubtype="0" fill="hold"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 calcmode="lin" valueType="num">
                                      <p:cBhvr>
                                        <p:cTn id="22"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7">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xit" presetSubtype="0" fill="hold" grpId="0" nodeType="clickEffect">
                                  <p:stCondLst>
                                    <p:cond delay="0"/>
                                  </p:stCondLst>
                                  <p:childTnLst>
                                    <p:anim calcmode="lin" valueType="num">
                                      <p:cBhvr>
                                        <p:cTn id="28" dur="500"/>
                                        <p:tgtEl>
                                          <p:spTgt spid="5"/>
                                        </p:tgtEl>
                                        <p:attrNameLst>
                                          <p:attrName>ppt_w</p:attrName>
                                        </p:attrNameLst>
                                      </p:cBhvr>
                                      <p:tavLst>
                                        <p:tav tm="0">
                                          <p:val>
                                            <p:strVal val="ppt_w"/>
                                          </p:val>
                                        </p:tav>
                                        <p:tav tm="100000">
                                          <p:val>
                                            <p:fltVal val="0"/>
                                          </p:val>
                                        </p:tav>
                                      </p:tavLst>
                                    </p:anim>
                                    <p:anim calcmode="lin" valueType="num">
                                      <p:cBhvr>
                                        <p:cTn id="29" dur="500"/>
                                        <p:tgtEl>
                                          <p:spTgt spid="5"/>
                                        </p:tgtEl>
                                        <p:attrNameLst>
                                          <p:attrName>ppt_h</p:attrName>
                                        </p:attrNameLst>
                                      </p:cBhvr>
                                      <p:tavLst>
                                        <p:tav tm="0">
                                          <p:val>
                                            <p:strVal val="ppt_h"/>
                                          </p:val>
                                        </p:tav>
                                        <p:tav tm="100000">
                                          <p:val>
                                            <p:fltVal val="0"/>
                                          </p:val>
                                        </p:tav>
                                      </p:tavLst>
                                    </p:anim>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53" presetClass="exit" presetSubtype="0" fill="hold" grpId="0" nodeType="withEffect">
                                  <p:stCondLst>
                                    <p:cond delay="0"/>
                                  </p:stCondLst>
                                  <p:childTnLst>
                                    <p:anim calcmode="lin" valueType="num">
                                      <p:cBhvr>
                                        <p:cTn id="33" dur="500"/>
                                        <p:tgtEl>
                                          <p:spTgt spid="28"/>
                                        </p:tgtEl>
                                        <p:attrNameLst>
                                          <p:attrName>ppt_w</p:attrName>
                                        </p:attrNameLst>
                                      </p:cBhvr>
                                      <p:tavLst>
                                        <p:tav tm="0">
                                          <p:val>
                                            <p:strVal val="ppt_w"/>
                                          </p:val>
                                        </p:tav>
                                        <p:tav tm="100000">
                                          <p:val>
                                            <p:fltVal val="0"/>
                                          </p:val>
                                        </p:tav>
                                      </p:tavLst>
                                    </p:anim>
                                    <p:anim calcmode="lin" valueType="num">
                                      <p:cBhvr>
                                        <p:cTn id="34" dur="500"/>
                                        <p:tgtEl>
                                          <p:spTgt spid="28"/>
                                        </p:tgtEl>
                                        <p:attrNameLst>
                                          <p:attrName>ppt_h</p:attrName>
                                        </p:attrNameLst>
                                      </p:cBhvr>
                                      <p:tavLst>
                                        <p:tav tm="0">
                                          <p:val>
                                            <p:strVal val="ppt_h"/>
                                          </p:val>
                                        </p:tav>
                                        <p:tav tm="100000">
                                          <p:val>
                                            <p:fltVal val="0"/>
                                          </p:val>
                                        </p:tav>
                                      </p:tavLst>
                                    </p:anim>
                                    <p:animEffect transition="out" filter="fade">
                                      <p:cBhvr>
                                        <p:cTn id="35" dur="500"/>
                                        <p:tgtEl>
                                          <p:spTgt spid="28"/>
                                        </p:tgtEl>
                                      </p:cBhvr>
                                    </p:animEffect>
                                    <p:set>
                                      <p:cBhvr>
                                        <p:cTn id="36"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4" name="灯片编号占位符 3">
            <a:extLst>
              <a:ext uri="{FF2B5EF4-FFF2-40B4-BE49-F238E27FC236}">
                <a16:creationId xmlns:a16="http://schemas.microsoft.com/office/drawing/2014/main" id="{207F558F-ED92-424E-9B61-6AEEF75DF982}"/>
              </a:ext>
            </a:extLst>
          </p:cNvPr>
          <p:cNvSpPr>
            <a:spLocks noGrp="1"/>
          </p:cNvSpPr>
          <p:nvPr>
            <p:ph type="sldNum" sz="quarter" idx="4"/>
          </p:nvPr>
        </p:nvSpPr>
        <p:spPr/>
        <p:txBody>
          <a:bodyPr/>
          <a:lstStyle/>
          <a:p>
            <a:fld id="{E3A857A3-1012-4184-86F6-41658C62E65F}" type="slidenum">
              <a:rPr lang="en-US" smtClean="0"/>
              <a:pPr/>
              <a:t>53</a:t>
            </a:fld>
            <a:endParaRPr lang="en-US" dirty="0"/>
          </a:p>
        </p:txBody>
      </p:sp>
      <p:sp>
        <p:nvSpPr>
          <p:cNvPr id="5" name="Rectangle 25">
            <a:extLst>
              <a:ext uri="{FF2B5EF4-FFF2-40B4-BE49-F238E27FC236}">
                <a16:creationId xmlns:a16="http://schemas.microsoft.com/office/drawing/2014/main" id="{CCADBA7D-99C0-47DD-8E93-D3E4243BB669}"/>
              </a:ext>
            </a:extLst>
          </p:cNvPr>
          <p:cNvSpPr>
            <a:spLocks noChangeArrowheads="1"/>
          </p:cNvSpPr>
          <p:nvPr/>
        </p:nvSpPr>
        <p:spPr bwMode="auto">
          <a:xfrm>
            <a:off x="7634288" y="3731246"/>
            <a:ext cx="1497012" cy="2330450"/>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a typeface="楷体_GB2312" pitchFamily="49" charset="-122"/>
            </a:endParaRPr>
          </a:p>
        </p:txBody>
      </p:sp>
      <p:sp>
        <p:nvSpPr>
          <p:cNvPr id="6" name="Rectangle 35">
            <a:extLst>
              <a:ext uri="{FF2B5EF4-FFF2-40B4-BE49-F238E27FC236}">
                <a16:creationId xmlns:a16="http://schemas.microsoft.com/office/drawing/2014/main" id="{79567722-1B1F-4ACE-A0EA-AA81BF32D860}"/>
              </a:ext>
            </a:extLst>
          </p:cNvPr>
          <p:cNvSpPr>
            <a:spLocks noChangeArrowheads="1"/>
          </p:cNvSpPr>
          <p:nvPr/>
        </p:nvSpPr>
        <p:spPr bwMode="auto">
          <a:xfrm>
            <a:off x="7716838" y="3802684"/>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srgbClr val="0000FF"/>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srgbClr val="0000FF"/>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srgbClr val="0000FF"/>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srgbClr val="0000FF"/>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srgbClr val="0000FF"/>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srgbClr val="0000FF"/>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srgbClr val="0000FF"/>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srgbClr val="0000FF"/>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srgbClr val="0000FF"/>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srgbClr val="0000FF"/>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7" name="Rectangle 33">
            <a:extLst>
              <a:ext uri="{FF2B5EF4-FFF2-40B4-BE49-F238E27FC236}">
                <a16:creationId xmlns:a16="http://schemas.microsoft.com/office/drawing/2014/main" id="{8807D87A-621D-40C4-B8ED-B5523F04694D}"/>
              </a:ext>
            </a:extLst>
          </p:cNvPr>
          <p:cNvSpPr>
            <a:spLocks noChangeArrowheads="1"/>
          </p:cNvSpPr>
          <p:nvPr/>
        </p:nvSpPr>
        <p:spPr bwMode="auto">
          <a:xfrm>
            <a:off x="3071813" y="3632821"/>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4">
            <a:extLst>
              <a:ext uri="{FF2B5EF4-FFF2-40B4-BE49-F238E27FC236}">
                <a16:creationId xmlns:a16="http://schemas.microsoft.com/office/drawing/2014/main" id="{C5C0C2C6-9859-4F4F-AD65-0E36F25F2F0D}"/>
              </a:ext>
            </a:extLst>
          </p:cNvPr>
          <p:cNvSpPr>
            <a:spLocks noChangeArrowheads="1"/>
          </p:cNvSpPr>
          <p:nvPr/>
        </p:nvSpPr>
        <p:spPr bwMode="auto">
          <a:xfrm>
            <a:off x="5149850" y="1588121"/>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1" name="Rectangle 5">
            <a:extLst>
              <a:ext uri="{FF2B5EF4-FFF2-40B4-BE49-F238E27FC236}">
                <a16:creationId xmlns:a16="http://schemas.microsoft.com/office/drawing/2014/main" id="{4B11A64D-0448-41D9-B148-EF6D183AA3B4}"/>
              </a:ext>
            </a:extLst>
          </p:cNvPr>
          <p:cNvSpPr>
            <a:spLocks noChangeArrowheads="1"/>
          </p:cNvSpPr>
          <p:nvPr/>
        </p:nvSpPr>
        <p:spPr bwMode="auto">
          <a:xfrm>
            <a:off x="5146675" y="2726359"/>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2" name="Rectangle 6">
            <a:extLst>
              <a:ext uri="{FF2B5EF4-FFF2-40B4-BE49-F238E27FC236}">
                <a16:creationId xmlns:a16="http://schemas.microsoft.com/office/drawing/2014/main" id="{36155448-C7ED-4FDC-B6B0-CCB2F641AB19}"/>
              </a:ext>
            </a:extLst>
          </p:cNvPr>
          <p:cNvSpPr>
            <a:spLocks noChangeArrowheads="1"/>
          </p:cNvSpPr>
          <p:nvPr/>
        </p:nvSpPr>
        <p:spPr bwMode="auto">
          <a:xfrm>
            <a:off x="6970716" y="1570659"/>
            <a:ext cx="39369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7">
            <a:extLst>
              <a:ext uri="{FF2B5EF4-FFF2-40B4-BE49-F238E27FC236}">
                <a16:creationId xmlns:a16="http://schemas.microsoft.com/office/drawing/2014/main" id="{CC069FC8-5C93-461C-86FC-112F2C3ECD9E}"/>
              </a:ext>
            </a:extLst>
          </p:cNvPr>
          <p:cNvSpPr>
            <a:spLocks noChangeArrowheads="1"/>
          </p:cNvSpPr>
          <p:nvPr/>
        </p:nvSpPr>
        <p:spPr bwMode="auto">
          <a:xfrm>
            <a:off x="6953259" y="2634284"/>
            <a:ext cx="627059"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 name="Rectangle 8">
            <a:extLst>
              <a:ext uri="{FF2B5EF4-FFF2-40B4-BE49-F238E27FC236}">
                <a16:creationId xmlns:a16="http://schemas.microsoft.com/office/drawing/2014/main" id="{C56F8D64-4D61-4253-92C0-BEA613E5BE5D}"/>
              </a:ext>
            </a:extLst>
          </p:cNvPr>
          <p:cNvSpPr>
            <a:spLocks noChangeArrowheads="1"/>
          </p:cNvSpPr>
          <p:nvPr/>
        </p:nvSpPr>
        <p:spPr bwMode="auto">
          <a:xfrm>
            <a:off x="5164138" y="3875709"/>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5" name="Line 9">
            <a:extLst>
              <a:ext uri="{FF2B5EF4-FFF2-40B4-BE49-F238E27FC236}">
                <a16:creationId xmlns:a16="http://schemas.microsoft.com/office/drawing/2014/main" id="{FF71663D-DE6A-4D48-8579-456D697571C7}"/>
              </a:ext>
            </a:extLst>
          </p:cNvPr>
          <p:cNvSpPr>
            <a:spLocks noChangeShapeType="1"/>
          </p:cNvSpPr>
          <p:nvPr/>
        </p:nvSpPr>
        <p:spPr bwMode="auto">
          <a:xfrm>
            <a:off x="5981708" y="2410446"/>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Line 10">
            <a:extLst>
              <a:ext uri="{FF2B5EF4-FFF2-40B4-BE49-F238E27FC236}">
                <a16:creationId xmlns:a16="http://schemas.microsoft.com/office/drawing/2014/main" id="{C83CA1CD-35D9-4B1F-A641-78271470FD66}"/>
              </a:ext>
            </a:extLst>
          </p:cNvPr>
          <p:cNvSpPr>
            <a:spLocks noChangeShapeType="1"/>
          </p:cNvSpPr>
          <p:nvPr/>
        </p:nvSpPr>
        <p:spPr bwMode="auto">
          <a:xfrm>
            <a:off x="5964246" y="3559796"/>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1">
            <a:extLst>
              <a:ext uri="{FF2B5EF4-FFF2-40B4-BE49-F238E27FC236}">
                <a16:creationId xmlns:a16="http://schemas.microsoft.com/office/drawing/2014/main" id="{DCF2C834-4A07-4DBD-BA99-6831DF49E2F0}"/>
              </a:ext>
            </a:extLst>
          </p:cNvPr>
          <p:cNvSpPr>
            <a:spLocks noChangeArrowheads="1"/>
          </p:cNvSpPr>
          <p:nvPr/>
        </p:nvSpPr>
        <p:spPr bwMode="auto">
          <a:xfrm>
            <a:off x="5164138" y="5037759"/>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8" name="Line 12">
            <a:extLst>
              <a:ext uri="{FF2B5EF4-FFF2-40B4-BE49-F238E27FC236}">
                <a16:creationId xmlns:a16="http://schemas.microsoft.com/office/drawing/2014/main" id="{B7672134-ABF3-4E1C-B9F4-ACE87DB245E6}"/>
              </a:ext>
            </a:extLst>
          </p:cNvPr>
          <p:cNvSpPr>
            <a:spLocks noChangeShapeType="1"/>
          </p:cNvSpPr>
          <p:nvPr/>
        </p:nvSpPr>
        <p:spPr bwMode="auto">
          <a:xfrm>
            <a:off x="5964246" y="4707559"/>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9" name="Rectangle 14">
            <a:extLst>
              <a:ext uri="{FF2B5EF4-FFF2-40B4-BE49-F238E27FC236}">
                <a16:creationId xmlns:a16="http://schemas.microsoft.com/office/drawing/2014/main" id="{97B4D45F-5C65-49E8-8616-53A417A3A17F}"/>
              </a:ext>
            </a:extLst>
          </p:cNvPr>
          <p:cNvSpPr>
            <a:spLocks noChangeArrowheads="1"/>
          </p:cNvSpPr>
          <p:nvPr/>
        </p:nvSpPr>
        <p:spPr bwMode="auto">
          <a:xfrm>
            <a:off x="6970726" y="4942509"/>
            <a:ext cx="62547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Rectangle 15">
            <a:extLst>
              <a:ext uri="{FF2B5EF4-FFF2-40B4-BE49-F238E27FC236}">
                <a16:creationId xmlns:a16="http://schemas.microsoft.com/office/drawing/2014/main" id="{7ABC1E03-FF0B-437F-8FB9-C2CADE12BAC8}"/>
              </a:ext>
            </a:extLst>
          </p:cNvPr>
          <p:cNvSpPr>
            <a:spLocks noChangeArrowheads="1"/>
          </p:cNvSpPr>
          <p:nvPr/>
        </p:nvSpPr>
        <p:spPr bwMode="auto">
          <a:xfrm>
            <a:off x="6967551" y="3783634"/>
            <a:ext cx="62864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 name="Rectangle 16">
            <a:extLst>
              <a:ext uri="{FF2B5EF4-FFF2-40B4-BE49-F238E27FC236}">
                <a16:creationId xmlns:a16="http://schemas.microsoft.com/office/drawing/2014/main" id="{257A5C46-1703-4FDF-96CF-FFD6E48822F3}"/>
              </a:ext>
            </a:extLst>
          </p:cNvPr>
          <p:cNvSpPr>
            <a:spLocks noChangeArrowheads="1"/>
          </p:cNvSpPr>
          <p:nvPr/>
        </p:nvSpPr>
        <p:spPr bwMode="auto">
          <a:xfrm>
            <a:off x="2595563" y="3659114"/>
            <a:ext cx="51434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 name="Line 18">
            <a:extLst>
              <a:ext uri="{FF2B5EF4-FFF2-40B4-BE49-F238E27FC236}">
                <a16:creationId xmlns:a16="http://schemas.microsoft.com/office/drawing/2014/main" id="{F8920BCB-CAC6-41F9-9D31-263241E1172C}"/>
              </a:ext>
            </a:extLst>
          </p:cNvPr>
          <p:cNvSpPr>
            <a:spLocks noChangeShapeType="1"/>
          </p:cNvSpPr>
          <p:nvPr/>
        </p:nvSpPr>
        <p:spPr bwMode="auto">
          <a:xfrm flipH="1">
            <a:off x="4278330" y="5342559"/>
            <a:ext cx="1503355"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19">
            <a:extLst>
              <a:ext uri="{FF2B5EF4-FFF2-40B4-BE49-F238E27FC236}">
                <a16:creationId xmlns:a16="http://schemas.microsoft.com/office/drawing/2014/main" id="{83CE54DE-8651-45A0-9C43-ABF585816924}"/>
              </a:ext>
            </a:extLst>
          </p:cNvPr>
          <p:cNvSpPr>
            <a:spLocks noChangeShapeType="1"/>
          </p:cNvSpPr>
          <p:nvPr/>
        </p:nvSpPr>
        <p:spPr bwMode="auto">
          <a:xfrm>
            <a:off x="6164270" y="5342559"/>
            <a:ext cx="1487480"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1">
            <a:extLst>
              <a:ext uri="{FF2B5EF4-FFF2-40B4-BE49-F238E27FC236}">
                <a16:creationId xmlns:a16="http://schemas.microsoft.com/office/drawing/2014/main" id="{45DAD3E5-F54F-42F8-BB00-0DD08BCDF3C2}"/>
              </a:ext>
            </a:extLst>
          </p:cNvPr>
          <p:cNvSpPr>
            <a:spLocks/>
          </p:cNvSpPr>
          <p:nvPr/>
        </p:nvSpPr>
        <p:spPr bwMode="auto">
          <a:xfrm rot="367755">
            <a:off x="4437911" y="2559235"/>
            <a:ext cx="768346"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2">
            <a:extLst>
              <a:ext uri="{FF2B5EF4-FFF2-40B4-BE49-F238E27FC236}">
                <a16:creationId xmlns:a16="http://schemas.microsoft.com/office/drawing/2014/main" id="{EF496260-93F8-4AE6-81B2-96F0E4475E87}"/>
              </a:ext>
            </a:extLst>
          </p:cNvPr>
          <p:cNvSpPr>
            <a:spLocks/>
          </p:cNvSpPr>
          <p:nvPr/>
        </p:nvSpPr>
        <p:spPr bwMode="auto">
          <a:xfrm rot="190181">
            <a:off x="4447110" y="3722193"/>
            <a:ext cx="754058"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任意多边形 26">
            <a:extLst>
              <a:ext uri="{FF2B5EF4-FFF2-40B4-BE49-F238E27FC236}">
                <a16:creationId xmlns:a16="http://schemas.microsoft.com/office/drawing/2014/main" id="{E502F08E-54E9-4A15-8997-78A7356C5CBF}"/>
              </a:ext>
            </a:extLst>
          </p:cNvPr>
          <p:cNvSpPr/>
          <p:nvPr/>
        </p:nvSpPr>
        <p:spPr>
          <a:xfrm>
            <a:off x="2470150" y="2169146"/>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7" name="Rectangle 35">
            <a:extLst>
              <a:ext uri="{FF2B5EF4-FFF2-40B4-BE49-F238E27FC236}">
                <a16:creationId xmlns:a16="http://schemas.microsoft.com/office/drawing/2014/main" id="{E6D47EA0-DFB6-480B-9724-3F66F6B82C0E}"/>
              </a:ext>
            </a:extLst>
          </p:cNvPr>
          <p:cNvSpPr>
            <a:spLocks noChangeArrowheads="1"/>
          </p:cNvSpPr>
          <p:nvPr/>
        </p:nvSpPr>
        <p:spPr bwMode="auto">
          <a:xfrm>
            <a:off x="7716838" y="2075484"/>
            <a:ext cx="1308100" cy="1135062"/>
          </a:xfrm>
          <a:prstGeom prst="rect">
            <a:avLst/>
          </a:prstGeom>
          <a:solidFill>
            <a:schemeClr val="accent1">
              <a:lumMod val="40000"/>
              <a:lumOff val="6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8" name="Rectangle 20">
            <a:extLst>
              <a:ext uri="{FF2B5EF4-FFF2-40B4-BE49-F238E27FC236}">
                <a16:creationId xmlns:a16="http://schemas.microsoft.com/office/drawing/2014/main" id="{B7CD627C-1462-47A2-BA84-1C2F0D6EC652}"/>
              </a:ext>
            </a:extLst>
          </p:cNvPr>
          <p:cNvSpPr>
            <a:spLocks noChangeArrowheads="1"/>
          </p:cNvSpPr>
          <p:nvPr/>
        </p:nvSpPr>
        <p:spPr bwMode="auto">
          <a:xfrm>
            <a:off x="8688388" y="3442321"/>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6</a:t>
            </a:r>
            <a:endParaRPr lang="en-US" altLang="zh-CN" i="1">
              <a:solidFill>
                <a:prstClr val="black"/>
              </a:solidFill>
              <a:latin typeface="Times New Roman" panose="02020603050405020304" pitchFamily="18" charset="0"/>
            </a:endParaRPr>
          </a:p>
        </p:txBody>
      </p:sp>
      <p:sp>
        <p:nvSpPr>
          <p:cNvPr id="8" name="文本框 7">
            <a:extLst>
              <a:ext uri="{FF2B5EF4-FFF2-40B4-BE49-F238E27FC236}">
                <a16:creationId xmlns:a16="http://schemas.microsoft.com/office/drawing/2014/main" id="{D3989111-3C15-4DA7-9BCB-201F75B76863}"/>
              </a:ext>
            </a:extLst>
          </p:cNvPr>
          <p:cNvSpPr txBox="1"/>
          <p:nvPr/>
        </p:nvSpPr>
        <p:spPr>
          <a:xfrm>
            <a:off x="9940925" y="3836050"/>
            <a:ext cx="934871" cy="2062103"/>
          </a:xfrm>
          <a:prstGeom prst="rect">
            <a:avLst/>
          </a:prstGeom>
          <a:noFill/>
        </p:spPr>
        <p:txBody>
          <a:bodyPr wrap="none" rtlCol="0">
            <a:spAutoFit/>
          </a:bodyPr>
          <a:lstStyle/>
          <a:p>
            <a:r>
              <a:rPr lang="en-US" altLang="zh-CN" sz="2400" dirty="0"/>
              <a:t>t</a:t>
            </a:r>
            <a:r>
              <a:rPr lang="en-US" altLang="zh-CN" sz="2400" baseline="-25000" dirty="0"/>
              <a:t>11</a:t>
            </a:r>
            <a:r>
              <a:rPr lang="en-US" altLang="zh-CN" sz="2400" dirty="0"/>
              <a:t>=t</a:t>
            </a:r>
            <a:r>
              <a:rPr lang="en-US" altLang="zh-CN" sz="2400" baseline="-25000" dirty="0"/>
              <a:t>2</a:t>
            </a:r>
          </a:p>
          <a:p>
            <a:r>
              <a:rPr lang="en-US" altLang="zh-CN" sz="2400" dirty="0"/>
              <a:t>t</a:t>
            </a:r>
            <a:r>
              <a:rPr lang="en-US" altLang="zh-CN" sz="2400" baseline="-25000" dirty="0"/>
              <a:t>12</a:t>
            </a:r>
            <a:r>
              <a:rPr lang="en-US" altLang="zh-CN" sz="2400" dirty="0"/>
              <a:t>=t</a:t>
            </a:r>
            <a:r>
              <a:rPr lang="en-US" altLang="zh-CN" sz="2400" baseline="-25000" dirty="0"/>
              <a:t>2</a:t>
            </a:r>
          </a:p>
          <a:p>
            <a:r>
              <a:rPr lang="en-US" altLang="zh-CN" sz="2400" dirty="0"/>
              <a:t>t</a:t>
            </a:r>
            <a:r>
              <a:rPr lang="en-US" altLang="zh-CN" sz="2400" baseline="-25000" dirty="0"/>
              <a:t>13</a:t>
            </a:r>
            <a:r>
              <a:rPr lang="en-US" altLang="zh-CN" sz="2400" dirty="0"/>
              <a:t>=t</a:t>
            </a:r>
            <a:r>
              <a:rPr lang="en-US" altLang="zh-CN" sz="2400" baseline="-25000" dirty="0"/>
              <a:t>1</a:t>
            </a:r>
          </a:p>
          <a:p>
            <a:r>
              <a:rPr lang="en-US" altLang="zh-CN" sz="2400" dirty="0"/>
              <a:t>t</a:t>
            </a:r>
            <a:r>
              <a:rPr lang="en-US" altLang="zh-CN" sz="2400" baseline="-25000" dirty="0"/>
              <a:t>15</a:t>
            </a:r>
            <a:r>
              <a:rPr lang="en-US" altLang="zh-CN" sz="2400" dirty="0"/>
              <a:t>=t</a:t>
            </a:r>
            <a:r>
              <a:rPr lang="en-US" altLang="zh-CN" sz="2400" baseline="-25000" dirty="0"/>
              <a:t>1</a:t>
            </a:r>
          </a:p>
          <a:p>
            <a:endParaRPr lang="en-US" altLang="zh-CN" sz="2400" baseline="-25000" dirty="0"/>
          </a:p>
          <a:p>
            <a:endParaRPr lang="zh-CN" altLang="en-US" sz="2400" baseline="-25000" dirty="0"/>
          </a:p>
        </p:txBody>
      </p:sp>
    </p:spTree>
    <p:extLst>
      <p:ext uri="{BB962C8B-B14F-4D97-AF65-F5344CB8AC3E}">
        <p14:creationId xmlns:p14="http://schemas.microsoft.com/office/powerpoint/2010/main" val="283802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27">
                                            <p:bg/>
                                          </p:spTgt>
                                        </p:tgtEl>
                                        <p:attrNameLst>
                                          <p:attrName>style.visibility</p:attrName>
                                        </p:attrNameLst>
                                      </p:cBhvr>
                                      <p:to>
                                        <p:strVal val="visible"/>
                                      </p:to>
                                    </p:set>
                                    <p:anim calcmode="lin" valueType="num">
                                      <p:cBhvr>
                                        <p:cTn id="18" dur="500" fill="hold"/>
                                        <p:tgtEl>
                                          <p:spTgt spid="27">
                                            <p:bg/>
                                          </p:spTgt>
                                        </p:tgtEl>
                                        <p:attrNameLst>
                                          <p:attrName>ppt_w</p:attrName>
                                        </p:attrNameLst>
                                      </p:cBhvr>
                                      <p:tavLst>
                                        <p:tav tm="0">
                                          <p:val>
                                            <p:fltVal val="0"/>
                                          </p:val>
                                        </p:tav>
                                        <p:tav tm="100000">
                                          <p:val>
                                            <p:strVal val="#ppt_w"/>
                                          </p:val>
                                        </p:tav>
                                      </p:tavLst>
                                    </p:anim>
                                    <p:anim calcmode="lin" valueType="num">
                                      <p:cBhvr>
                                        <p:cTn id="19" dur="500" fill="hold"/>
                                        <p:tgtEl>
                                          <p:spTgt spid="27">
                                            <p:bg/>
                                          </p:spTgt>
                                        </p:tgtEl>
                                        <p:attrNameLst>
                                          <p:attrName>ppt_h</p:attrName>
                                        </p:attrNameLst>
                                      </p:cBhvr>
                                      <p:tavLst>
                                        <p:tav tm="0">
                                          <p:val>
                                            <p:fltVal val="0"/>
                                          </p:val>
                                        </p:tav>
                                        <p:tav tm="100000">
                                          <p:val>
                                            <p:strVal val="#ppt_h"/>
                                          </p:val>
                                        </p:tav>
                                      </p:tavLst>
                                    </p:anim>
                                    <p:animEffect transition="in" filter="fade">
                                      <p:cBhvr>
                                        <p:cTn id="20" dur="500"/>
                                        <p:tgtEl>
                                          <p:spTgt spid="27">
                                            <p:bg/>
                                          </p:spTgt>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p:cTn id="23"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2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27">
                                            <p:txEl>
                                              <p:pRg st="1" end="1"/>
                                            </p:txEl>
                                          </p:spTgt>
                                        </p:tgtEl>
                                        <p:attrNameLst>
                                          <p:attrName>style.visibility</p:attrName>
                                        </p:attrNameLst>
                                      </p:cBhvr>
                                      <p:to>
                                        <p:strVal val="visible"/>
                                      </p:to>
                                    </p:set>
                                    <p:anim calcmode="lin" valueType="num">
                                      <p:cBhvr>
                                        <p:cTn id="30" dur="500" fill="hold"/>
                                        <p:tgtEl>
                                          <p:spTgt spid="27">
                                            <p:txEl>
                                              <p:pRg st="1" end="1"/>
                                            </p:txEl>
                                          </p:spTgt>
                                        </p:tgtEl>
                                        <p:attrNameLst>
                                          <p:attrName>ppt_w</p:attrName>
                                        </p:attrNameLst>
                                      </p:cBhvr>
                                      <p:tavLst>
                                        <p:tav tm="0">
                                          <p:val>
                                            <p:fltVal val="0"/>
                                          </p:val>
                                        </p:tav>
                                        <p:tav tm="100000">
                                          <p:val>
                                            <p:strVal val="#ppt_w"/>
                                          </p:val>
                                        </p:tav>
                                      </p:tavLst>
                                    </p:anim>
                                    <p:anim calcmode="lin" valueType="num">
                                      <p:cBhvr>
                                        <p:cTn id="31" dur="500" fill="hold"/>
                                        <p:tgtEl>
                                          <p:spTgt spid="27">
                                            <p:txEl>
                                              <p:pRg st="1" end="1"/>
                                            </p:txEl>
                                          </p:spTgt>
                                        </p:tgtEl>
                                        <p:attrNameLst>
                                          <p:attrName>ppt_h</p:attrName>
                                        </p:attrNameLst>
                                      </p:cBhvr>
                                      <p:tavLst>
                                        <p:tav tm="0">
                                          <p:val>
                                            <p:fltVal val="0"/>
                                          </p:val>
                                        </p:tav>
                                        <p:tav tm="100000">
                                          <p:val>
                                            <p:strVal val="#ppt_h"/>
                                          </p:val>
                                        </p:tav>
                                      </p:tavLst>
                                    </p:anim>
                                    <p:animEffect transition="in" filter="fade">
                                      <p:cBhvr>
                                        <p:cTn id="32" dur="500"/>
                                        <p:tgtEl>
                                          <p:spTgt spid="2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27">
                                            <p:txEl>
                                              <p:pRg st="2" end="2"/>
                                            </p:txEl>
                                          </p:spTgt>
                                        </p:tgtEl>
                                        <p:attrNameLst>
                                          <p:attrName>style.visibility</p:attrName>
                                        </p:attrNameLst>
                                      </p:cBhvr>
                                      <p:to>
                                        <p:strVal val="visible"/>
                                      </p:to>
                                    </p:set>
                                    <p:anim calcmode="lin" valueType="num">
                                      <p:cBhvr>
                                        <p:cTn id="37" dur="500" fill="hold"/>
                                        <p:tgtEl>
                                          <p:spTgt spid="27">
                                            <p:txEl>
                                              <p:pRg st="2" end="2"/>
                                            </p:txEl>
                                          </p:spTgt>
                                        </p:tgtEl>
                                        <p:attrNameLst>
                                          <p:attrName>ppt_w</p:attrName>
                                        </p:attrNameLst>
                                      </p:cBhvr>
                                      <p:tavLst>
                                        <p:tav tm="0">
                                          <p:val>
                                            <p:fltVal val="0"/>
                                          </p:val>
                                        </p:tav>
                                        <p:tav tm="100000">
                                          <p:val>
                                            <p:strVal val="#ppt_w"/>
                                          </p:val>
                                        </p:tav>
                                      </p:tavLst>
                                    </p:anim>
                                    <p:anim calcmode="lin" valueType="num">
                                      <p:cBhvr>
                                        <p:cTn id="38" dur="500" fill="hold"/>
                                        <p:tgtEl>
                                          <p:spTgt spid="27">
                                            <p:txEl>
                                              <p:pRg st="2" end="2"/>
                                            </p:txEl>
                                          </p:spTgt>
                                        </p:tgtEl>
                                        <p:attrNameLst>
                                          <p:attrName>ppt_h</p:attrName>
                                        </p:attrNameLst>
                                      </p:cBhvr>
                                      <p:tavLst>
                                        <p:tav tm="0">
                                          <p:val>
                                            <p:fltVal val="0"/>
                                          </p:val>
                                        </p:tav>
                                        <p:tav tm="100000">
                                          <p:val>
                                            <p:strVal val="#ppt_h"/>
                                          </p:val>
                                        </p:tav>
                                      </p:tavLst>
                                    </p:anim>
                                    <p:animEffect transition="in" filter="fade">
                                      <p:cBhvr>
                                        <p:cTn id="39" dur="500"/>
                                        <p:tgtEl>
                                          <p:spTgt spid="27">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27">
                                            <p:txEl>
                                              <p:pRg st="3" end="3"/>
                                            </p:txEl>
                                          </p:spTgt>
                                        </p:tgtEl>
                                        <p:attrNameLst>
                                          <p:attrName>style.visibility</p:attrName>
                                        </p:attrNameLst>
                                      </p:cBhvr>
                                      <p:to>
                                        <p:strVal val="visible"/>
                                      </p:to>
                                    </p:set>
                                    <p:anim calcmode="lin" valueType="num">
                                      <p:cBhvr>
                                        <p:cTn id="44" dur="500" fill="hold"/>
                                        <p:tgtEl>
                                          <p:spTgt spid="27">
                                            <p:txEl>
                                              <p:pRg st="3" end="3"/>
                                            </p:txEl>
                                          </p:spTgt>
                                        </p:tgtEl>
                                        <p:attrNameLst>
                                          <p:attrName>ppt_w</p:attrName>
                                        </p:attrNameLst>
                                      </p:cBhvr>
                                      <p:tavLst>
                                        <p:tav tm="0">
                                          <p:val>
                                            <p:fltVal val="0"/>
                                          </p:val>
                                        </p:tav>
                                        <p:tav tm="100000">
                                          <p:val>
                                            <p:strVal val="#ppt_w"/>
                                          </p:val>
                                        </p:tav>
                                      </p:tavLst>
                                    </p:anim>
                                    <p:anim calcmode="lin" valueType="num">
                                      <p:cBhvr>
                                        <p:cTn id="45" dur="500" fill="hold"/>
                                        <p:tgtEl>
                                          <p:spTgt spid="27">
                                            <p:txEl>
                                              <p:pRg st="3" end="3"/>
                                            </p:txEl>
                                          </p:spTgt>
                                        </p:tgtEl>
                                        <p:attrNameLst>
                                          <p:attrName>ppt_h</p:attrName>
                                        </p:attrNameLst>
                                      </p:cBhvr>
                                      <p:tavLst>
                                        <p:tav tm="0">
                                          <p:val>
                                            <p:fltVal val="0"/>
                                          </p:val>
                                        </p:tav>
                                        <p:tav tm="100000">
                                          <p:val>
                                            <p:strVal val="#ppt_h"/>
                                          </p:val>
                                        </p:tav>
                                      </p:tavLst>
                                    </p:anim>
                                    <p:animEffect transition="in" filter="fade">
                                      <p:cBhvr>
                                        <p:cTn id="46" dur="500"/>
                                        <p:tgtEl>
                                          <p:spTgt spid="27">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xit" presetSubtype="32" fill="hold" nodeType="clickEffect">
                                  <p:stCondLst>
                                    <p:cond delay="0"/>
                                  </p:stCondLst>
                                  <p:childTnLst>
                                    <p:anim calcmode="lin" valueType="num">
                                      <p:cBhvr>
                                        <p:cTn id="50" dur="500"/>
                                        <p:tgtEl>
                                          <p:spTgt spid="6">
                                            <p:txEl>
                                              <p:pRg st="0" end="0"/>
                                            </p:txEl>
                                          </p:spTgt>
                                        </p:tgtEl>
                                        <p:attrNameLst>
                                          <p:attrName>ppt_w</p:attrName>
                                        </p:attrNameLst>
                                      </p:cBhvr>
                                      <p:tavLst>
                                        <p:tav tm="0">
                                          <p:val>
                                            <p:strVal val="ppt_w"/>
                                          </p:val>
                                        </p:tav>
                                        <p:tav tm="100000">
                                          <p:val>
                                            <p:fltVal val="0"/>
                                          </p:val>
                                        </p:tav>
                                      </p:tavLst>
                                    </p:anim>
                                    <p:anim calcmode="lin" valueType="num">
                                      <p:cBhvr>
                                        <p:cTn id="51" dur="500"/>
                                        <p:tgtEl>
                                          <p:spTgt spid="6">
                                            <p:txEl>
                                              <p:pRg st="0" end="0"/>
                                            </p:txEl>
                                          </p:spTgt>
                                        </p:tgtEl>
                                        <p:attrNameLst>
                                          <p:attrName>ppt_h</p:attrName>
                                        </p:attrNameLst>
                                      </p:cBhvr>
                                      <p:tavLst>
                                        <p:tav tm="0">
                                          <p:val>
                                            <p:strVal val="ppt_h"/>
                                          </p:val>
                                        </p:tav>
                                        <p:tav tm="100000">
                                          <p:val>
                                            <p:fltVal val="0"/>
                                          </p:val>
                                        </p:tav>
                                      </p:tavLst>
                                    </p:anim>
                                    <p:animEffect transition="out" filter="fade">
                                      <p:cBhvr>
                                        <p:cTn id="52" dur="500"/>
                                        <p:tgtEl>
                                          <p:spTgt spid="6">
                                            <p:txEl>
                                              <p:pRg st="0" end="0"/>
                                            </p:txEl>
                                          </p:spTgt>
                                        </p:tgtEl>
                                      </p:cBhvr>
                                    </p:animEffect>
                                    <p:set>
                                      <p:cBhvr>
                                        <p:cTn id="53" dur="1" fill="hold">
                                          <p:stCondLst>
                                            <p:cond delay="499"/>
                                          </p:stCondLst>
                                        </p:cTn>
                                        <p:tgtEl>
                                          <p:spTgt spid="6">
                                            <p:txEl>
                                              <p:pRg st="0" end="0"/>
                                            </p:txEl>
                                          </p:spTgt>
                                        </p:tgtEl>
                                        <p:attrNameLst>
                                          <p:attrName>style.visibility</p:attrName>
                                        </p:attrNameLst>
                                      </p:cBhvr>
                                      <p:to>
                                        <p:strVal val="hidden"/>
                                      </p:to>
                                    </p:set>
                                  </p:childTnLst>
                                </p:cTn>
                              </p:par>
                              <p:par>
                                <p:cTn id="54" presetID="53" presetClass="exit" presetSubtype="32" fill="hold" nodeType="withEffect">
                                  <p:stCondLst>
                                    <p:cond delay="0"/>
                                  </p:stCondLst>
                                  <p:childTnLst>
                                    <p:anim calcmode="lin" valueType="num">
                                      <p:cBhvr>
                                        <p:cTn id="55" dur="500"/>
                                        <p:tgtEl>
                                          <p:spTgt spid="6">
                                            <p:txEl>
                                              <p:pRg st="1" end="1"/>
                                            </p:txEl>
                                          </p:spTgt>
                                        </p:tgtEl>
                                        <p:attrNameLst>
                                          <p:attrName>ppt_w</p:attrName>
                                        </p:attrNameLst>
                                      </p:cBhvr>
                                      <p:tavLst>
                                        <p:tav tm="0">
                                          <p:val>
                                            <p:strVal val="ppt_w"/>
                                          </p:val>
                                        </p:tav>
                                        <p:tav tm="100000">
                                          <p:val>
                                            <p:fltVal val="0"/>
                                          </p:val>
                                        </p:tav>
                                      </p:tavLst>
                                    </p:anim>
                                    <p:anim calcmode="lin" valueType="num">
                                      <p:cBhvr>
                                        <p:cTn id="56" dur="500"/>
                                        <p:tgtEl>
                                          <p:spTgt spid="6">
                                            <p:txEl>
                                              <p:pRg st="1" end="1"/>
                                            </p:txEl>
                                          </p:spTgt>
                                        </p:tgtEl>
                                        <p:attrNameLst>
                                          <p:attrName>ppt_h</p:attrName>
                                        </p:attrNameLst>
                                      </p:cBhvr>
                                      <p:tavLst>
                                        <p:tav tm="0">
                                          <p:val>
                                            <p:strVal val="ppt_h"/>
                                          </p:val>
                                        </p:tav>
                                        <p:tav tm="100000">
                                          <p:val>
                                            <p:fltVal val="0"/>
                                          </p:val>
                                        </p:tav>
                                      </p:tavLst>
                                    </p:anim>
                                    <p:animEffect transition="out" filter="fade">
                                      <p:cBhvr>
                                        <p:cTn id="57" dur="500"/>
                                        <p:tgtEl>
                                          <p:spTgt spid="6">
                                            <p:txEl>
                                              <p:pRg st="1" end="1"/>
                                            </p:txEl>
                                          </p:spTgt>
                                        </p:tgtEl>
                                      </p:cBhvr>
                                    </p:animEffect>
                                    <p:set>
                                      <p:cBhvr>
                                        <p:cTn id="58" dur="1" fill="hold">
                                          <p:stCondLst>
                                            <p:cond delay="499"/>
                                          </p:stCondLst>
                                        </p:cTn>
                                        <p:tgtEl>
                                          <p:spTgt spid="6">
                                            <p:txEl>
                                              <p:pRg st="1" end="1"/>
                                            </p:txEl>
                                          </p:spTgt>
                                        </p:tgtEl>
                                        <p:attrNameLst>
                                          <p:attrName>style.visibility</p:attrName>
                                        </p:attrNameLst>
                                      </p:cBhvr>
                                      <p:to>
                                        <p:strVal val="hidden"/>
                                      </p:to>
                                    </p:set>
                                  </p:childTnLst>
                                </p:cTn>
                              </p:par>
                              <p:par>
                                <p:cTn id="59" presetID="53" presetClass="exit" presetSubtype="32" fill="hold" nodeType="withEffect">
                                  <p:stCondLst>
                                    <p:cond delay="0"/>
                                  </p:stCondLst>
                                  <p:childTnLst>
                                    <p:anim calcmode="lin" valueType="num">
                                      <p:cBhvr>
                                        <p:cTn id="60" dur="500"/>
                                        <p:tgtEl>
                                          <p:spTgt spid="6">
                                            <p:txEl>
                                              <p:pRg st="2" end="2"/>
                                            </p:txEl>
                                          </p:spTgt>
                                        </p:tgtEl>
                                        <p:attrNameLst>
                                          <p:attrName>ppt_w</p:attrName>
                                        </p:attrNameLst>
                                      </p:cBhvr>
                                      <p:tavLst>
                                        <p:tav tm="0">
                                          <p:val>
                                            <p:strVal val="ppt_w"/>
                                          </p:val>
                                        </p:tav>
                                        <p:tav tm="100000">
                                          <p:val>
                                            <p:fltVal val="0"/>
                                          </p:val>
                                        </p:tav>
                                      </p:tavLst>
                                    </p:anim>
                                    <p:anim calcmode="lin" valueType="num">
                                      <p:cBhvr>
                                        <p:cTn id="61" dur="500"/>
                                        <p:tgtEl>
                                          <p:spTgt spid="6">
                                            <p:txEl>
                                              <p:pRg st="2" end="2"/>
                                            </p:txEl>
                                          </p:spTgt>
                                        </p:tgtEl>
                                        <p:attrNameLst>
                                          <p:attrName>ppt_h</p:attrName>
                                        </p:attrNameLst>
                                      </p:cBhvr>
                                      <p:tavLst>
                                        <p:tav tm="0">
                                          <p:val>
                                            <p:strVal val="ppt_h"/>
                                          </p:val>
                                        </p:tav>
                                        <p:tav tm="100000">
                                          <p:val>
                                            <p:fltVal val="0"/>
                                          </p:val>
                                        </p:tav>
                                      </p:tavLst>
                                    </p:anim>
                                    <p:animEffect transition="out" filter="fade">
                                      <p:cBhvr>
                                        <p:cTn id="62" dur="500"/>
                                        <p:tgtEl>
                                          <p:spTgt spid="6">
                                            <p:txEl>
                                              <p:pRg st="2" end="2"/>
                                            </p:txEl>
                                          </p:spTgt>
                                        </p:tgtEl>
                                      </p:cBhvr>
                                    </p:animEffect>
                                    <p:set>
                                      <p:cBhvr>
                                        <p:cTn id="63" dur="1" fill="hold">
                                          <p:stCondLst>
                                            <p:cond delay="499"/>
                                          </p:stCondLst>
                                        </p:cTn>
                                        <p:tgtEl>
                                          <p:spTgt spid="6">
                                            <p:txEl>
                                              <p:pRg st="2" end="2"/>
                                            </p:txEl>
                                          </p:spTgt>
                                        </p:tgtEl>
                                        <p:attrNameLst>
                                          <p:attrName>style.visibility</p:attrName>
                                        </p:attrNameLst>
                                      </p:cBhvr>
                                      <p:to>
                                        <p:strVal val="hidden"/>
                                      </p:to>
                                    </p:set>
                                  </p:childTnLst>
                                </p:cTn>
                              </p:par>
                              <p:par>
                                <p:cTn id="64" presetID="53" presetClass="exit" presetSubtype="32" fill="hold" nodeType="withEffect">
                                  <p:stCondLst>
                                    <p:cond delay="0"/>
                                  </p:stCondLst>
                                  <p:childTnLst>
                                    <p:anim calcmode="lin" valueType="num">
                                      <p:cBhvr>
                                        <p:cTn id="65" dur="500"/>
                                        <p:tgtEl>
                                          <p:spTgt spid="6">
                                            <p:txEl>
                                              <p:pRg st="3" end="3"/>
                                            </p:txEl>
                                          </p:spTgt>
                                        </p:tgtEl>
                                        <p:attrNameLst>
                                          <p:attrName>ppt_w</p:attrName>
                                        </p:attrNameLst>
                                      </p:cBhvr>
                                      <p:tavLst>
                                        <p:tav tm="0">
                                          <p:val>
                                            <p:strVal val="ppt_w"/>
                                          </p:val>
                                        </p:tav>
                                        <p:tav tm="100000">
                                          <p:val>
                                            <p:fltVal val="0"/>
                                          </p:val>
                                        </p:tav>
                                      </p:tavLst>
                                    </p:anim>
                                    <p:anim calcmode="lin" valueType="num">
                                      <p:cBhvr>
                                        <p:cTn id="66" dur="500"/>
                                        <p:tgtEl>
                                          <p:spTgt spid="6">
                                            <p:txEl>
                                              <p:pRg st="3" end="3"/>
                                            </p:txEl>
                                          </p:spTgt>
                                        </p:tgtEl>
                                        <p:attrNameLst>
                                          <p:attrName>ppt_h</p:attrName>
                                        </p:attrNameLst>
                                      </p:cBhvr>
                                      <p:tavLst>
                                        <p:tav tm="0">
                                          <p:val>
                                            <p:strVal val="ppt_h"/>
                                          </p:val>
                                        </p:tav>
                                        <p:tav tm="100000">
                                          <p:val>
                                            <p:fltVal val="0"/>
                                          </p:val>
                                        </p:tav>
                                      </p:tavLst>
                                    </p:anim>
                                    <p:animEffect transition="out" filter="fade">
                                      <p:cBhvr>
                                        <p:cTn id="67" dur="500"/>
                                        <p:tgtEl>
                                          <p:spTgt spid="6">
                                            <p:txEl>
                                              <p:pRg st="3" end="3"/>
                                            </p:txEl>
                                          </p:spTgt>
                                        </p:tgtEl>
                                      </p:cBhvr>
                                    </p:animEffect>
                                    <p:set>
                                      <p:cBhvr>
                                        <p:cTn id="68" dur="1" fill="hold">
                                          <p:stCondLst>
                                            <p:cond delay="499"/>
                                          </p:stCondLst>
                                        </p:cTn>
                                        <p:tgtEl>
                                          <p:spTgt spid="6">
                                            <p:txEl>
                                              <p:pRg st="3" end="3"/>
                                            </p:txEl>
                                          </p:spTgt>
                                        </p:tgtEl>
                                        <p:attrNameLst>
                                          <p:attrName>style.visibility</p:attrName>
                                        </p:attrNameLst>
                                      </p:cBhvr>
                                      <p:to>
                                        <p:strVal val="hidden"/>
                                      </p:to>
                                    </p:set>
                                  </p:childTnLst>
                                </p:cTn>
                              </p:par>
                              <p:par>
                                <p:cTn id="69" presetID="53" presetClass="exit" presetSubtype="32" fill="hold" nodeType="withEffect">
                                  <p:stCondLst>
                                    <p:cond delay="0"/>
                                  </p:stCondLst>
                                  <p:childTnLst>
                                    <p:anim calcmode="lin" valueType="num">
                                      <p:cBhvr>
                                        <p:cTn id="70" dur="500"/>
                                        <p:tgtEl>
                                          <p:spTgt spid="6">
                                            <p:txEl>
                                              <p:pRg st="4" end="4"/>
                                            </p:txEl>
                                          </p:spTgt>
                                        </p:tgtEl>
                                        <p:attrNameLst>
                                          <p:attrName>ppt_w</p:attrName>
                                        </p:attrNameLst>
                                      </p:cBhvr>
                                      <p:tavLst>
                                        <p:tav tm="0">
                                          <p:val>
                                            <p:strVal val="ppt_w"/>
                                          </p:val>
                                        </p:tav>
                                        <p:tav tm="100000">
                                          <p:val>
                                            <p:fltVal val="0"/>
                                          </p:val>
                                        </p:tav>
                                      </p:tavLst>
                                    </p:anim>
                                    <p:anim calcmode="lin" valueType="num">
                                      <p:cBhvr>
                                        <p:cTn id="71" dur="500"/>
                                        <p:tgtEl>
                                          <p:spTgt spid="6">
                                            <p:txEl>
                                              <p:pRg st="4" end="4"/>
                                            </p:txEl>
                                          </p:spTgt>
                                        </p:tgtEl>
                                        <p:attrNameLst>
                                          <p:attrName>ppt_h</p:attrName>
                                        </p:attrNameLst>
                                      </p:cBhvr>
                                      <p:tavLst>
                                        <p:tav tm="0">
                                          <p:val>
                                            <p:strVal val="ppt_h"/>
                                          </p:val>
                                        </p:tav>
                                        <p:tav tm="100000">
                                          <p:val>
                                            <p:fltVal val="0"/>
                                          </p:val>
                                        </p:tav>
                                      </p:tavLst>
                                    </p:anim>
                                    <p:animEffect transition="out" filter="fade">
                                      <p:cBhvr>
                                        <p:cTn id="72" dur="500"/>
                                        <p:tgtEl>
                                          <p:spTgt spid="6">
                                            <p:txEl>
                                              <p:pRg st="4" end="4"/>
                                            </p:txEl>
                                          </p:spTgt>
                                        </p:tgtEl>
                                      </p:cBhvr>
                                    </p:animEffect>
                                    <p:set>
                                      <p:cBhvr>
                                        <p:cTn id="73" dur="1" fill="hold">
                                          <p:stCondLst>
                                            <p:cond delay="499"/>
                                          </p:stCondLst>
                                        </p:cTn>
                                        <p:tgtEl>
                                          <p:spTgt spid="6">
                                            <p:txEl>
                                              <p:pRg st="4" end="4"/>
                                            </p:txEl>
                                          </p:spTgt>
                                        </p:tgtEl>
                                        <p:attrNameLst>
                                          <p:attrName>style.visibility</p:attrName>
                                        </p:attrNameLst>
                                      </p:cBhvr>
                                      <p:to>
                                        <p:strVal val="hidden"/>
                                      </p:to>
                                    </p:set>
                                  </p:childTnLst>
                                </p:cTn>
                              </p:par>
                              <p:par>
                                <p:cTn id="74" presetID="53" presetClass="exit" presetSubtype="32" fill="hold" nodeType="withEffect">
                                  <p:stCondLst>
                                    <p:cond delay="0"/>
                                  </p:stCondLst>
                                  <p:childTnLst>
                                    <p:anim calcmode="lin" valueType="num">
                                      <p:cBhvr>
                                        <p:cTn id="75" dur="500"/>
                                        <p:tgtEl>
                                          <p:spTgt spid="6">
                                            <p:txEl>
                                              <p:pRg st="5" end="5"/>
                                            </p:txEl>
                                          </p:spTgt>
                                        </p:tgtEl>
                                        <p:attrNameLst>
                                          <p:attrName>ppt_w</p:attrName>
                                        </p:attrNameLst>
                                      </p:cBhvr>
                                      <p:tavLst>
                                        <p:tav tm="0">
                                          <p:val>
                                            <p:strVal val="ppt_w"/>
                                          </p:val>
                                        </p:tav>
                                        <p:tav tm="100000">
                                          <p:val>
                                            <p:fltVal val="0"/>
                                          </p:val>
                                        </p:tav>
                                      </p:tavLst>
                                    </p:anim>
                                    <p:anim calcmode="lin" valueType="num">
                                      <p:cBhvr>
                                        <p:cTn id="76" dur="500"/>
                                        <p:tgtEl>
                                          <p:spTgt spid="6">
                                            <p:txEl>
                                              <p:pRg st="5" end="5"/>
                                            </p:txEl>
                                          </p:spTgt>
                                        </p:tgtEl>
                                        <p:attrNameLst>
                                          <p:attrName>ppt_h</p:attrName>
                                        </p:attrNameLst>
                                      </p:cBhvr>
                                      <p:tavLst>
                                        <p:tav tm="0">
                                          <p:val>
                                            <p:strVal val="ppt_h"/>
                                          </p:val>
                                        </p:tav>
                                        <p:tav tm="100000">
                                          <p:val>
                                            <p:fltVal val="0"/>
                                          </p:val>
                                        </p:tav>
                                      </p:tavLst>
                                    </p:anim>
                                    <p:animEffect transition="out" filter="fade">
                                      <p:cBhvr>
                                        <p:cTn id="77" dur="500"/>
                                        <p:tgtEl>
                                          <p:spTgt spid="6">
                                            <p:txEl>
                                              <p:pRg st="5" end="5"/>
                                            </p:txEl>
                                          </p:spTgt>
                                        </p:tgtEl>
                                      </p:cBhvr>
                                    </p:animEffect>
                                    <p:set>
                                      <p:cBhvr>
                                        <p:cTn id="78" dur="1" fill="hold">
                                          <p:stCondLst>
                                            <p:cond delay="499"/>
                                          </p:stCondLst>
                                        </p:cTn>
                                        <p:tgtEl>
                                          <p:spTgt spid="6">
                                            <p:txEl>
                                              <p:pRg st="5" end="5"/>
                                            </p:txEl>
                                          </p:spTgt>
                                        </p:tgtEl>
                                        <p:attrNameLst>
                                          <p:attrName>style.visibility</p:attrName>
                                        </p:attrNameLst>
                                      </p:cBhvr>
                                      <p:to>
                                        <p:strVal val="hidden"/>
                                      </p:to>
                                    </p:set>
                                  </p:childTnLst>
                                </p:cTn>
                              </p:par>
                              <p:par>
                                <p:cTn id="79" presetID="53" presetClass="exit" presetSubtype="32" fill="hold" nodeType="withEffect">
                                  <p:stCondLst>
                                    <p:cond delay="0"/>
                                  </p:stCondLst>
                                  <p:childTnLst>
                                    <p:anim calcmode="lin" valueType="num">
                                      <p:cBhvr>
                                        <p:cTn id="80" dur="500"/>
                                        <p:tgtEl>
                                          <p:spTgt spid="6">
                                            <p:txEl>
                                              <p:pRg st="6" end="6"/>
                                            </p:txEl>
                                          </p:spTgt>
                                        </p:tgtEl>
                                        <p:attrNameLst>
                                          <p:attrName>ppt_w</p:attrName>
                                        </p:attrNameLst>
                                      </p:cBhvr>
                                      <p:tavLst>
                                        <p:tav tm="0">
                                          <p:val>
                                            <p:strVal val="ppt_w"/>
                                          </p:val>
                                        </p:tav>
                                        <p:tav tm="100000">
                                          <p:val>
                                            <p:fltVal val="0"/>
                                          </p:val>
                                        </p:tav>
                                      </p:tavLst>
                                    </p:anim>
                                    <p:anim calcmode="lin" valueType="num">
                                      <p:cBhvr>
                                        <p:cTn id="81" dur="500"/>
                                        <p:tgtEl>
                                          <p:spTgt spid="6">
                                            <p:txEl>
                                              <p:pRg st="6" end="6"/>
                                            </p:txEl>
                                          </p:spTgt>
                                        </p:tgtEl>
                                        <p:attrNameLst>
                                          <p:attrName>ppt_h</p:attrName>
                                        </p:attrNameLst>
                                      </p:cBhvr>
                                      <p:tavLst>
                                        <p:tav tm="0">
                                          <p:val>
                                            <p:strVal val="ppt_h"/>
                                          </p:val>
                                        </p:tav>
                                        <p:tav tm="100000">
                                          <p:val>
                                            <p:fltVal val="0"/>
                                          </p:val>
                                        </p:tav>
                                      </p:tavLst>
                                    </p:anim>
                                    <p:animEffect transition="out" filter="fade">
                                      <p:cBhvr>
                                        <p:cTn id="82" dur="500"/>
                                        <p:tgtEl>
                                          <p:spTgt spid="6">
                                            <p:txEl>
                                              <p:pRg st="6" end="6"/>
                                            </p:txEl>
                                          </p:spTgt>
                                        </p:tgtEl>
                                      </p:cBhvr>
                                    </p:animEffect>
                                    <p:set>
                                      <p:cBhvr>
                                        <p:cTn id="83" dur="1" fill="hold">
                                          <p:stCondLst>
                                            <p:cond delay="499"/>
                                          </p:stCondLst>
                                        </p:cTn>
                                        <p:tgtEl>
                                          <p:spTgt spid="6">
                                            <p:txEl>
                                              <p:pRg st="6" end="6"/>
                                            </p:txEl>
                                          </p:spTgt>
                                        </p:tgtEl>
                                        <p:attrNameLst>
                                          <p:attrName>style.visibility</p:attrName>
                                        </p:attrNameLst>
                                      </p:cBhvr>
                                      <p:to>
                                        <p:strVal val="hidden"/>
                                      </p:to>
                                    </p:set>
                                  </p:childTnLst>
                                </p:cTn>
                              </p:par>
                              <p:par>
                                <p:cTn id="84" presetID="53" presetClass="exit" presetSubtype="32" fill="hold" nodeType="withEffect">
                                  <p:stCondLst>
                                    <p:cond delay="0"/>
                                  </p:stCondLst>
                                  <p:childTnLst>
                                    <p:anim calcmode="lin" valueType="num">
                                      <p:cBhvr>
                                        <p:cTn id="85" dur="500"/>
                                        <p:tgtEl>
                                          <p:spTgt spid="6">
                                            <p:txEl>
                                              <p:pRg st="7" end="7"/>
                                            </p:txEl>
                                          </p:spTgt>
                                        </p:tgtEl>
                                        <p:attrNameLst>
                                          <p:attrName>ppt_w</p:attrName>
                                        </p:attrNameLst>
                                      </p:cBhvr>
                                      <p:tavLst>
                                        <p:tav tm="0">
                                          <p:val>
                                            <p:strVal val="ppt_w"/>
                                          </p:val>
                                        </p:tav>
                                        <p:tav tm="100000">
                                          <p:val>
                                            <p:fltVal val="0"/>
                                          </p:val>
                                        </p:tav>
                                      </p:tavLst>
                                    </p:anim>
                                    <p:anim calcmode="lin" valueType="num">
                                      <p:cBhvr>
                                        <p:cTn id="86" dur="500"/>
                                        <p:tgtEl>
                                          <p:spTgt spid="6">
                                            <p:txEl>
                                              <p:pRg st="7" end="7"/>
                                            </p:txEl>
                                          </p:spTgt>
                                        </p:tgtEl>
                                        <p:attrNameLst>
                                          <p:attrName>ppt_h</p:attrName>
                                        </p:attrNameLst>
                                      </p:cBhvr>
                                      <p:tavLst>
                                        <p:tav tm="0">
                                          <p:val>
                                            <p:strVal val="ppt_h"/>
                                          </p:val>
                                        </p:tav>
                                        <p:tav tm="100000">
                                          <p:val>
                                            <p:fltVal val="0"/>
                                          </p:val>
                                        </p:tav>
                                      </p:tavLst>
                                    </p:anim>
                                    <p:animEffect transition="out" filter="fade">
                                      <p:cBhvr>
                                        <p:cTn id="87" dur="500"/>
                                        <p:tgtEl>
                                          <p:spTgt spid="6">
                                            <p:txEl>
                                              <p:pRg st="7" end="7"/>
                                            </p:txEl>
                                          </p:spTgt>
                                        </p:tgtEl>
                                      </p:cBhvr>
                                    </p:animEffect>
                                    <p:set>
                                      <p:cBhvr>
                                        <p:cTn id="88" dur="1" fill="hold">
                                          <p:stCondLst>
                                            <p:cond delay="499"/>
                                          </p:stCondLst>
                                        </p:cTn>
                                        <p:tgtEl>
                                          <p:spTgt spid="6">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7" grpId="0" build="allAtOnce" animBg="1"/>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4" name="灯片编号占位符 3">
            <a:extLst>
              <a:ext uri="{FF2B5EF4-FFF2-40B4-BE49-F238E27FC236}">
                <a16:creationId xmlns:a16="http://schemas.microsoft.com/office/drawing/2014/main" id="{207F558F-ED92-424E-9B61-6AEEF75DF982}"/>
              </a:ext>
            </a:extLst>
          </p:cNvPr>
          <p:cNvSpPr>
            <a:spLocks noGrp="1"/>
          </p:cNvSpPr>
          <p:nvPr>
            <p:ph type="sldNum" sz="quarter" idx="4"/>
          </p:nvPr>
        </p:nvSpPr>
        <p:spPr/>
        <p:txBody>
          <a:bodyPr/>
          <a:lstStyle/>
          <a:p>
            <a:fld id="{E3A857A3-1012-4184-86F6-41658C62E65F}" type="slidenum">
              <a:rPr lang="en-US" smtClean="0"/>
              <a:pPr/>
              <a:t>54</a:t>
            </a:fld>
            <a:endParaRPr lang="en-US" dirty="0"/>
          </a:p>
        </p:txBody>
      </p:sp>
      <p:sp>
        <p:nvSpPr>
          <p:cNvPr id="5" name="Rectangle 25">
            <a:extLst>
              <a:ext uri="{FF2B5EF4-FFF2-40B4-BE49-F238E27FC236}">
                <a16:creationId xmlns:a16="http://schemas.microsoft.com/office/drawing/2014/main" id="{6B64FEB4-2627-4820-B51F-B83D116BA7F6}"/>
              </a:ext>
            </a:extLst>
          </p:cNvPr>
          <p:cNvSpPr>
            <a:spLocks noChangeArrowheads="1"/>
          </p:cNvSpPr>
          <p:nvPr/>
        </p:nvSpPr>
        <p:spPr bwMode="auto">
          <a:xfrm>
            <a:off x="7581279" y="3556793"/>
            <a:ext cx="1497012" cy="2330450"/>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a typeface="楷体_GB2312" pitchFamily="49" charset="-122"/>
            </a:endParaRPr>
          </a:p>
        </p:txBody>
      </p:sp>
      <p:sp>
        <p:nvSpPr>
          <p:cNvPr id="6" name="Rectangle 35">
            <a:extLst>
              <a:ext uri="{FF2B5EF4-FFF2-40B4-BE49-F238E27FC236}">
                <a16:creationId xmlns:a16="http://schemas.microsoft.com/office/drawing/2014/main" id="{2531AAFE-22FC-4FDE-9B3B-B6F655EA4707}"/>
              </a:ext>
            </a:extLst>
          </p:cNvPr>
          <p:cNvSpPr>
            <a:spLocks noChangeArrowheads="1"/>
          </p:cNvSpPr>
          <p:nvPr/>
        </p:nvSpPr>
        <p:spPr bwMode="auto">
          <a:xfrm>
            <a:off x="7663829" y="3628231"/>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7" name="Rectangle 33">
            <a:extLst>
              <a:ext uri="{FF2B5EF4-FFF2-40B4-BE49-F238E27FC236}">
                <a16:creationId xmlns:a16="http://schemas.microsoft.com/office/drawing/2014/main" id="{FB1EAEA5-A777-4EEF-A427-A44C426260F2}"/>
              </a:ext>
            </a:extLst>
          </p:cNvPr>
          <p:cNvSpPr>
            <a:spLocks noChangeArrowheads="1"/>
          </p:cNvSpPr>
          <p:nvPr/>
        </p:nvSpPr>
        <p:spPr bwMode="auto">
          <a:xfrm>
            <a:off x="3018804" y="3456781"/>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4">
            <a:extLst>
              <a:ext uri="{FF2B5EF4-FFF2-40B4-BE49-F238E27FC236}">
                <a16:creationId xmlns:a16="http://schemas.microsoft.com/office/drawing/2014/main" id="{B11D5568-B19A-42E6-8F4F-B1F7DD369EE6}"/>
              </a:ext>
            </a:extLst>
          </p:cNvPr>
          <p:cNvSpPr>
            <a:spLocks noChangeArrowheads="1"/>
          </p:cNvSpPr>
          <p:nvPr/>
        </p:nvSpPr>
        <p:spPr bwMode="auto">
          <a:xfrm>
            <a:off x="5096841" y="1413668"/>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1" name="Rectangle 5">
            <a:extLst>
              <a:ext uri="{FF2B5EF4-FFF2-40B4-BE49-F238E27FC236}">
                <a16:creationId xmlns:a16="http://schemas.microsoft.com/office/drawing/2014/main" id="{44CC803B-2126-4D12-876B-8B534C06F5CD}"/>
              </a:ext>
            </a:extLst>
          </p:cNvPr>
          <p:cNvSpPr>
            <a:spLocks noChangeArrowheads="1"/>
          </p:cNvSpPr>
          <p:nvPr/>
        </p:nvSpPr>
        <p:spPr bwMode="auto">
          <a:xfrm>
            <a:off x="5093666" y="2551906"/>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2" name="Rectangle 6">
            <a:extLst>
              <a:ext uri="{FF2B5EF4-FFF2-40B4-BE49-F238E27FC236}">
                <a16:creationId xmlns:a16="http://schemas.microsoft.com/office/drawing/2014/main" id="{4DF497AB-FA77-4742-8229-0F4908D809FB}"/>
              </a:ext>
            </a:extLst>
          </p:cNvPr>
          <p:cNvSpPr>
            <a:spLocks noChangeArrowheads="1"/>
          </p:cNvSpPr>
          <p:nvPr/>
        </p:nvSpPr>
        <p:spPr bwMode="auto">
          <a:xfrm>
            <a:off x="6917707" y="1396206"/>
            <a:ext cx="39369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7">
            <a:extLst>
              <a:ext uri="{FF2B5EF4-FFF2-40B4-BE49-F238E27FC236}">
                <a16:creationId xmlns:a16="http://schemas.microsoft.com/office/drawing/2014/main" id="{AAF4C1E1-1D64-472F-81CE-88CCBCAF9CAD}"/>
              </a:ext>
            </a:extLst>
          </p:cNvPr>
          <p:cNvSpPr>
            <a:spLocks noChangeArrowheads="1"/>
          </p:cNvSpPr>
          <p:nvPr/>
        </p:nvSpPr>
        <p:spPr bwMode="auto">
          <a:xfrm>
            <a:off x="6900250" y="2459831"/>
            <a:ext cx="627059"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 name="Rectangle 8">
            <a:extLst>
              <a:ext uri="{FF2B5EF4-FFF2-40B4-BE49-F238E27FC236}">
                <a16:creationId xmlns:a16="http://schemas.microsoft.com/office/drawing/2014/main" id="{26B33561-1D41-4E6F-8DF7-9FDC17C23AAF}"/>
              </a:ext>
            </a:extLst>
          </p:cNvPr>
          <p:cNvSpPr>
            <a:spLocks noChangeArrowheads="1"/>
          </p:cNvSpPr>
          <p:nvPr/>
        </p:nvSpPr>
        <p:spPr bwMode="auto">
          <a:xfrm>
            <a:off x="5111129" y="3701256"/>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5" name="Line 9">
            <a:extLst>
              <a:ext uri="{FF2B5EF4-FFF2-40B4-BE49-F238E27FC236}">
                <a16:creationId xmlns:a16="http://schemas.microsoft.com/office/drawing/2014/main" id="{5403FF75-EBD7-4836-B46A-8FABC2D415DE}"/>
              </a:ext>
            </a:extLst>
          </p:cNvPr>
          <p:cNvSpPr>
            <a:spLocks noChangeShapeType="1"/>
          </p:cNvSpPr>
          <p:nvPr/>
        </p:nvSpPr>
        <p:spPr bwMode="auto">
          <a:xfrm>
            <a:off x="5928699" y="223599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Line 10">
            <a:extLst>
              <a:ext uri="{FF2B5EF4-FFF2-40B4-BE49-F238E27FC236}">
                <a16:creationId xmlns:a16="http://schemas.microsoft.com/office/drawing/2014/main" id="{D49DD322-9E79-49A1-BFF4-660ED17918A1}"/>
              </a:ext>
            </a:extLst>
          </p:cNvPr>
          <p:cNvSpPr>
            <a:spLocks noChangeShapeType="1"/>
          </p:cNvSpPr>
          <p:nvPr/>
        </p:nvSpPr>
        <p:spPr bwMode="auto">
          <a:xfrm>
            <a:off x="5911237" y="338534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1">
            <a:extLst>
              <a:ext uri="{FF2B5EF4-FFF2-40B4-BE49-F238E27FC236}">
                <a16:creationId xmlns:a16="http://schemas.microsoft.com/office/drawing/2014/main" id="{6B284D0B-A375-4796-A94D-F22C2B2907B4}"/>
              </a:ext>
            </a:extLst>
          </p:cNvPr>
          <p:cNvSpPr>
            <a:spLocks noChangeArrowheads="1"/>
          </p:cNvSpPr>
          <p:nvPr/>
        </p:nvSpPr>
        <p:spPr bwMode="auto">
          <a:xfrm>
            <a:off x="5111129" y="4863306"/>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8" name="Line 12">
            <a:extLst>
              <a:ext uri="{FF2B5EF4-FFF2-40B4-BE49-F238E27FC236}">
                <a16:creationId xmlns:a16="http://schemas.microsoft.com/office/drawing/2014/main" id="{B703117E-9B17-4A5A-86E1-8C591BF9456E}"/>
              </a:ext>
            </a:extLst>
          </p:cNvPr>
          <p:cNvSpPr>
            <a:spLocks noChangeShapeType="1"/>
          </p:cNvSpPr>
          <p:nvPr/>
        </p:nvSpPr>
        <p:spPr bwMode="auto">
          <a:xfrm>
            <a:off x="5911237" y="4533106"/>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9" name="Rectangle 14">
            <a:extLst>
              <a:ext uri="{FF2B5EF4-FFF2-40B4-BE49-F238E27FC236}">
                <a16:creationId xmlns:a16="http://schemas.microsoft.com/office/drawing/2014/main" id="{0D3533E9-7E7C-4C66-A122-6F34F1CC40BB}"/>
              </a:ext>
            </a:extLst>
          </p:cNvPr>
          <p:cNvSpPr>
            <a:spLocks noChangeArrowheads="1"/>
          </p:cNvSpPr>
          <p:nvPr/>
        </p:nvSpPr>
        <p:spPr bwMode="auto">
          <a:xfrm>
            <a:off x="6917717" y="4768056"/>
            <a:ext cx="62547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Rectangle 15">
            <a:extLst>
              <a:ext uri="{FF2B5EF4-FFF2-40B4-BE49-F238E27FC236}">
                <a16:creationId xmlns:a16="http://schemas.microsoft.com/office/drawing/2014/main" id="{6DF6F761-4B91-4F52-95D4-8BB9448003BB}"/>
              </a:ext>
            </a:extLst>
          </p:cNvPr>
          <p:cNvSpPr>
            <a:spLocks noChangeArrowheads="1"/>
          </p:cNvSpPr>
          <p:nvPr/>
        </p:nvSpPr>
        <p:spPr bwMode="auto">
          <a:xfrm>
            <a:off x="6914542" y="3609181"/>
            <a:ext cx="62864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 name="Rectangle 16">
            <a:extLst>
              <a:ext uri="{FF2B5EF4-FFF2-40B4-BE49-F238E27FC236}">
                <a16:creationId xmlns:a16="http://schemas.microsoft.com/office/drawing/2014/main" id="{DC0F3A7A-4628-49A8-A343-C0299E166EDC}"/>
              </a:ext>
            </a:extLst>
          </p:cNvPr>
          <p:cNvSpPr>
            <a:spLocks noChangeArrowheads="1"/>
          </p:cNvSpPr>
          <p:nvPr/>
        </p:nvSpPr>
        <p:spPr bwMode="auto">
          <a:xfrm>
            <a:off x="2542554" y="3484661"/>
            <a:ext cx="51434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 name="Line 18">
            <a:extLst>
              <a:ext uri="{FF2B5EF4-FFF2-40B4-BE49-F238E27FC236}">
                <a16:creationId xmlns:a16="http://schemas.microsoft.com/office/drawing/2014/main" id="{367762FE-AC16-43FC-8854-5493A01F855C}"/>
              </a:ext>
            </a:extLst>
          </p:cNvPr>
          <p:cNvSpPr>
            <a:spLocks noChangeShapeType="1"/>
          </p:cNvSpPr>
          <p:nvPr/>
        </p:nvSpPr>
        <p:spPr bwMode="auto">
          <a:xfrm flipH="1">
            <a:off x="4225321" y="5168106"/>
            <a:ext cx="1503355"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19">
            <a:extLst>
              <a:ext uri="{FF2B5EF4-FFF2-40B4-BE49-F238E27FC236}">
                <a16:creationId xmlns:a16="http://schemas.microsoft.com/office/drawing/2014/main" id="{EB9D6AD3-825E-4461-970E-116952CB30E6}"/>
              </a:ext>
            </a:extLst>
          </p:cNvPr>
          <p:cNvSpPr>
            <a:spLocks noChangeShapeType="1"/>
          </p:cNvSpPr>
          <p:nvPr/>
        </p:nvSpPr>
        <p:spPr bwMode="auto">
          <a:xfrm>
            <a:off x="6111261" y="5168106"/>
            <a:ext cx="1487480"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1">
            <a:extLst>
              <a:ext uri="{FF2B5EF4-FFF2-40B4-BE49-F238E27FC236}">
                <a16:creationId xmlns:a16="http://schemas.microsoft.com/office/drawing/2014/main" id="{847FF29A-8CFE-4F7B-9796-54CE5501864E}"/>
              </a:ext>
            </a:extLst>
          </p:cNvPr>
          <p:cNvSpPr>
            <a:spLocks/>
          </p:cNvSpPr>
          <p:nvPr/>
        </p:nvSpPr>
        <p:spPr bwMode="auto">
          <a:xfrm rot="367755">
            <a:off x="4384902" y="2384782"/>
            <a:ext cx="768346"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2">
            <a:extLst>
              <a:ext uri="{FF2B5EF4-FFF2-40B4-BE49-F238E27FC236}">
                <a16:creationId xmlns:a16="http://schemas.microsoft.com/office/drawing/2014/main" id="{A63A03B0-CE45-43E0-B415-6E0A707B7C9D}"/>
              </a:ext>
            </a:extLst>
          </p:cNvPr>
          <p:cNvSpPr>
            <a:spLocks/>
          </p:cNvSpPr>
          <p:nvPr/>
        </p:nvSpPr>
        <p:spPr bwMode="auto">
          <a:xfrm rot="190181">
            <a:off x="4394101" y="3547740"/>
            <a:ext cx="754058"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任意多边形 26">
            <a:extLst>
              <a:ext uri="{FF2B5EF4-FFF2-40B4-BE49-F238E27FC236}">
                <a16:creationId xmlns:a16="http://schemas.microsoft.com/office/drawing/2014/main" id="{D63778AA-1EF8-41F3-819C-B02C816F6051}"/>
              </a:ext>
            </a:extLst>
          </p:cNvPr>
          <p:cNvSpPr/>
          <p:nvPr/>
        </p:nvSpPr>
        <p:spPr>
          <a:xfrm>
            <a:off x="2417141" y="1994693"/>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7" name="Rectangle 35">
            <a:extLst>
              <a:ext uri="{FF2B5EF4-FFF2-40B4-BE49-F238E27FC236}">
                <a16:creationId xmlns:a16="http://schemas.microsoft.com/office/drawing/2014/main" id="{A1779F13-B6BD-4DCB-84C8-BA666069029F}"/>
              </a:ext>
            </a:extLst>
          </p:cNvPr>
          <p:cNvSpPr>
            <a:spLocks noChangeArrowheads="1"/>
          </p:cNvSpPr>
          <p:nvPr/>
        </p:nvSpPr>
        <p:spPr bwMode="auto">
          <a:xfrm>
            <a:off x="7663829" y="1901031"/>
            <a:ext cx="1308100" cy="1135062"/>
          </a:xfrm>
          <a:prstGeom prst="rect">
            <a:avLst/>
          </a:prstGeom>
          <a:solidFill>
            <a:schemeClr val="accent1">
              <a:lumMod val="40000"/>
              <a:lumOff val="6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8" name="Rectangle 20">
            <a:extLst>
              <a:ext uri="{FF2B5EF4-FFF2-40B4-BE49-F238E27FC236}">
                <a16:creationId xmlns:a16="http://schemas.microsoft.com/office/drawing/2014/main" id="{54368C1F-DF58-4FC9-A30A-561D0EE6DD14}"/>
              </a:ext>
            </a:extLst>
          </p:cNvPr>
          <p:cNvSpPr>
            <a:spLocks noChangeArrowheads="1"/>
          </p:cNvSpPr>
          <p:nvPr/>
        </p:nvSpPr>
        <p:spPr bwMode="auto">
          <a:xfrm>
            <a:off x="8635379" y="3267868"/>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6</a:t>
            </a:r>
            <a:endParaRPr lang="en-US" altLang="zh-CN" i="1">
              <a:solidFill>
                <a:prstClr val="black"/>
              </a:solidFill>
              <a:latin typeface="Times New Roman" panose="02020603050405020304" pitchFamily="18" charset="0"/>
            </a:endParaRPr>
          </a:p>
        </p:txBody>
      </p:sp>
    </p:spTree>
    <p:extLst>
      <p:ext uri="{BB962C8B-B14F-4D97-AF65-F5344CB8AC3E}">
        <p14:creationId xmlns:p14="http://schemas.microsoft.com/office/powerpoint/2010/main" val="123876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p:cTn id="12"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6">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p:cTn id="17"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6">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p:cTn id="22"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6">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xit" presetSubtype="32" fill="hold" grpId="0" nodeType="clickEffect">
                                  <p:stCondLst>
                                    <p:cond delay="0"/>
                                  </p:stCondLst>
                                  <p:childTnLst>
                                    <p:anim calcmode="lin" valueType="num">
                                      <p:cBhvr>
                                        <p:cTn id="28" dur="500"/>
                                        <p:tgtEl>
                                          <p:spTgt spid="27"/>
                                        </p:tgtEl>
                                        <p:attrNameLst>
                                          <p:attrName>ppt_w</p:attrName>
                                        </p:attrNameLst>
                                      </p:cBhvr>
                                      <p:tavLst>
                                        <p:tav tm="0">
                                          <p:val>
                                            <p:strVal val="ppt_w"/>
                                          </p:val>
                                        </p:tav>
                                        <p:tav tm="100000">
                                          <p:val>
                                            <p:fltVal val="0"/>
                                          </p:val>
                                        </p:tav>
                                      </p:tavLst>
                                    </p:anim>
                                    <p:anim calcmode="lin" valueType="num">
                                      <p:cBhvr>
                                        <p:cTn id="29" dur="500"/>
                                        <p:tgtEl>
                                          <p:spTgt spid="27"/>
                                        </p:tgtEl>
                                        <p:attrNameLst>
                                          <p:attrName>ppt_h</p:attrName>
                                        </p:attrNameLst>
                                      </p:cBhvr>
                                      <p:tavLst>
                                        <p:tav tm="0">
                                          <p:val>
                                            <p:strVal val="ppt_h"/>
                                          </p:val>
                                        </p:tav>
                                        <p:tav tm="100000">
                                          <p:val>
                                            <p:fltVal val="0"/>
                                          </p:val>
                                        </p:tav>
                                      </p:tavLst>
                                    </p:anim>
                                    <p:animEffect transition="out" filter="fad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4" name="灯片编号占位符 3">
            <a:extLst>
              <a:ext uri="{FF2B5EF4-FFF2-40B4-BE49-F238E27FC236}">
                <a16:creationId xmlns:a16="http://schemas.microsoft.com/office/drawing/2014/main" id="{207F558F-ED92-424E-9B61-6AEEF75DF982}"/>
              </a:ext>
            </a:extLst>
          </p:cNvPr>
          <p:cNvSpPr>
            <a:spLocks noGrp="1"/>
          </p:cNvSpPr>
          <p:nvPr>
            <p:ph type="sldNum" sz="quarter" idx="4"/>
          </p:nvPr>
        </p:nvSpPr>
        <p:spPr/>
        <p:txBody>
          <a:bodyPr/>
          <a:lstStyle/>
          <a:p>
            <a:fld id="{E3A857A3-1012-4184-86F6-41658C62E65F}" type="slidenum">
              <a:rPr lang="en-US" smtClean="0"/>
              <a:pPr/>
              <a:t>55</a:t>
            </a:fld>
            <a:endParaRPr lang="en-US" dirty="0"/>
          </a:p>
        </p:txBody>
      </p:sp>
      <p:sp>
        <p:nvSpPr>
          <p:cNvPr id="5" name="Rectangle 35">
            <a:extLst>
              <a:ext uri="{FF2B5EF4-FFF2-40B4-BE49-F238E27FC236}">
                <a16:creationId xmlns:a16="http://schemas.microsoft.com/office/drawing/2014/main" id="{6E82B70B-67D8-42BA-815F-6CC52DDB5E0C}"/>
              </a:ext>
            </a:extLst>
          </p:cNvPr>
          <p:cNvSpPr>
            <a:spLocks noChangeArrowheads="1"/>
          </p:cNvSpPr>
          <p:nvPr/>
        </p:nvSpPr>
        <p:spPr bwMode="auto">
          <a:xfrm>
            <a:off x="7766713" y="3652759"/>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6" name="Rectangle 27">
            <a:extLst>
              <a:ext uri="{FF2B5EF4-FFF2-40B4-BE49-F238E27FC236}">
                <a16:creationId xmlns:a16="http://schemas.microsoft.com/office/drawing/2014/main" id="{75B8CAD6-191C-486C-9CBA-A0DE74C9AD8C}"/>
              </a:ext>
            </a:extLst>
          </p:cNvPr>
          <p:cNvSpPr>
            <a:spLocks noChangeArrowheads="1"/>
          </p:cNvSpPr>
          <p:nvPr/>
        </p:nvSpPr>
        <p:spPr bwMode="auto">
          <a:xfrm>
            <a:off x="4393275" y="5861144"/>
            <a:ext cx="3114675" cy="808038"/>
          </a:xfrm>
          <a:prstGeom prst="rect">
            <a:avLst/>
          </a:prstGeom>
          <a:solidFill>
            <a:schemeClr val="accent1">
              <a:lumMod val="40000"/>
              <a:lumOff val="60000"/>
            </a:schemeClr>
          </a:solidFill>
          <a:ln w="9525">
            <a:solidFill>
              <a:sysClr val="windowText" lastClr="000000"/>
            </a:solidFill>
            <a:miter lim="800000"/>
            <a:headEnd/>
            <a:tailEnd/>
          </a:ln>
        </p:spPr>
        <p:txBody>
          <a:bodyPr lIns="68580" tIns="34290" rIns="68580" bIns="34290">
            <a:spAutoFit/>
          </a:bodyPr>
          <a:lstStyle/>
          <a:p>
            <a:pPr marL="0" marR="0" lvl="0" indent="0" defTabSz="914400" eaLnBrk="1" fontAlgn="base" latinLnBrk="0" hangingPunct="1">
              <a:lnSpc>
                <a:spcPct val="100000"/>
              </a:lnSpc>
              <a:spcBef>
                <a:spcPct val="30000"/>
              </a:spcBef>
              <a:spcAft>
                <a:spcPct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把</a:t>
            </a:r>
            <a:r>
              <a:rPr kumimoji="0" lang="en-US" altLang="zh-CN" sz="1600" b="1" i="1"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a</a:t>
            </a:r>
            <a:r>
              <a:rPr kumimoji="0" lang="en-US" altLang="zh-CN"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a:t>
            </a:r>
            <a:r>
              <a:rPr kumimoji="0" lang="en-US" altLang="zh-CN" sz="1600" b="1" i="1"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t</a:t>
            </a:r>
            <a:r>
              <a:rPr kumimoji="0" lang="en-US" altLang="zh-CN" sz="1600" b="1" i="1" u="none" strike="noStrike" kern="0" cap="none" spc="0" normalizeH="0" baseline="-30000" noProof="0" dirty="0">
                <a:ln>
                  <a:noFill/>
                </a:ln>
                <a:solidFill>
                  <a:prstClr val="black"/>
                </a:solidFill>
                <a:effectLst/>
                <a:uLnTx/>
                <a:uFillTx/>
                <a:latin typeface="Times New Roman" pitchFamily="18" charset="0"/>
                <a:ea typeface="楷体" pitchFamily="49" charset="-122"/>
                <a:cs typeface="Times New Roman" pitchFamily="18" charset="0"/>
              </a:rPr>
              <a:t>1</a:t>
            </a:r>
            <a:r>
              <a:rPr kumimoji="0" lang="en-US" altLang="zh-CN"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a:t>
            </a:r>
            <a:r>
              <a:rPr kumimoji="0" lang="zh-CN" altLang="en-US"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作为公共子表达式是</a:t>
            </a:r>
            <a:r>
              <a:rPr kumimoji="0" lang="zh-CN" altLang="en-US" sz="1600" b="1" i="0" u="none" strike="noStrike" kern="0" cap="none" spc="0" normalizeH="0" baseline="0" noProof="0" dirty="0">
                <a:ln>
                  <a:noFill/>
                </a:ln>
                <a:solidFill>
                  <a:srgbClr val="FF0000"/>
                </a:solidFill>
                <a:effectLst/>
                <a:uLnTx/>
                <a:uFillTx/>
                <a:latin typeface="Times New Roman" pitchFamily="18" charset="0"/>
                <a:ea typeface="楷体" pitchFamily="49" charset="-122"/>
                <a:cs typeface="Times New Roman" pitchFamily="18" charset="0"/>
              </a:rPr>
              <a:t>不稳妥的</a:t>
            </a:r>
            <a:r>
              <a:rPr kumimoji="0" lang="zh-CN" altLang="en-US"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，因为控制离开</a:t>
            </a:r>
            <a:r>
              <a:rPr kumimoji="0" lang="en-US" altLang="zh-CN" sz="1600" b="1" i="1"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B</a:t>
            </a:r>
            <a:r>
              <a:rPr kumimoji="0" lang="en-US" altLang="zh-CN" sz="1600" b="1" i="1" u="none" strike="noStrike" kern="0" cap="none" spc="0" normalizeH="0" baseline="-25000" noProof="0" dirty="0">
                <a:ln>
                  <a:noFill/>
                </a:ln>
                <a:solidFill>
                  <a:prstClr val="black"/>
                </a:solidFill>
                <a:effectLst/>
                <a:uLnTx/>
                <a:uFillTx/>
                <a:latin typeface="Times New Roman" pitchFamily="18" charset="0"/>
                <a:ea typeface="楷体" pitchFamily="49" charset="-122"/>
                <a:cs typeface="Times New Roman" pitchFamily="18" charset="0"/>
              </a:rPr>
              <a:t>1</a:t>
            </a:r>
            <a:r>
              <a:rPr kumimoji="0" lang="en-US" altLang="zh-CN" sz="1600" b="1" i="0" u="none" strike="noStrike" kern="0" cap="none" spc="0" normalizeH="0" baseline="-25000" noProof="0" dirty="0">
                <a:ln>
                  <a:noFill/>
                </a:ln>
                <a:solidFill>
                  <a:prstClr val="black"/>
                </a:solidFill>
                <a:effectLst/>
                <a:uLnTx/>
                <a:uFillTx/>
                <a:latin typeface="Times New Roman" pitchFamily="18" charset="0"/>
                <a:ea typeface="楷体" pitchFamily="49" charset="-122"/>
                <a:cs typeface="Times New Roman" pitchFamily="18" charset="0"/>
              </a:rPr>
              <a:t> </a:t>
            </a:r>
            <a:r>
              <a:rPr kumimoji="0" lang="zh-CN" altLang="en-US"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进入</a:t>
            </a:r>
            <a:r>
              <a:rPr kumimoji="0" lang="en-US" altLang="zh-CN" sz="1600" b="1" i="1"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B</a:t>
            </a:r>
            <a:r>
              <a:rPr kumimoji="0" lang="en-US" altLang="zh-CN" sz="1600" b="1" i="1" u="none" strike="noStrike" kern="0" cap="none" spc="0" normalizeH="0" baseline="-25000" noProof="0" dirty="0">
                <a:ln>
                  <a:noFill/>
                </a:ln>
                <a:solidFill>
                  <a:prstClr val="black"/>
                </a:solidFill>
                <a:effectLst/>
                <a:uLnTx/>
                <a:uFillTx/>
                <a:latin typeface="Times New Roman" pitchFamily="18" charset="0"/>
                <a:ea typeface="楷体" pitchFamily="49" charset="-122"/>
                <a:cs typeface="Times New Roman" pitchFamily="18" charset="0"/>
              </a:rPr>
              <a:t>6</a:t>
            </a:r>
            <a:r>
              <a:rPr kumimoji="0" lang="zh-CN" altLang="en-US"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之前可能进入</a:t>
            </a:r>
            <a:r>
              <a:rPr kumimoji="0" lang="en-US" altLang="zh-CN" sz="1600" b="1" i="1"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B</a:t>
            </a:r>
            <a:r>
              <a:rPr kumimoji="0" lang="en-US" altLang="zh-CN" sz="1600" b="1" i="1" u="none" strike="noStrike" kern="0" cap="none" spc="0" normalizeH="0" baseline="-25000" noProof="0" dirty="0">
                <a:ln>
                  <a:noFill/>
                </a:ln>
                <a:solidFill>
                  <a:prstClr val="black"/>
                </a:solidFill>
                <a:effectLst/>
                <a:uLnTx/>
                <a:uFillTx/>
                <a:latin typeface="Times New Roman" pitchFamily="18" charset="0"/>
                <a:ea typeface="楷体" pitchFamily="49" charset="-122"/>
                <a:cs typeface="Times New Roman" pitchFamily="18" charset="0"/>
              </a:rPr>
              <a:t>5</a:t>
            </a:r>
            <a:r>
              <a:rPr kumimoji="0" lang="zh-CN" altLang="en-US"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，而</a:t>
            </a:r>
            <a:r>
              <a:rPr kumimoji="0" lang="en-US" altLang="zh-CN" sz="1600" b="1" i="1"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B</a:t>
            </a:r>
            <a:r>
              <a:rPr kumimoji="0" lang="en-US" altLang="zh-CN" sz="1600" b="1" i="1" u="none" strike="noStrike" kern="0" cap="none" spc="0" normalizeH="0" baseline="-25000" noProof="0" dirty="0">
                <a:ln>
                  <a:noFill/>
                </a:ln>
                <a:solidFill>
                  <a:prstClr val="black"/>
                </a:solidFill>
                <a:effectLst/>
                <a:uLnTx/>
                <a:uFillTx/>
                <a:latin typeface="Times New Roman" pitchFamily="18" charset="0"/>
                <a:ea typeface="楷体" pitchFamily="49" charset="-122"/>
                <a:cs typeface="Times New Roman" pitchFamily="18" charset="0"/>
              </a:rPr>
              <a:t>5</a:t>
            </a:r>
            <a:r>
              <a:rPr kumimoji="0" lang="zh-CN" altLang="en-US"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有对</a:t>
            </a:r>
            <a:r>
              <a:rPr kumimoji="0" lang="en-US" altLang="zh-CN" sz="1600" b="1" i="1"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a</a:t>
            </a:r>
            <a:r>
              <a:rPr kumimoji="0" lang="zh-CN" altLang="en-US"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的赋值</a:t>
            </a:r>
          </a:p>
        </p:txBody>
      </p:sp>
      <p:sp>
        <p:nvSpPr>
          <p:cNvPr id="8" name="Rectangle 25">
            <a:extLst>
              <a:ext uri="{FF2B5EF4-FFF2-40B4-BE49-F238E27FC236}">
                <a16:creationId xmlns:a16="http://schemas.microsoft.com/office/drawing/2014/main" id="{66A7B05E-21BB-47CF-9C87-3CE654E3ABDB}"/>
              </a:ext>
            </a:extLst>
          </p:cNvPr>
          <p:cNvSpPr>
            <a:spLocks noChangeArrowheads="1"/>
          </p:cNvSpPr>
          <p:nvPr/>
        </p:nvSpPr>
        <p:spPr bwMode="auto">
          <a:xfrm>
            <a:off x="7684163" y="3581321"/>
            <a:ext cx="1497012" cy="2330450"/>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prstClr val="black"/>
              </a:solidFill>
              <a:ea typeface="楷体_GB2312" pitchFamily="49" charset="-122"/>
            </a:endParaRPr>
          </a:p>
        </p:txBody>
      </p:sp>
      <p:sp>
        <p:nvSpPr>
          <p:cNvPr id="9" name="Rectangle 33">
            <a:extLst>
              <a:ext uri="{FF2B5EF4-FFF2-40B4-BE49-F238E27FC236}">
                <a16:creationId xmlns:a16="http://schemas.microsoft.com/office/drawing/2014/main" id="{15FB2583-A34A-4FA6-8A26-6A03F5BE6F6C}"/>
              </a:ext>
            </a:extLst>
          </p:cNvPr>
          <p:cNvSpPr>
            <a:spLocks noChangeArrowheads="1"/>
          </p:cNvSpPr>
          <p:nvPr/>
        </p:nvSpPr>
        <p:spPr bwMode="auto">
          <a:xfrm>
            <a:off x="3121688" y="3481309"/>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1" name="Rectangle 4">
            <a:extLst>
              <a:ext uri="{FF2B5EF4-FFF2-40B4-BE49-F238E27FC236}">
                <a16:creationId xmlns:a16="http://schemas.microsoft.com/office/drawing/2014/main" id="{ACD3D4E5-ED0A-476F-A737-D8413BEB47EC}"/>
              </a:ext>
            </a:extLst>
          </p:cNvPr>
          <p:cNvSpPr>
            <a:spLocks noChangeArrowheads="1"/>
          </p:cNvSpPr>
          <p:nvPr/>
        </p:nvSpPr>
        <p:spPr bwMode="auto">
          <a:xfrm>
            <a:off x="5199725" y="1438196"/>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2" name="Rectangle 5">
            <a:extLst>
              <a:ext uri="{FF2B5EF4-FFF2-40B4-BE49-F238E27FC236}">
                <a16:creationId xmlns:a16="http://schemas.microsoft.com/office/drawing/2014/main" id="{6C7CE7C4-F3D9-4B6F-B3BC-4F07C289F28A}"/>
              </a:ext>
            </a:extLst>
          </p:cNvPr>
          <p:cNvSpPr>
            <a:spLocks noChangeArrowheads="1"/>
          </p:cNvSpPr>
          <p:nvPr/>
        </p:nvSpPr>
        <p:spPr bwMode="auto">
          <a:xfrm>
            <a:off x="5196550" y="2576434"/>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3" name="Rectangle 6">
            <a:extLst>
              <a:ext uri="{FF2B5EF4-FFF2-40B4-BE49-F238E27FC236}">
                <a16:creationId xmlns:a16="http://schemas.microsoft.com/office/drawing/2014/main" id="{F22BB835-2F1B-495C-8702-F4552D9850F5}"/>
              </a:ext>
            </a:extLst>
          </p:cNvPr>
          <p:cNvSpPr>
            <a:spLocks noChangeArrowheads="1"/>
          </p:cNvSpPr>
          <p:nvPr/>
        </p:nvSpPr>
        <p:spPr bwMode="auto">
          <a:xfrm>
            <a:off x="7020591" y="1420734"/>
            <a:ext cx="39369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4" name="Rectangle 7">
            <a:extLst>
              <a:ext uri="{FF2B5EF4-FFF2-40B4-BE49-F238E27FC236}">
                <a16:creationId xmlns:a16="http://schemas.microsoft.com/office/drawing/2014/main" id="{DCA8E282-1DBF-4289-B12B-07A6FC734AE6}"/>
              </a:ext>
            </a:extLst>
          </p:cNvPr>
          <p:cNvSpPr>
            <a:spLocks noChangeArrowheads="1"/>
          </p:cNvSpPr>
          <p:nvPr/>
        </p:nvSpPr>
        <p:spPr bwMode="auto">
          <a:xfrm>
            <a:off x="7003134" y="2484359"/>
            <a:ext cx="627059"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5" name="Rectangle 8">
            <a:extLst>
              <a:ext uri="{FF2B5EF4-FFF2-40B4-BE49-F238E27FC236}">
                <a16:creationId xmlns:a16="http://schemas.microsoft.com/office/drawing/2014/main" id="{B95FEA44-1E40-4D87-949A-E39B8873B54B}"/>
              </a:ext>
            </a:extLst>
          </p:cNvPr>
          <p:cNvSpPr>
            <a:spLocks noChangeArrowheads="1"/>
          </p:cNvSpPr>
          <p:nvPr/>
        </p:nvSpPr>
        <p:spPr bwMode="auto">
          <a:xfrm>
            <a:off x="5214013" y="3725784"/>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6" name="Line 9">
            <a:extLst>
              <a:ext uri="{FF2B5EF4-FFF2-40B4-BE49-F238E27FC236}">
                <a16:creationId xmlns:a16="http://schemas.microsoft.com/office/drawing/2014/main" id="{9198B840-55A4-44DA-958B-0F3C10389B12}"/>
              </a:ext>
            </a:extLst>
          </p:cNvPr>
          <p:cNvSpPr>
            <a:spLocks noChangeShapeType="1"/>
          </p:cNvSpPr>
          <p:nvPr/>
        </p:nvSpPr>
        <p:spPr bwMode="auto">
          <a:xfrm>
            <a:off x="6031583" y="2260521"/>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Line 10">
            <a:extLst>
              <a:ext uri="{FF2B5EF4-FFF2-40B4-BE49-F238E27FC236}">
                <a16:creationId xmlns:a16="http://schemas.microsoft.com/office/drawing/2014/main" id="{F87D3633-8AC4-48CA-8977-12BE5F515D0D}"/>
              </a:ext>
            </a:extLst>
          </p:cNvPr>
          <p:cNvSpPr>
            <a:spLocks noChangeShapeType="1"/>
          </p:cNvSpPr>
          <p:nvPr/>
        </p:nvSpPr>
        <p:spPr bwMode="auto">
          <a:xfrm>
            <a:off x="6014121" y="3409871"/>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8" name="Rectangle 11">
            <a:extLst>
              <a:ext uri="{FF2B5EF4-FFF2-40B4-BE49-F238E27FC236}">
                <a16:creationId xmlns:a16="http://schemas.microsoft.com/office/drawing/2014/main" id="{9DC63A57-4EC2-4F96-A22D-3DE4B1609E67}"/>
              </a:ext>
            </a:extLst>
          </p:cNvPr>
          <p:cNvSpPr>
            <a:spLocks noChangeArrowheads="1"/>
          </p:cNvSpPr>
          <p:nvPr/>
        </p:nvSpPr>
        <p:spPr bwMode="auto">
          <a:xfrm>
            <a:off x="5214013" y="4887834"/>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9" name="Line 12">
            <a:extLst>
              <a:ext uri="{FF2B5EF4-FFF2-40B4-BE49-F238E27FC236}">
                <a16:creationId xmlns:a16="http://schemas.microsoft.com/office/drawing/2014/main" id="{097AA168-7A79-476A-8EF7-C92028D8DDCD}"/>
              </a:ext>
            </a:extLst>
          </p:cNvPr>
          <p:cNvSpPr>
            <a:spLocks noChangeShapeType="1"/>
          </p:cNvSpPr>
          <p:nvPr/>
        </p:nvSpPr>
        <p:spPr bwMode="auto">
          <a:xfrm>
            <a:off x="6014121" y="4557634"/>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0" name="Rectangle 14">
            <a:extLst>
              <a:ext uri="{FF2B5EF4-FFF2-40B4-BE49-F238E27FC236}">
                <a16:creationId xmlns:a16="http://schemas.microsoft.com/office/drawing/2014/main" id="{2D525711-CCC2-4F5E-AE0D-2BED41ED928A}"/>
              </a:ext>
            </a:extLst>
          </p:cNvPr>
          <p:cNvSpPr>
            <a:spLocks noChangeArrowheads="1"/>
          </p:cNvSpPr>
          <p:nvPr/>
        </p:nvSpPr>
        <p:spPr bwMode="auto">
          <a:xfrm>
            <a:off x="7020601" y="4792584"/>
            <a:ext cx="62547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1" name="Rectangle 15">
            <a:extLst>
              <a:ext uri="{FF2B5EF4-FFF2-40B4-BE49-F238E27FC236}">
                <a16:creationId xmlns:a16="http://schemas.microsoft.com/office/drawing/2014/main" id="{05C34622-0734-4628-835D-3C696735DD5B}"/>
              </a:ext>
            </a:extLst>
          </p:cNvPr>
          <p:cNvSpPr>
            <a:spLocks noChangeArrowheads="1"/>
          </p:cNvSpPr>
          <p:nvPr/>
        </p:nvSpPr>
        <p:spPr bwMode="auto">
          <a:xfrm>
            <a:off x="7017426" y="3633709"/>
            <a:ext cx="62864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2" name="Rectangle 16">
            <a:extLst>
              <a:ext uri="{FF2B5EF4-FFF2-40B4-BE49-F238E27FC236}">
                <a16:creationId xmlns:a16="http://schemas.microsoft.com/office/drawing/2014/main" id="{196A68A5-C3E3-4576-9185-C580CDE6FB41}"/>
              </a:ext>
            </a:extLst>
          </p:cNvPr>
          <p:cNvSpPr>
            <a:spLocks noChangeArrowheads="1"/>
          </p:cNvSpPr>
          <p:nvPr/>
        </p:nvSpPr>
        <p:spPr bwMode="auto">
          <a:xfrm>
            <a:off x="2645438" y="3509189"/>
            <a:ext cx="51434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3" name="Line 18">
            <a:extLst>
              <a:ext uri="{FF2B5EF4-FFF2-40B4-BE49-F238E27FC236}">
                <a16:creationId xmlns:a16="http://schemas.microsoft.com/office/drawing/2014/main" id="{08C3F5EC-60F4-4E5F-B286-34FDF014608F}"/>
              </a:ext>
            </a:extLst>
          </p:cNvPr>
          <p:cNvSpPr>
            <a:spLocks noChangeShapeType="1"/>
          </p:cNvSpPr>
          <p:nvPr/>
        </p:nvSpPr>
        <p:spPr bwMode="auto">
          <a:xfrm flipH="1">
            <a:off x="4328205" y="5192634"/>
            <a:ext cx="1503355"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Line 19">
            <a:extLst>
              <a:ext uri="{FF2B5EF4-FFF2-40B4-BE49-F238E27FC236}">
                <a16:creationId xmlns:a16="http://schemas.microsoft.com/office/drawing/2014/main" id="{2D3DBEA1-37E5-47AD-9CDC-50EFC10A97C5}"/>
              </a:ext>
            </a:extLst>
          </p:cNvPr>
          <p:cNvSpPr>
            <a:spLocks noChangeShapeType="1"/>
          </p:cNvSpPr>
          <p:nvPr/>
        </p:nvSpPr>
        <p:spPr bwMode="auto">
          <a:xfrm>
            <a:off x="6214145" y="5192634"/>
            <a:ext cx="1487480"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1">
            <a:extLst>
              <a:ext uri="{FF2B5EF4-FFF2-40B4-BE49-F238E27FC236}">
                <a16:creationId xmlns:a16="http://schemas.microsoft.com/office/drawing/2014/main" id="{D64D0BA2-1875-4F87-B05F-E3E1F41241DA}"/>
              </a:ext>
            </a:extLst>
          </p:cNvPr>
          <p:cNvSpPr>
            <a:spLocks/>
          </p:cNvSpPr>
          <p:nvPr/>
        </p:nvSpPr>
        <p:spPr bwMode="auto">
          <a:xfrm rot="367755">
            <a:off x="4487786" y="2409310"/>
            <a:ext cx="768346"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Freeform 22">
            <a:extLst>
              <a:ext uri="{FF2B5EF4-FFF2-40B4-BE49-F238E27FC236}">
                <a16:creationId xmlns:a16="http://schemas.microsoft.com/office/drawing/2014/main" id="{2FBFA891-07F9-480C-B2C6-3D403DA271ED}"/>
              </a:ext>
            </a:extLst>
          </p:cNvPr>
          <p:cNvSpPr>
            <a:spLocks/>
          </p:cNvSpPr>
          <p:nvPr/>
        </p:nvSpPr>
        <p:spPr bwMode="auto">
          <a:xfrm rot="190181">
            <a:off x="4496985" y="3572268"/>
            <a:ext cx="754058"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7" name="任意多边形 27">
            <a:extLst>
              <a:ext uri="{FF2B5EF4-FFF2-40B4-BE49-F238E27FC236}">
                <a16:creationId xmlns:a16="http://schemas.microsoft.com/office/drawing/2014/main" id="{00C85A6D-49CE-416B-A2EA-265EAE524932}"/>
              </a:ext>
            </a:extLst>
          </p:cNvPr>
          <p:cNvSpPr/>
          <p:nvPr/>
        </p:nvSpPr>
        <p:spPr>
          <a:xfrm>
            <a:off x="2520025" y="2019221"/>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grpSp>
        <p:nvGrpSpPr>
          <p:cNvPr id="28" name="组合 28">
            <a:extLst>
              <a:ext uri="{FF2B5EF4-FFF2-40B4-BE49-F238E27FC236}">
                <a16:creationId xmlns:a16="http://schemas.microsoft.com/office/drawing/2014/main" id="{37537224-566A-4B35-ABBF-FF01A3288285}"/>
              </a:ext>
            </a:extLst>
          </p:cNvPr>
          <p:cNvGrpSpPr>
            <a:grpSpLocks/>
          </p:cNvGrpSpPr>
          <p:nvPr/>
        </p:nvGrpSpPr>
        <p:grpSpPr bwMode="auto">
          <a:xfrm>
            <a:off x="8728075" y="3972684"/>
            <a:ext cx="1631950" cy="744537"/>
            <a:chOff x="-445248" y="3405615"/>
            <a:chExt cx="1632554" cy="744437"/>
          </a:xfrm>
        </p:grpSpPr>
        <p:sp>
          <p:nvSpPr>
            <p:cNvPr id="29" name="矩形 28">
              <a:extLst>
                <a:ext uri="{FF2B5EF4-FFF2-40B4-BE49-F238E27FC236}">
                  <a16:creationId xmlns:a16="http://schemas.microsoft.com/office/drawing/2014/main" id="{F14BBD60-82FA-4349-B69E-F0A7CF88AB22}"/>
                </a:ext>
              </a:extLst>
            </p:cNvPr>
            <p:cNvSpPr/>
            <p:nvPr/>
          </p:nvSpPr>
          <p:spPr>
            <a:xfrm>
              <a:off x="50235" y="3504027"/>
              <a:ext cx="1137071" cy="646025"/>
            </a:xfrm>
            <a:prstGeom prst="rect">
              <a:avLst/>
            </a:prstGeom>
            <a:solidFill>
              <a:srgbClr val="F5C040">
                <a:lumMod val="60000"/>
                <a:lumOff val="40000"/>
              </a:srgbClr>
            </a:solidFill>
            <a:ln>
              <a:solidFill>
                <a:sysClr val="windowText" lastClr="000000"/>
              </a:solidFill>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楷体" pitchFamily="49" charset="-122"/>
                  <a:ea typeface="楷体" pitchFamily="49" charset="-122"/>
                  <a:cs typeface="Times New Roman" pitchFamily="18" charset="0"/>
                </a:rPr>
                <a:t>全局公共子表达式</a:t>
              </a:r>
              <a:endParaRPr kumimoji="0" lang="en-US" altLang="zh-CN" sz="1800" b="1" i="0" u="none" strike="noStrike" kern="0" cap="none" spc="0" normalizeH="0" baseline="0" noProof="0" dirty="0">
                <a:ln>
                  <a:noFill/>
                </a:ln>
                <a:solidFill>
                  <a:prstClr val="black"/>
                </a:solidFill>
                <a:effectLst/>
                <a:uLnTx/>
                <a:uFillTx/>
                <a:latin typeface="楷体" pitchFamily="49" charset="-122"/>
                <a:ea typeface="楷体" pitchFamily="49" charset="-122"/>
                <a:cs typeface="Times New Roman" pitchFamily="18" charset="0"/>
              </a:endParaRPr>
            </a:p>
          </p:txBody>
        </p:sp>
        <p:cxnSp>
          <p:nvCxnSpPr>
            <p:cNvPr id="30" name="直接连接符 29">
              <a:extLst>
                <a:ext uri="{FF2B5EF4-FFF2-40B4-BE49-F238E27FC236}">
                  <a16:creationId xmlns:a16="http://schemas.microsoft.com/office/drawing/2014/main" id="{3328A314-D5A8-41C6-AA15-B7241361A507}"/>
                </a:ext>
              </a:extLst>
            </p:cNvPr>
            <p:cNvCxnSpPr/>
            <p:nvPr/>
          </p:nvCxnSpPr>
          <p:spPr>
            <a:xfrm flipH="1" flipV="1">
              <a:off x="-445248" y="3405615"/>
              <a:ext cx="485955" cy="217458"/>
            </a:xfrm>
            <a:prstGeom prst="line">
              <a:avLst/>
            </a:prstGeom>
            <a:noFill/>
            <a:ln w="22225" cap="flat" cmpd="sng" algn="ctr">
              <a:solidFill>
                <a:srgbClr val="FF0000"/>
              </a:solidFill>
              <a:prstDash val="solid"/>
            </a:ln>
            <a:effectLst/>
          </p:spPr>
        </p:cxnSp>
      </p:grpSp>
      <p:cxnSp>
        <p:nvCxnSpPr>
          <p:cNvPr id="31" name="直接连接符 30">
            <a:extLst>
              <a:ext uri="{FF2B5EF4-FFF2-40B4-BE49-F238E27FC236}">
                <a16:creationId xmlns:a16="http://schemas.microsoft.com/office/drawing/2014/main" id="{CA3E18A8-F383-4A0A-B95B-45B105A43764}"/>
              </a:ext>
            </a:extLst>
          </p:cNvPr>
          <p:cNvCxnSpPr/>
          <p:nvPr/>
        </p:nvCxnSpPr>
        <p:spPr>
          <a:xfrm>
            <a:off x="8176288" y="3989309"/>
            <a:ext cx="601662" cy="0"/>
          </a:xfrm>
          <a:prstGeom prst="line">
            <a:avLst/>
          </a:prstGeom>
          <a:noFill/>
          <a:ln w="38100" cap="flat" cmpd="sng" algn="ctr">
            <a:solidFill>
              <a:srgbClr val="FF0000"/>
            </a:solidFill>
            <a:prstDash val="solid"/>
          </a:ln>
          <a:effectLst/>
        </p:spPr>
      </p:cxnSp>
      <p:cxnSp>
        <p:nvCxnSpPr>
          <p:cNvPr id="32" name="直接连接符 31">
            <a:extLst>
              <a:ext uri="{FF2B5EF4-FFF2-40B4-BE49-F238E27FC236}">
                <a16:creationId xmlns:a16="http://schemas.microsoft.com/office/drawing/2014/main" id="{9E3F9460-1D7D-40FC-8C62-6C043A799B8F}"/>
              </a:ext>
            </a:extLst>
          </p:cNvPr>
          <p:cNvCxnSpPr/>
          <p:nvPr/>
        </p:nvCxnSpPr>
        <p:spPr>
          <a:xfrm>
            <a:off x="8162000" y="4257596"/>
            <a:ext cx="601663" cy="0"/>
          </a:xfrm>
          <a:prstGeom prst="line">
            <a:avLst/>
          </a:prstGeom>
          <a:noFill/>
          <a:ln w="38100" cap="flat" cmpd="sng" algn="ctr">
            <a:solidFill>
              <a:srgbClr val="FF0000"/>
            </a:solidFill>
            <a:prstDash val="solid"/>
          </a:ln>
          <a:effectLst/>
        </p:spPr>
      </p:cxnSp>
      <p:sp>
        <p:nvSpPr>
          <p:cNvPr id="33" name="AutoShape 26">
            <a:extLst>
              <a:ext uri="{FF2B5EF4-FFF2-40B4-BE49-F238E27FC236}">
                <a16:creationId xmlns:a16="http://schemas.microsoft.com/office/drawing/2014/main" id="{D69950A9-E7A2-41E8-8875-7C2A8A6A0CC0}"/>
              </a:ext>
            </a:extLst>
          </p:cNvPr>
          <p:cNvSpPr>
            <a:spLocks noChangeArrowheads="1"/>
          </p:cNvSpPr>
          <p:nvPr/>
        </p:nvSpPr>
        <p:spPr bwMode="auto">
          <a:xfrm>
            <a:off x="8371925" y="1862940"/>
            <a:ext cx="2397125" cy="865187"/>
          </a:xfrm>
          <a:prstGeom prst="cloudCallout">
            <a:avLst>
              <a:gd name="adj1" fmla="val 4101"/>
              <a:gd name="adj2" fmla="val 191477"/>
            </a:avLst>
          </a:prstGeom>
          <a:solidFill>
            <a:srgbClr val="073E87">
              <a:lumMod val="60000"/>
              <a:lumOff val="40000"/>
            </a:srgbClr>
          </a:solidFill>
          <a:ln w="9525">
            <a:solidFill>
              <a:sysClr val="windowText" lastClr="000000"/>
            </a:solidFill>
            <a:round/>
            <a:headEnd/>
            <a:tailEnd/>
          </a:ln>
        </p:spPr>
        <p:txBody>
          <a:bodyPr lIns="68580" tIns="34290" rIns="68580" bIns="3429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white"/>
                </a:solidFill>
                <a:effectLst/>
                <a:uLnTx/>
                <a:uFillTx/>
                <a:latin typeface="Times New Roman" pitchFamily="18" charset="0"/>
                <a:ea typeface="楷体_GB2312"/>
                <a:cs typeface="Times New Roman" pitchFamily="18" charset="0"/>
              </a:rPr>
              <a:t>a</a:t>
            </a:r>
            <a:r>
              <a:rPr kumimoji="0" lang="en-US" altLang="zh-CN" sz="1800" b="1" i="0" u="none" strike="noStrike" kern="0" cap="none" spc="0" normalizeH="0" baseline="0" noProof="0" dirty="0">
                <a:ln>
                  <a:noFill/>
                </a:ln>
                <a:solidFill>
                  <a:prstClr val="white"/>
                </a:solidFill>
                <a:effectLst/>
                <a:uLnTx/>
                <a:uFillTx/>
                <a:latin typeface="Times New Roman" pitchFamily="18" charset="0"/>
                <a:ea typeface="楷体_GB2312"/>
                <a:cs typeface="Times New Roman" pitchFamily="18" charset="0"/>
              </a:rPr>
              <a:t>[</a:t>
            </a:r>
            <a:r>
              <a:rPr kumimoji="0" lang="en-US" altLang="zh-CN" sz="1800" b="1" i="1" u="none" strike="noStrike" kern="0" cap="none" spc="0" normalizeH="0" baseline="0" noProof="0" dirty="0">
                <a:ln>
                  <a:noFill/>
                </a:ln>
                <a:solidFill>
                  <a:prstClr val="white"/>
                </a:solidFill>
                <a:effectLst/>
                <a:uLnTx/>
                <a:uFillTx/>
                <a:latin typeface="Times New Roman" pitchFamily="18" charset="0"/>
                <a:ea typeface="楷体_GB2312"/>
                <a:cs typeface="Times New Roman" pitchFamily="18" charset="0"/>
              </a:rPr>
              <a:t>t</a:t>
            </a:r>
            <a:r>
              <a:rPr kumimoji="0" lang="en-US" altLang="zh-CN" sz="1800" b="1" i="1" u="none" strike="noStrike" kern="0" cap="none" spc="0" normalizeH="0" baseline="-30000" noProof="0" dirty="0">
                <a:ln>
                  <a:noFill/>
                </a:ln>
                <a:solidFill>
                  <a:prstClr val="white"/>
                </a:solidFill>
                <a:effectLst/>
                <a:uLnTx/>
                <a:uFillTx/>
                <a:latin typeface="Times New Roman" pitchFamily="18" charset="0"/>
                <a:ea typeface="楷体_GB2312"/>
                <a:cs typeface="Times New Roman" pitchFamily="18" charset="0"/>
              </a:rPr>
              <a:t>1</a:t>
            </a:r>
            <a:r>
              <a:rPr kumimoji="0" lang="en-US" altLang="zh-CN" sz="1800" b="1" i="0" u="none" strike="noStrike" kern="0" cap="none" spc="0" normalizeH="0" baseline="0" noProof="0" dirty="0">
                <a:ln>
                  <a:noFill/>
                </a:ln>
                <a:solidFill>
                  <a:prstClr val="white"/>
                </a:solidFill>
                <a:effectLst/>
                <a:uLnTx/>
                <a:uFillTx/>
                <a:latin typeface="Times New Roman" pitchFamily="18" charset="0"/>
                <a:ea typeface="楷体_GB2312"/>
                <a:cs typeface="Times New Roman" pitchFamily="18" charset="0"/>
              </a:rPr>
              <a:t>]</a:t>
            </a:r>
            <a:r>
              <a:rPr kumimoji="0" lang="zh-CN" altLang="en-US" sz="1800" b="1" i="0" u="none" strike="noStrike" kern="0" cap="none" spc="0" normalizeH="0" baseline="0" noProof="0" dirty="0">
                <a:ln>
                  <a:noFill/>
                </a:ln>
                <a:solidFill>
                  <a:prstClr val="white"/>
                </a:solidFill>
                <a:effectLst/>
                <a:uLnTx/>
                <a:uFillTx/>
                <a:latin typeface="楷体" pitchFamily="49" charset="-122"/>
                <a:ea typeface="楷体" pitchFamily="49" charset="-122"/>
                <a:cs typeface="Times New Roman" pitchFamily="18" charset="0"/>
              </a:rPr>
              <a:t>能否作为公共子表达式？</a:t>
            </a:r>
          </a:p>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0" i="0" u="none" strike="noStrike" kern="0" cap="none" spc="0" normalizeH="0" baseline="0" noProof="0" dirty="0">
              <a:ln>
                <a:noFill/>
              </a:ln>
              <a:solidFill>
                <a:prstClr val="black"/>
              </a:solidFill>
              <a:effectLst/>
              <a:uLnTx/>
              <a:uFillTx/>
              <a:latin typeface="Times New Roman" pitchFamily="18" charset="0"/>
              <a:ea typeface="楷体_GB2312"/>
              <a:cs typeface="Times New Roman" pitchFamily="18" charset="0"/>
            </a:endParaRPr>
          </a:p>
        </p:txBody>
      </p:sp>
      <p:sp>
        <p:nvSpPr>
          <p:cNvPr id="34" name="Rectangle 20">
            <a:extLst>
              <a:ext uri="{FF2B5EF4-FFF2-40B4-BE49-F238E27FC236}">
                <a16:creationId xmlns:a16="http://schemas.microsoft.com/office/drawing/2014/main" id="{A53BC890-D3BC-447B-AE6C-91B333CA65A8}"/>
              </a:ext>
            </a:extLst>
          </p:cNvPr>
          <p:cNvSpPr>
            <a:spLocks noChangeArrowheads="1"/>
          </p:cNvSpPr>
          <p:nvPr/>
        </p:nvSpPr>
        <p:spPr bwMode="auto">
          <a:xfrm>
            <a:off x="8738263" y="3292396"/>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6</a:t>
            </a:r>
            <a:endParaRPr lang="en-US" altLang="zh-CN" i="1">
              <a:solidFill>
                <a:prstClr val="black"/>
              </a:solidFill>
              <a:latin typeface="Times New Roman" panose="02020603050405020304" pitchFamily="18" charset="0"/>
            </a:endParaRPr>
          </a:p>
        </p:txBody>
      </p:sp>
    </p:spTree>
    <p:extLst>
      <p:ext uri="{BB962C8B-B14F-4D97-AF65-F5344CB8AC3E}">
        <p14:creationId xmlns:p14="http://schemas.microsoft.com/office/powerpoint/2010/main" val="18520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p:cTn id="21" dur="500" fill="hold"/>
                                        <p:tgtEl>
                                          <p:spTgt spid="32"/>
                                        </p:tgtEl>
                                        <p:attrNameLst>
                                          <p:attrName>ppt_w</p:attrName>
                                        </p:attrNameLst>
                                      </p:cBhvr>
                                      <p:tavLst>
                                        <p:tav tm="0">
                                          <p:val>
                                            <p:fltVal val="0"/>
                                          </p:val>
                                        </p:tav>
                                        <p:tav tm="100000">
                                          <p:val>
                                            <p:strVal val="#ppt_w"/>
                                          </p:val>
                                        </p:tav>
                                      </p:tavLst>
                                    </p:anim>
                                    <p:anim calcmode="lin" valueType="num">
                                      <p:cBhvr>
                                        <p:cTn id="22" dur="500" fill="hold"/>
                                        <p:tgtEl>
                                          <p:spTgt spid="32"/>
                                        </p:tgtEl>
                                        <p:attrNameLst>
                                          <p:attrName>ppt_h</p:attrName>
                                        </p:attrNameLst>
                                      </p:cBhvr>
                                      <p:tavLst>
                                        <p:tav tm="0">
                                          <p:val>
                                            <p:fltVal val="0"/>
                                          </p:val>
                                        </p:tav>
                                        <p:tav tm="100000">
                                          <p:val>
                                            <p:strVal val="#ppt_h"/>
                                          </p:val>
                                        </p:tav>
                                      </p:tavLst>
                                    </p:anim>
                                    <p:animEffect transition="in" filter="fade">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0" fill="hold" grpId="1" nodeType="clickEffect">
                                  <p:stCondLst>
                                    <p:cond delay="0"/>
                                  </p:stCondLst>
                                  <p:childTnLst>
                                    <p:anim calcmode="lin" valueType="num">
                                      <p:cBhvr>
                                        <p:cTn id="41" dur="500"/>
                                        <p:tgtEl>
                                          <p:spTgt spid="33"/>
                                        </p:tgtEl>
                                        <p:attrNameLst>
                                          <p:attrName>ppt_w</p:attrName>
                                        </p:attrNameLst>
                                      </p:cBhvr>
                                      <p:tavLst>
                                        <p:tav tm="0">
                                          <p:val>
                                            <p:strVal val="ppt_w"/>
                                          </p:val>
                                        </p:tav>
                                        <p:tav tm="100000">
                                          <p:val>
                                            <p:fltVal val="0"/>
                                          </p:val>
                                        </p:tav>
                                      </p:tavLst>
                                    </p:anim>
                                    <p:anim calcmode="lin" valueType="num">
                                      <p:cBhvr>
                                        <p:cTn id="42" dur="500"/>
                                        <p:tgtEl>
                                          <p:spTgt spid="33"/>
                                        </p:tgtEl>
                                        <p:attrNameLst>
                                          <p:attrName>ppt_h</p:attrName>
                                        </p:attrNameLst>
                                      </p:cBhvr>
                                      <p:tavLst>
                                        <p:tav tm="0">
                                          <p:val>
                                            <p:strVal val="ppt_h"/>
                                          </p:val>
                                        </p:tav>
                                        <p:tav tm="100000">
                                          <p:val>
                                            <p:fltVal val="0"/>
                                          </p:val>
                                        </p:tav>
                                      </p:tavLst>
                                    </p:anim>
                                    <p:animEffect transition="out" filter="fade">
                                      <p:cBhvr>
                                        <p:cTn id="43" dur="500"/>
                                        <p:tgtEl>
                                          <p:spTgt spid="33"/>
                                        </p:tgtEl>
                                      </p:cBhvr>
                                    </p:animEffect>
                                    <p:set>
                                      <p:cBhvr>
                                        <p:cTn id="44" dur="1" fill="hold">
                                          <p:stCondLst>
                                            <p:cond delay="499"/>
                                          </p:stCondLst>
                                        </p:cTn>
                                        <p:tgtEl>
                                          <p:spTgt spid="33"/>
                                        </p:tgtEl>
                                        <p:attrNameLst>
                                          <p:attrName>style.visibility</p:attrName>
                                        </p:attrNameLst>
                                      </p:cBhvr>
                                      <p:to>
                                        <p:strVal val="hidden"/>
                                      </p:to>
                                    </p:set>
                                  </p:childTnLst>
                                </p:cTn>
                              </p:par>
                              <p:par>
                                <p:cTn id="45" presetID="53" presetClass="exit" presetSubtype="0" fill="hold" grpId="1" nodeType="withEffect">
                                  <p:stCondLst>
                                    <p:cond delay="0"/>
                                  </p:stCondLst>
                                  <p:childTnLst>
                                    <p:anim calcmode="lin" valueType="num">
                                      <p:cBhvr>
                                        <p:cTn id="46" dur="500"/>
                                        <p:tgtEl>
                                          <p:spTgt spid="6"/>
                                        </p:tgtEl>
                                        <p:attrNameLst>
                                          <p:attrName>ppt_w</p:attrName>
                                        </p:attrNameLst>
                                      </p:cBhvr>
                                      <p:tavLst>
                                        <p:tav tm="0">
                                          <p:val>
                                            <p:strVal val="ppt_w"/>
                                          </p:val>
                                        </p:tav>
                                        <p:tav tm="100000">
                                          <p:val>
                                            <p:fltVal val="0"/>
                                          </p:val>
                                        </p:tav>
                                      </p:tavLst>
                                    </p:anim>
                                    <p:anim calcmode="lin" valueType="num">
                                      <p:cBhvr>
                                        <p:cTn id="47" dur="500"/>
                                        <p:tgtEl>
                                          <p:spTgt spid="6"/>
                                        </p:tgtEl>
                                        <p:attrNameLst>
                                          <p:attrName>ppt_h</p:attrName>
                                        </p:attrNameLst>
                                      </p:cBhvr>
                                      <p:tavLst>
                                        <p:tav tm="0">
                                          <p:val>
                                            <p:strVal val="ppt_h"/>
                                          </p:val>
                                        </p:tav>
                                        <p:tav tm="100000">
                                          <p:val>
                                            <p:fltVal val="0"/>
                                          </p:val>
                                        </p:tav>
                                      </p:tavLst>
                                    </p:anim>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par>
                                <p:cTn id="50" presetID="53" presetClass="exit" presetSubtype="32" fill="hold" nodeType="withEffect">
                                  <p:stCondLst>
                                    <p:cond delay="0"/>
                                  </p:stCondLst>
                                  <p:childTnLst>
                                    <p:anim calcmode="lin" valueType="num">
                                      <p:cBhvr>
                                        <p:cTn id="51" dur="500"/>
                                        <p:tgtEl>
                                          <p:spTgt spid="28"/>
                                        </p:tgtEl>
                                        <p:attrNameLst>
                                          <p:attrName>ppt_w</p:attrName>
                                        </p:attrNameLst>
                                      </p:cBhvr>
                                      <p:tavLst>
                                        <p:tav tm="0">
                                          <p:val>
                                            <p:strVal val="ppt_w"/>
                                          </p:val>
                                        </p:tav>
                                        <p:tav tm="100000">
                                          <p:val>
                                            <p:fltVal val="0"/>
                                          </p:val>
                                        </p:tav>
                                      </p:tavLst>
                                    </p:anim>
                                    <p:anim calcmode="lin" valueType="num">
                                      <p:cBhvr>
                                        <p:cTn id="52" dur="500"/>
                                        <p:tgtEl>
                                          <p:spTgt spid="28"/>
                                        </p:tgtEl>
                                        <p:attrNameLst>
                                          <p:attrName>ppt_h</p:attrName>
                                        </p:attrNameLst>
                                      </p:cBhvr>
                                      <p:tavLst>
                                        <p:tav tm="0">
                                          <p:val>
                                            <p:strVal val="ppt_h"/>
                                          </p:val>
                                        </p:tav>
                                        <p:tav tm="100000">
                                          <p:val>
                                            <p:fltVal val="0"/>
                                          </p:val>
                                        </p:tav>
                                      </p:tavLst>
                                    </p:anim>
                                    <p:animEffect transition="out" filter="fade">
                                      <p:cBhvr>
                                        <p:cTn id="53" dur="500"/>
                                        <p:tgtEl>
                                          <p:spTgt spid="28"/>
                                        </p:tgtEl>
                                      </p:cBhvr>
                                    </p:animEffect>
                                    <p:set>
                                      <p:cBhvr>
                                        <p:cTn id="54" dur="1" fill="hold">
                                          <p:stCondLst>
                                            <p:cond delay="499"/>
                                          </p:stCondLst>
                                        </p:cTn>
                                        <p:tgtEl>
                                          <p:spTgt spid="28"/>
                                        </p:tgtEl>
                                        <p:attrNameLst>
                                          <p:attrName>style.visibility</p:attrName>
                                        </p:attrNameLst>
                                      </p:cBhvr>
                                      <p:to>
                                        <p:strVal val="hidden"/>
                                      </p:to>
                                    </p:set>
                                  </p:childTnLst>
                                </p:cTn>
                              </p:par>
                              <p:par>
                                <p:cTn id="55" presetID="53" presetClass="exit" presetSubtype="32" fill="hold" nodeType="withEffect">
                                  <p:stCondLst>
                                    <p:cond delay="0"/>
                                  </p:stCondLst>
                                  <p:childTnLst>
                                    <p:anim calcmode="lin" valueType="num">
                                      <p:cBhvr>
                                        <p:cTn id="56" dur="500"/>
                                        <p:tgtEl>
                                          <p:spTgt spid="31"/>
                                        </p:tgtEl>
                                        <p:attrNameLst>
                                          <p:attrName>ppt_w</p:attrName>
                                        </p:attrNameLst>
                                      </p:cBhvr>
                                      <p:tavLst>
                                        <p:tav tm="0">
                                          <p:val>
                                            <p:strVal val="ppt_w"/>
                                          </p:val>
                                        </p:tav>
                                        <p:tav tm="100000">
                                          <p:val>
                                            <p:fltVal val="0"/>
                                          </p:val>
                                        </p:tav>
                                      </p:tavLst>
                                    </p:anim>
                                    <p:anim calcmode="lin" valueType="num">
                                      <p:cBhvr>
                                        <p:cTn id="57" dur="500"/>
                                        <p:tgtEl>
                                          <p:spTgt spid="31"/>
                                        </p:tgtEl>
                                        <p:attrNameLst>
                                          <p:attrName>ppt_h</p:attrName>
                                        </p:attrNameLst>
                                      </p:cBhvr>
                                      <p:tavLst>
                                        <p:tav tm="0">
                                          <p:val>
                                            <p:strVal val="ppt_h"/>
                                          </p:val>
                                        </p:tav>
                                        <p:tav tm="100000">
                                          <p:val>
                                            <p:fltVal val="0"/>
                                          </p:val>
                                        </p:tav>
                                      </p:tavLst>
                                    </p:anim>
                                    <p:animEffect transition="out" filter="fade">
                                      <p:cBhvr>
                                        <p:cTn id="58" dur="500"/>
                                        <p:tgtEl>
                                          <p:spTgt spid="31"/>
                                        </p:tgtEl>
                                      </p:cBhvr>
                                    </p:animEffect>
                                    <p:set>
                                      <p:cBhvr>
                                        <p:cTn id="59" dur="1" fill="hold">
                                          <p:stCondLst>
                                            <p:cond delay="499"/>
                                          </p:stCondLst>
                                        </p:cTn>
                                        <p:tgtEl>
                                          <p:spTgt spid="31"/>
                                        </p:tgtEl>
                                        <p:attrNameLst>
                                          <p:attrName>style.visibility</p:attrName>
                                        </p:attrNameLst>
                                      </p:cBhvr>
                                      <p:to>
                                        <p:strVal val="hidden"/>
                                      </p:to>
                                    </p:set>
                                  </p:childTnLst>
                                </p:cTn>
                              </p:par>
                              <p:par>
                                <p:cTn id="60" presetID="53" presetClass="exit" presetSubtype="32" fill="hold" nodeType="withEffect">
                                  <p:stCondLst>
                                    <p:cond delay="0"/>
                                  </p:stCondLst>
                                  <p:childTnLst>
                                    <p:anim calcmode="lin" valueType="num">
                                      <p:cBhvr>
                                        <p:cTn id="61" dur="500"/>
                                        <p:tgtEl>
                                          <p:spTgt spid="32"/>
                                        </p:tgtEl>
                                        <p:attrNameLst>
                                          <p:attrName>ppt_w</p:attrName>
                                        </p:attrNameLst>
                                      </p:cBhvr>
                                      <p:tavLst>
                                        <p:tav tm="0">
                                          <p:val>
                                            <p:strVal val="ppt_w"/>
                                          </p:val>
                                        </p:tav>
                                        <p:tav tm="100000">
                                          <p:val>
                                            <p:fltVal val="0"/>
                                          </p:val>
                                        </p:tav>
                                      </p:tavLst>
                                    </p:anim>
                                    <p:anim calcmode="lin" valueType="num">
                                      <p:cBhvr>
                                        <p:cTn id="62" dur="500"/>
                                        <p:tgtEl>
                                          <p:spTgt spid="32"/>
                                        </p:tgtEl>
                                        <p:attrNameLst>
                                          <p:attrName>ppt_h</p:attrName>
                                        </p:attrNameLst>
                                      </p:cBhvr>
                                      <p:tavLst>
                                        <p:tav tm="0">
                                          <p:val>
                                            <p:strVal val="ppt_h"/>
                                          </p:val>
                                        </p:tav>
                                        <p:tav tm="100000">
                                          <p:val>
                                            <p:fltVal val="0"/>
                                          </p:val>
                                        </p:tav>
                                      </p:tavLst>
                                    </p:anim>
                                    <p:animEffect transition="out" filter="fade">
                                      <p:cBhvr>
                                        <p:cTn id="63" dur="500"/>
                                        <p:tgtEl>
                                          <p:spTgt spid="32"/>
                                        </p:tgtEl>
                                      </p:cBhvr>
                                    </p:animEffect>
                                    <p:set>
                                      <p:cBhvr>
                                        <p:cTn id="64"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33" grpId="0" animBg="1"/>
      <p:bldP spid="33"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4" name="灯片编号占位符 3">
            <a:extLst>
              <a:ext uri="{FF2B5EF4-FFF2-40B4-BE49-F238E27FC236}">
                <a16:creationId xmlns:a16="http://schemas.microsoft.com/office/drawing/2014/main" id="{207F558F-ED92-424E-9B61-6AEEF75DF982}"/>
              </a:ext>
            </a:extLst>
          </p:cNvPr>
          <p:cNvSpPr>
            <a:spLocks noGrp="1"/>
          </p:cNvSpPr>
          <p:nvPr>
            <p:ph type="sldNum" sz="quarter" idx="4"/>
          </p:nvPr>
        </p:nvSpPr>
        <p:spPr/>
        <p:txBody>
          <a:bodyPr/>
          <a:lstStyle/>
          <a:p>
            <a:fld id="{E3A857A3-1012-4184-86F6-41658C62E65F}" type="slidenum">
              <a:rPr lang="en-US" smtClean="0"/>
              <a:pPr/>
              <a:t>56</a:t>
            </a:fld>
            <a:endParaRPr lang="en-US" dirty="0"/>
          </a:p>
        </p:txBody>
      </p:sp>
      <p:sp>
        <p:nvSpPr>
          <p:cNvPr id="5" name="Rectangle 35">
            <a:extLst>
              <a:ext uri="{FF2B5EF4-FFF2-40B4-BE49-F238E27FC236}">
                <a16:creationId xmlns:a16="http://schemas.microsoft.com/office/drawing/2014/main" id="{B6177E24-0A3B-46D3-837A-5E64ACADE777}"/>
              </a:ext>
            </a:extLst>
          </p:cNvPr>
          <p:cNvSpPr>
            <a:spLocks noChangeArrowheads="1"/>
          </p:cNvSpPr>
          <p:nvPr/>
        </p:nvSpPr>
        <p:spPr bwMode="auto">
          <a:xfrm>
            <a:off x="7677081" y="3628231"/>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7" name="Rectangle 25">
            <a:extLst>
              <a:ext uri="{FF2B5EF4-FFF2-40B4-BE49-F238E27FC236}">
                <a16:creationId xmlns:a16="http://schemas.microsoft.com/office/drawing/2014/main" id="{4E1B7BC1-2405-4575-91C4-804E83705D37}"/>
              </a:ext>
            </a:extLst>
          </p:cNvPr>
          <p:cNvSpPr>
            <a:spLocks noChangeArrowheads="1"/>
          </p:cNvSpPr>
          <p:nvPr/>
        </p:nvSpPr>
        <p:spPr bwMode="auto">
          <a:xfrm>
            <a:off x="7594531" y="3556793"/>
            <a:ext cx="1497012" cy="2330450"/>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a typeface="楷体_GB2312" pitchFamily="49" charset="-122"/>
            </a:endParaRPr>
          </a:p>
        </p:txBody>
      </p:sp>
      <p:sp>
        <p:nvSpPr>
          <p:cNvPr id="8" name="Rectangle 33">
            <a:extLst>
              <a:ext uri="{FF2B5EF4-FFF2-40B4-BE49-F238E27FC236}">
                <a16:creationId xmlns:a16="http://schemas.microsoft.com/office/drawing/2014/main" id="{69A9F6A6-568C-4185-8EE4-C5C182E091D0}"/>
              </a:ext>
            </a:extLst>
          </p:cNvPr>
          <p:cNvSpPr>
            <a:spLocks noChangeArrowheads="1"/>
          </p:cNvSpPr>
          <p:nvPr/>
        </p:nvSpPr>
        <p:spPr bwMode="auto">
          <a:xfrm>
            <a:off x="3032056" y="3456781"/>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4">
            <a:extLst>
              <a:ext uri="{FF2B5EF4-FFF2-40B4-BE49-F238E27FC236}">
                <a16:creationId xmlns:a16="http://schemas.microsoft.com/office/drawing/2014/main" id="{AFF57211-7164-4E07-9EC0-8C3FAA56FDB5}"/>
              </a:ext>
            </a:extLst>
          </p:cNvPr>
          <p:cNvSpPr>
            <a:spLocks noChangeArrowheads="1"/>
          </p:cNvSpPr>
          <p:nvPr/>
        </p:nvSpPr>
        <p:spPr bwMode="auto">
          <a:xfrm>
            <a:off x="5110093" y="1413668"/>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1" name="Rectangle 5">
            <a:extLst>
              <a:ext uri="{FF2B5EF4-FFF2-40B4-BE49-F238E27FC236}">
                <a16:creationId xmlns:a16="http://schemas.microsoft.com/office/drawing/2014/main" id="{425C5ACA-1495-4A26-8809-08B84DFCD252}"/>
              </a:ext>
            </a:extLst>
          </p:cNvPr>
          <p:cNvSpPr>
            <a:spLocks noChangeArrowheads="1"/>
          </p:cNvSpPr>
          <p:nvPr/>
        </p:nvSpPr>
        <p:spPr bwMode="auto">
          <a:xfrm>
            <a:off x="5106918" y="2551906"/>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2" name="Rectangle 6">
            <a:extLst>
              <a:ext uri="{FF2B5EF4-FFF2-40B4-BE49-F238E27FC236}">
                <a16:creationId xmlns:a16="http://schemas.microsoft.com/office/drawing/2014/main" id="{7FBB8A27-AB42-4931-A959-BC612E3DCD19}"/>
              </a:ext>
            </a:extLst>
          </p:cNvPr>
          <p:cNvSpPr>
            <a:spLocks noChangeArrowheads="1"/>
          </p:cNvSpPr>
          <p:nvPr/>
        </p:nvSpPr>
        <p:spPr bwMode="auto">
          <a:xfrm>
            <a:off x="6930959" y="1396206"/>
            <a:ext cx="39369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7">
            <a:extLst>
              <a:ext uri="{FF2B5EF4-FFF2-40B4-BE49-F238E27FC236}">
                <a16:creationId xmlns:a16="http://schemas.microsoft.com/office/drawing/2014/main" id="{0D2B25CB-42FD-40CA-998A-423D7579E759}"/>
              </a:ext>
            </a:extLst>
          </p:cNvPr>
          <p:cNvSpPr>
            <a:spLocks noChangeArrowheads="1"/>
          </p:cNvSpPr>
          <p:nvPr/>
        </p:nvSpPr>
        <p:spPr bwMode="auto">
          <a:xfrm>
            <a:off x="6913502" y="2459831"/>
            <a:ext cx="627059"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 name="Rectangle 8">
            <a:extLst>
              <a:ext uri="{FF2B5EF4-FFF2-40B4-BE49-F238E27FC236}">
                <a16:creationId xmlns:a16="http://schemas.microsoft.com/office/drawing/2014/main" id="{AA1D1114-5789-491F-988C-E66FA1901204}"/>
              </a:ext>
            </a:extLst>
          </p:cNvPr>
          <p:cNvSpPr>
            <a:spLocks noChangeArrowheads="1"/>
          </p:cNvSpPr>
          <p:nvPr/>
        </p:nvSpPr>
        <p:spPr bwMode="auto">
          <a:xfrm>
            <a:off x="5124381" y="3701256"/>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5" name="Line 9">
            <a:extLst>
              <a:ext uri="{FF2B5EF4-FFF2-40B4-BE49-F238E27FC236}">
                <a16:creationId xmlns:a16="http://schemas.microsoft.com/office/drawing/2014/main" id="{7A3BCF5D-58D3-45AD-A8D3-DC5EEF61A84D}"/>
              </a:ext>
            </a:extLst>
          </p:cNvPr>
          <p:cNvSpPr>
            <a:spLocks noChangeShapeType="1"/>
          </p:cNvSpPr>
          <p:nvPr/>
        </p:nvSpPr>
        <p:spPr bwMode="auto">
          <a:xfrm>
            <a:off x="5941951" y="223599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Line 10">
            <a:extLst>
              <a:ext uri="{FF2B5EF4-FFF2-40B4-BE49-F238E27FC236}">
                <a16:creationId xmlns:a16="http://schemas.microsoft.com/office/drawing/2014/main" id="{3BA1BF70-6E4A-4454-A132-C2148A729752}"/>
              </a:ext>
            </a:extLst>
          </p:cNvPr>
          <p:cNvSpPr>
            <a:spLocks noChangeShapeType="1"/>
          </p:cNvSpPr>
          <p:nvPr/>
        </p:nvSpPr>
        <p:spPr bwMode="auto">
          <a:xfrm>
            <a:off x="5924489" y="338534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1">
            <a:extLst>
              <a:ext uri="{FF2B5EF4-FFF2-40B4-BE49-F238E27FC236}">
                <a16:creationId xmlns:a16="http://schemas.microsoft.com/office/drawing/2014/main" id="{4E9B3D35-27CD-40C5-B986-CA88EE479CEA}"/>
              </a:ext>
            </a:extLst>
          </p:cNvPr>
          <p:cNvSpPr>
            <a:spLocks noChangeArrowheads="1"/>
          </p:cNvSpPr>
          <p:nvPr/>
        </p:nvSpPr>
        <p:spPr bwMode="auto">
          <a:xfrm>
            <a:off x="5124381" y="4863306"/>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8" name="Line 12">
            <a:extLst>
              <a:ext uri="{FF2B5EF4-FFF2-40B4-BE49-F238E27FC236}">
                <a16:creationId xmlns:a16="http://schemas.microsoft.com/office/drawing/2014/main" id="{E04C47DA-767E-4B20-BB56-596441BBDD31}"/>
              </a:ext>
            </a:extLst>
          </p:cNvPr>
          <p:cNvSpPr>
            <a:spLocks noChangeShapeType="1"/>
          </p:cNvSpPr>
          <p:nvPr/>
        </p:nvSpPr>
        <p:spPr bwMode="auto">
          <a:xfrm>
            <a:off x="5924489" y="4533106"/>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9" name="Rectangle 14">
            <a:extLst>
              <a:ext uri="{FF2B5EF4-FFF2-40B4-BE49-F238E27FC236}">
                <a16:creationId xmlns:a16="http://schemas.microsoft.com/office/drawing/2014/main" id="{88B6C299-603D-4045-8D05-CEE5084FB591}"/>
              </a:ext>
            </a:extLst>
          </p:cNvPr>
          <p:cNvSpPr>
            <a:spLocks noChangeArrowheads="1"/>
          </p:cNvSpPr>
          <p:nvPr/>
        </p:nvSpPr>
        <p:spPr bwMode="auto">
          <a:xfrm>
            <a:off x="6930969" y="4768056"/>
            <a:ext cx="62547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Rectangle 15">
            <a:extLst>
              <a:ext uri="{FF2B5EF4-FFF2-40B4-BE49-F238E27FC236}">
                <a16:creationId xmlns:a16="http://schemas.microsoft.com/office/drawing/2014/main" id="{602D152D-7023-43DB-B537-8EC002582927}"/>
              </a:ext>
            </a:extLst>
          </p:cNvPr>
          <p:cNvSpPr>
            <a:spLocks noChangeArrowheads="1"/>
          </p:cNvSpPr>
          <p:nvPr/>
        </p:nvSpPr>
        <p:spPr bwMode="auto">
          <a:xfrm>
            <a:off x="6927794" y="3609181"/>
            <a:ext cx="62864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 name="Rectangle 16">
            <a:extLst>
              <a:ext uri="{FF2B5EF4-FFF2-40B4-BE49-F238E27FC236}">
                <a16:creationId xmlns:a16="http://schemas.microsoft.com/office/drawing/2014/main" id="{9F93945E-BEEA-447F-A399-F91CBCA785B4}"/>
              </a:ext>
            </a:extLst>
          </p:cNvPr>
          <p:cNvSpPr>
            <a:spLocks noChangeArrowheads="1"/>
          </p:cNvSpPr>
          <p:nvPr/>
        </p:nvSpPr>
        <p:spPr bwMode="auto">
          <a:xfrm>
            <a:off x="2555806" y="3484661"/>
            <a:ext cx="51434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 name="Line 18">
            <a:extLst>
              <a:ext uri="{FF2B5EF4-FFF2-40B4-BE49-F238E27FC236}">
                <a16:creationId xmlns:a16="http://schemas.microsoft.com/office/drawing/2014/main" id="{1374F0C2-C150-440D-9328-B0F5CAD02A27}"/>
              </a:ext>
            </a:extLst>
          </p:cNvPr>
          <p:cNvSpPr>
            <a:spLocks noChangeShapeType="1"/>
          </p:cNvSpPr>
          <p:nvPr/>
        </p:nvSpPr>
        <p:spPr bwMode="auto">
          <a:xfrm flipH="1">
            <a:off x="4238573" y="5168106"/>
            <a:ext cx="1503355"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19">
            <a:extLst>
              <a:ext uri="{FF2B5EF4-FFF2-40B4-BE49-F238E27FC236}">
                <a16:creationId xmlns:a16="http://schemas.microsoft.com/office/drawing/2014/main" id="{1D3F4C49-A24C-4827-A6D6-4BBA44FEA2D3}"/>
              </a:ext>
            </a:extLst>
          </p:cNvPr>
          <p:cNvSpPr>
            <a:spLocks noChangeShapeType="1"/>
          </p:cNvSpPr>
          <p:nvPr/>
        </p:nvSpPr>
        <p:spPr bwMode="auto">
          <a:xfrm>
            <a:off x="6124513" y="5168106"/>
            <a:ext cx="1487480"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1">
            <a:extLst>
              <a:ext uri="{FF2B5EF4-FFF2-40B4-BE49-F238E27FC236}">
                <a16:creationId xmlns:a16="http://schemas.microsoft.com/office/drawing/2014/main" id="{3855C6B7-7BAE-4161-B96A-665B3E937450}"/>
              </a:ext>
            </a:extLst>
          </p:cNvPr>
          <p:cNvSpPr>
            <a:spLocks/>
          </p:cNvSpPr>
          <p:nvPr/>
        </p:nvSpPr>
        <p:spPr bwMode="auto">
          <a:xfrm rot="367755">
            <a:off x="4398154" y="2384782"/>
            <a:ext cx="768346"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2">
            <a:extLst>
              <a:ext uri="{FF2B5EF4-FFF2-40B4-BE49-F238E27FC236}">
                <a16:creationId xmlns:a16="http://schemas.microsoft.com/office/drawing/2014/main" id="{912CD0A7-AA8D-47BF-9BBE-451FF8B19471}"/>
              </a:ext>
            </a:extLst>
          </p:cNvPr>
          <p:cNvSpPr>
            <a:spLocks/>
          </p:cNvSpPr>
          <p:nvPr/>
        </p:nvSpPr>
        <p:spPr bwMode="auto">
          <a:xfrm rot="190181">
            <a:off x="4407353" y="3547740"/>
            <a:ext cx="754058"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任意多边形 27">
            <a:extLst>
              <a:ext uri="{FF2B5EF4-FFF2-40B4-BE49-F238E27FC236}">
                <a16:creationId xmlns:a16="http://schemas.microsoft.com/office/drawing/2014/main" id="{772217E5-567D-4FF9-9AED-3A12F31A1B88}"/>
              </a:ext>
            </a:extLst>
          </p:cNvPr>
          <p:cNvSpPr/>
          <p:nvPr/>
        </p:nvSpPr>
        <p:spPr>
          <a:xfrm>
            <a:off x="2430393" y="1994693"/>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7" name="Rectangle 35">
            <a:extLst>
              <a:ext uri="{FF2B5EF4-FFF2-40B4-BE49-F238E27FC236}">
                <a16:creationId xmlns:a16="http://schemas.microsoft.com/office/drawing/2014/main" id="{A2062561-B942-4972-9FFF-9C9AB276BDB5}"/>
              </a:ext>
            </a:extLst>
          </p:cNvPr>
          <p:cNvSpPr>
            <a:spLocks noChangeArrowheads="1"/>
          </p:cNvSpPr>
          <p:nvPr/>
        </p:nvSpPr>
        <p:spPr bwMode="auto">
          <a:xfrm>
            <a:off x="7677081" y="1901031"/>
            <a:ext cx="1308100" cy="1135062"/>
          </a:xfrm>
          <a:prstGeom prst="rect">
            <a:avLst/>
          </a:prstGeom>
          <a:solidFill>
            <a:schemeClr val="accent1">
              <a:lumMod val="40000"/>
              <a:lumOff val="6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8" name="Rectangle 20">
            <a:extLst>
              <a:ext uri="{FF2B5EF4-FFF2-40B4-BE49-F238E27FC236}">
                <a16:creationId xmlns:a16="http://schemas.microsoft.com/office/drawing/2014/main" id="{5B5702B2-2C5D-4864-99CF-851433005237}"/>
              </a:ext>
            </a:extLst>
          </p:cNvPr>
          <p:cNvSpPr>
            <a:spLocks noChangeArrowheads="1"/>
          </p:cNvSpPr>
          <p:nvPr/>
        </p:nvSpPr>
        <p:spPr bwMode="auto">
          <a:xfrm>
            <a:off x="8648631" y="3267868"/>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6</a:t>
            </a:r>
            <a:endParaRPr lang="en-US" altLang="zh-CN" i="1">
              <a:solidFill>
                <a:prstClr val="black"/>
              </a:solidFill>
              <a:latin typeface="Times New Roman" panose="02020603050405020304" pitchFamily="18" charset="0"/>
            </a:endParaRPr>
          </a:p>
        </p:txBody>
      </p:sp>
    </p:spTree>
    <p:extLst>
      <p:ext uri="{BB962C8B-B14F-4D97-AF65-F5344CB8AC3E}">
        <p14:creationId xmlns:p14="http://schemas.microsoft.com/office/powerpoint/2010/main" val="36213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bg/>
                                          </p:spTgt>
                                        </p:tgtEl>
                                        <p:attrNameLst>
                                          <p:attrName>style.visibility</p:attrName>
                                        </p:attrNameLst>
                                      </p:cBhvr>
                                      <p:to>
                                        <p:strVal val="visible"/>
                                      </p:to>
                                    </p:set>
                                    <p:anim calcmode="lin" valueType="num">
                                      <p:cBhvr>
                                        <p:cTn id="7" dur="500" fill="hold"/>
                                        <p:tgtEl>
                                          <p:spTgt spid="27">
                                            <p:bg/>
                                          </p:spTgt>
                                        </p:tgtEl>
                                        <p:attrNameLst>
                                          <p:attrName>ppt_w</p:attrName>
                                        </p:attrNameLst>
                                      </p:cBhvr>
                                      <p:tavLst>
                                        <p:tav tm="0">
                                          <p:val>
                                            <p:fltVal val="0"/>
                                          </p:val>
                                        </p:tav>
                                        <p:tav tm="100000">
                                          <p:val>
                                            <p:strVal val="#ppt_w"/>
                                          </p:val>
                                        </p:tav>
                                      </p:tavLst>
                                    </p:anim>
                                    <p:anim calcmode="lin" valueType="num">
                                      <p:cBhvr>
                                        <p:cTn id="8" dur="500" fill="hold"/>
                                        <p:tgtEl>
                                          <p:spTgt spid="27">
                                            <p:bg/>
                                          </p:spTgt>
                                        </p:tgtEl>
                                        <p:attrNameLst>
                                          <p:attrName>ppt_h</p:attrName>
                                        </p:attrNameLst>
                                      </p:cBhvr>
                                      <p:tavLst>
                                        <p:tav tm="0">
                                          <p:val>
                                            <p:fltVal val="0"/>
                                          </p:val>
                                        </p:tav>
                                        <p:tav tm="100000">
                                          <p:val>
                                            <p:strVal val="#ppt_h"/>
                                          </p:val>
                                        </p:tav>
                                      </p:tavLst>
                                    </p:anim>
                                    <p:animEffect transition="in" filter="fade">
                                      <p:cBhvr>
                                        <p:cTn id="9" dur="500"/>
                                        <p:tgtEl>
                                          <p:spTgt spid="27">
                                            <p:bg/>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7">
                                            <p:txEl>
                                              <p:pRg st="0" end="0"/>
                                            </p:txEl>
                                          </p:spTgt>
                                        </p:tgtEl>
                                        <p:attrNameLst>
                                          <p:attrName>style.visibility</p:attrName>
                                        </p:attrNameLst>
                                      </p:cBhvr>
                                      <p:to>
                                        <p:strVal val="visible"/>
                                      </p:to>
                                    </p:set>
                                    <p:anim calcmode="lin" valueType="num">
                                      <p:cBhvr>
                                        <p:cTn id="12"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2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7">
                                            <p:txEl>
                                              <p:pRg st="1" end="1"/>
                                            </p:txEl>
                                          </p:spTgt>
                                        </p:tgtEl>
                                        <p:attrNameLst>
                                          <p:attrName>style.visibility</p:attrName>
                                        </p:attrNameLst>
                                      </p:cBhvr>
                                      <p:to>
                                        <p:strVal val="visible"/>
                                      </p:to>
                                    </p:set>
                                    <p:anim calcmode="lin" valueType="num">
                                      <p:cBhvr>
                                        <p:cTn id="19" dur="500" fill="hold"/>
                                        <p:tgtEl>
                                          <p:spTgt spid="27">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27">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2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7">
                                            <p:txEl>
                                              <p:pRg st="2" end="2"/>
                                            </p:txEl>
                                          </p:spTgt>
                                        </p:tgtEl>
                                        <p:attrNameLst>
                                          <p:attrName>style.visibility</p:attrName>
                                        </p:attrNameLst>
                                      </p:cBhvr>
                                      <p:to>
                                        <p:strVal val="visible"/>
                                      </p:to>
                                    </p:set>
                                    <p:anim calcmode="lin" valueType="num">
                                      <p:cBhvr>
                                        <p:cTn id="26" dur="500" fill="hold"/>
                                        <p:tgtEl>
                                          <p:spTgt spid="27">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27">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2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7">
                                            <p:txEl>
                                              <p:pRg st="3" end="3"/>
                                            </p:txEl>
                                          </p:spTgt>
                                        </p:tgtEl>
                                        <p:attrNameLst>
                                          <p:attrName>style.visibility</p:attrName>
                                        </p:attrNameLst>
                                      </p:cBhvr>
                                      <p:to>
                                        <p:strVal val="visible"/>
                                      </p:to>
                                    </p:set>
                                    <p:anim calcmode="lin" valueType="num">
                                      <p:cBhvr>
                                        <p:cTn id="33" dur="500" fill="hold"/>
                                        <p:tgtEl>
                                          <p:spTgt spid="27">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27">
                                            <p:txEl>
                                              <p:pRg st="3" end="3"/>
                                            </p:txEl>
                                          </p:spTgt>
                                        </p:tgtEl>
                                        <p:attrNameLst>
                                          <p:attrName>ppt_h</p:attrName>
                                        </p:attrNameLst>
                                      </p:cBhvr>
                                      <p:tavLst>
                                        <p:tav tm="0">
                                          <p:val>
                                            <p:fltVal val="0"/>
                                          </p:val>
                                        </p:tav>
                                        <p:tav tm="100000">
                                          <p:val>
                                            <p:strVal val="#ppt_h"/>
                                          </p:val>
                                        </p:tav>
                                      </p:tavLst>
                                    </p:anim>
                                    <p:animEffect transition="in" filter="fade">
                                      <p:cBhvr>
                                        <p:cTn id="35" dur="500"/>
                                        <p:tgtEl>
                                          <p:spTgt spid="27">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xit" presetSubtype="32" fill="hold" nodeType="clickEffect">
                                  <p:stCondLst>
                                    <p:cond delay="0"/>
                                  </p:stCondLst>
                                  <p:childTnLst>
                                    <p:anim calcmode="lin" valueType="num">
                                      <p:cBhvr>
                                        <p:cTn id="39" dur="500"/>
                                        <p:tgtEl>
                                          <p:spTgt spid="5">
                                            <p:txEl>
                                              <p:pRg st="0" end="0"/>
                                            </p:txEl>
                                          </p:spTgt>
                                        </p:tgtEl>
                                        <p:attrNameLst>
                                          <p:attrName>ppt_w</p:attrName>
                                        </p:attrNameLst>
                                      </p:cBhvr>
                                      <p:tavLst>
                                        <p:tav tm="0">
                                          <p:val>
                                            <p:strVal val="ppt_w"/>
                                          </p:val>
                                        </p:tav>
                                        <p:tav tm="100000">
                                          <p:val>
                                            <p:fltVal val="0"/>
                                          </p:val>
                                        </p:tav>
                                      </p:tavLst>
                                    </p:anim>
                                    <p:anim calcmode="lin" valueType="num">
                                      <p:cBhvr>
                                        <p:cTn id="40" dur="500"/>
                                        <p:tgtEl>
                                          <p:spTgt spid="5">
                                            <p:txEl>
                                              <p:pRg st="0" end="0"/>
                                            </p:txEl>
                                          </p:spTgt>
                                        </p:tgtEl>
                                        <p:attrNameLst>
                                          <p:attrName>ppt_h</p:attrName>
                                        </p:attrNameLst>
                                      </p:cBhvr>
                                      <p:tavLst>
                                        <p:tav tm="0">
                                          <p:val>
                                            <p:strVal val="ppt_h"/>
                                          </p:val>
                                        </p:tav>
                                        <p:tav tm="100000">
                                          <p:val>
                                            <p:fltVal val="0"/>
                                          </p:val>
                                        </p:tav>
                                      </p:tavLst>
                                    </p:anim>
                                    <p:animEffect transition="out" filter="fade">
                                      <p:cBhvr>
                                        <p:cTn id="41" dur="500"/>
                                        <p:tgtEl>
                                          <p:spTgt spid="5">
                                            <p:txEl>
                                              <p:pRg st="0" end="0"/>
                                            </p:txEl>
                                          </p:spTgt>
                                        </p:tgtEl>
                                      </p:cBhvr>
                                    </p:animEffect>
                                    <p:set>
                                      <p:cBhvr>
                                        <p:cTn id="42" dur="1" fill="hold">
                                          <p:stCondLst>
                                            <p:cond delay="499"/>
                                          </p:stCondLst>
                                        </p:cTn>
                                        <p:tgtEl>
                                          <p:spTgt spid="5">
                                            <p:txEl>
                                              <p:pRg st="0" end="0"/>
                                            </p:txEl>
                                          </p:spTgt>
                                        </p:tgtEl>
                                        <p:attrNameLst>
                                          <p:attrName>style.visibility</p:attrName>
                                        </p:attrNameLst>
                                      </p:cBhvr>
                                      <p:to>
                                        <p:strVal val="hidden"/>
                                      </p:to>
                                    </p:set>
                                  </p:childTnLst>
                                </p:cTn>
                              </p:par>
                              <p:par>
                                <p:cTn id="43" presetID="53" presetClass="exit" presetSubtype="32" fill="hold" nodeType="withEffect">
                                  <p:stCondLst>
                                    <p:cond delay="0"/>
                                  </p:stCondLst>
                                  <p:childTnLst>
                                    <p:anim calcmode="lin" valueType="num">
                                      <p:cBhvr>
                                        <p:cTn id="44" dur="500"/>
                                        <p:tgtEl>
                                          <p:spTgt spid="5">
                                            <p:txEl>
                                              <p:pRg st="1" end="1"/>
                                            </p:txEl>
                                          </p:spTgt>
                                        </p:tgtEl>
                                        <p:attrNameLst>
                                          <p:attrName>ppt_w</p:attrName>
                                        </p:attrNameLst>
                                      </p:cBhvr>
                                      <p:tavLst>
                                        <p:tav tm="0">
                                          <p:val>
                                            <p:strVal val="ppt_w"/>
                                          </p:val>
                                        </p:tav>
                                        <p:tav tm="100000">
                                          <p:val>
                                            <p:fltVal val="0"/>
                                          </p:val>
                                        </p:tav>
                                      </p:tavLst>
                                    </p:anim>
                                    <p:anim calcmode="lin" valueType="num">
                                      <p:cBhvr>
                                        <p:cTn id="45" dur="500"/>
                                        <p:tgtEl>
                                          <p:spTgt spid="5">
                                            <p:txEl>
                                              <p:pRg st="1" end="1"/>
                                            </p:txEl>
                                          </p:spTgt>
                                        </p:tgtEl>
                                        <p:attrNameLst>
                                          <p:attrName>ppt_h</p:attrName>
                                        </p:attrNameLst>
                                      </p:cBhvr>
                                      <p:tavLst>
                                        <p:tav tm="0">
                                          <p:val>
                                            <p:strVal val="ppt_h"/>
                                          </p:val>
                                        </p:tav>
                                        <p:tav tm="100000">
                                          <p:val>
                                            <p:fltVal val="0"/>
                                          </p:val>
                                        </p:tav>
                                      </p:tavLst>
                                    </p:anim>
                                    <p:animEffect transition="out" filter="fade">
                                      <p:cBhvr>
                                        <p:cTn id="46" dur="500"/>
                                        <p:tgtEl>
                                          <p:spTgt spid="5">
                                            <p:txEl>
                                              <p:pRg st="1" end="1"/>
                                            </p:txEl>
                                          </p:spTgt>
                                        </p:tgtEl>
                                      </p:cBhvr>
                                    </p:animEffect>
                                    <p:set>
                                      <p:cBhvr>
                                        <p:cTn id="47" dur="1" fill="hold">
                                          <p:stCondLst>
                                            <p:cond delay="499"/>
                                          </p:stCondLst>
                                        </p:cTn>
                                        <p:tgtEl>
                                          <p:spTgt spid="5">
                                            <p:txEl>
                                              <p:pRg st="1" end="1"/>
                                            </p:txEl>
                                          </p:spTgt>
                                        </p:tgtEl>
                                        <p:attrNameLst>
                                          <p:attrName>style.visibility</p:attrName>
                                        </p:attrNameLst>
                                      </p:cBhvr>
                                      <p:to>
                                        <p:strVal val="hidden"/>
                                      </p:to>
                                    </p:set>
                                  </p:childTnLst>
                                </p:cTn>
                              </p:par>
                              <p:par>
                                <p:cTn id="48" presetID="53" presetClass="exit" presetSubtype="32" fill="hold" nodeType="withEffect">
                                  <p:stCondLst>
                                    <p:cond delay="0"/>
                                  </p:stCondLst>
                                  <p:childTnLst>
                                    <p:anim calcmode="lin" valueType="num">
                                      <p:cBhvr>
                                        <p:cTn id="49" dur="500"/>
                                        <p:tgtEl>
                                          <p:spTgt spid="5">
                                            <p:txEl>
                                              <p:pRg st="2" end="2"/>
                                            </p:txEl>
                                          </p:spTgt>
                                        </p:tgtEl>
                                        <p:attrNameLst>
                                          <p:attrName>ppt_w</p:attrName>
                                        </p:attrNameLst>
                                      </p:cBhvr>
                                      <p:tavLst>
                                        <p:tav tm="0">
                                          <p:val>
                                            <p:strVal val="ppt_w"/>
                                          </p:val>
                                        </p:tav>
                                        <p:tav tm="100000">
                                          <p:val>
                                            <p:fltVal val="0"/>
                                          </p:val>
                                        </p:tav>
                                      </p:tavLst>
                                    </p:anim>
                                    <p:anim calcmode="lin" valueType="num">
                                      <p:cBhvr>
                                        <p:cTn id="50" dur="500"/>
                                        <p:tgtEl>
                                          <p:spTgt spid="5">
                                            <p:txEl>
                                              <p:pRg st="2" end="2"/>
                                            </p:txEl>
                                          </p:spTgt>
                                        </p:tgtEl>
                                        <p:attrNameLst>
                                          <p:attrName>ppt_h</p:attrName>
                                        </p:attrNameLst>
                                      </p:cBhvr>
                                      <p:tavLst>
                                        <p:tav tm="0">
                                          <p:val>
                                            <p:strVal val="ppt_h"/>
                                          </p:val>
                                        </p:tav>
                                        <p:tav tm="100000">
                                          <p:val>
                                            <p:fltVal val="0"/>
                                          </p:val>
                                        </p:tav>
                                      </p:tavLst>
                                    </p:anim>
                                    <p:animEffect transition="out" filter="fade">
                                      <p:cBhvr>
                                        <p:cTn id="51" dur="500"/>
                                        <p:tgtEl>
                                          <p:spTgt spid="5">
                                            <p:txEl>
                                              <p:pRg st="2" end="2"/>
                                            </p:txEl>
                                          </p:spTgt>
                                        </p:tgtEl>
                                      </p:cBhvr>
                                    </p:animEffect>
                                    <p:set>
                                      <p:cBhvr>
                                        <p:cTn id="52" dur="1" fill="hold">
                                          <p:stCondLst>
                                            <p:cond delay="499"/>
                                          </p:stCondLst>
                                        </p:cTn>
                                        <p:tgtEl>
                                          <p:spTgt spid="5">
                                            <p:txEl>
                                              <p:pRg st="2" end="2"/>
                                            </p:txEl>
                                          </p:spTgt>
                                        </p:tgtEl>
                                        <p:attrNameLst>
                                          <p:attrName>style.visibility</p:attrName>
                                        </p:attrNameLst>
                                      </p:cBhvr>
                                      <p:to>
                                        <p:strVal val="hidden"/>
                                      </p:to>
                                    </p:set>
                                  </p:childTnLst>
                                </p:cTn>
                              </p:par>
                              <p:par>
                                <p:cTn id="53" presetID="53" presetClass="exit" presetSubtype="32" fill="hold" nodeType="withEffect">
                                  <p:stCondLst>
                                    <p:cond delay="0"/>
                                  </p:stCondLst>
                                  <p:childTnLst>
                                    <p:anim calcmode="lin" valueType="num">
                                      <p:cBhvr>
                                        <p:cTn id="54" dur="500"/>
                                        <p:tgtEl>
                                          <p:spTgt spid="5">
                                            <p:txEl>
                                              <p:pRg st="3" end="3"/>
                                            </p:txEl>
                                          </p:spTgt>
                                        </p:tgtEl>
                                        <p:attrNameLst>
                                          <p:attrName>ppt_w</p:attrName>
                                        </p:attrNameLst>
                                      </p:cBhvr>
                                      <p:tavLst>
                                        <p:tav tm="0">
                                          <p:val>
                                            <p:strVal val="ppt_w"/>
                                          </p:val>
                                        </p:tav>
                                        <p:tav tm="100000">
                                          <p:val>
                                            <p:fltVal val="0"/>
                                          </p:val>
                                        </p:tav>
                                      </p:tavLst>
                                    </p:anim>
                                    <p:anim calcmode="lin" valueType="num">
                                      <p:cBhvr>
                                        <p:cTn id="55" dur="500"/>
                                        <p:tgtEl>
                                          <p:spTgt spid="5">
                                            <p:txEl>
                                              <p:pRg st="3" end="3"/>
                                            </p:txEl>
                                          </p:spTgt>
                                        </p:tgtEl>
                                        <p:attrNameLst>
                                          <p:attrName>ppt_h</p:attrName>
                                        </p:attrNameLst>
                                      </p:cBhvr>
                                      <p:tavLst>
                                        <p:tav tm="0">
                                          <p:val>
                                            <p:strVal val="ppt_h"/>
                                          </p:val>
                                        </p:tav>
                                        <p:tav tm="100000">
                                          <p:val>
                                            <p:fltVal val="0"/>
                                          </p:val>
                                        </p:tav>
                                      </p:tavLst>
                                    </p:anim>
                                    <p:animEffect transition="out" filter="fade">
                                      <p:cBhvr>
                                        <p:cTn id="56" dur="500"/>
                                        <p:tgtEl>
                                          <p:spTgt spid="5">
                                            <p:txEl>
                                              <p:pRg st="3" end="3"/>
                                            </p:txEl>
                                          </p:spTgt>
                                        </p:tgtEl>
                                      </p:cBhvr>
                                    </p:animEffect>
                                    <p:set>
                                      <p:cBhvr>
                                        <p:cTn id="57" dur="1" fill="hold">
                                          <p:stCondLst>
                                            <p:cond delay="499"/>
                                          </p:stCondLst>
                                        </p:cTn>
                                        <p:tgtEl>
                                          <p:spTgt spid="5">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3" y="942764"/>
            <a:ext cx="1632526" cy="780019"/>
          </a:xfrm>
        </p:spPr>
        <p:txBody>
          <a:bodyPr/>
          <a:lstStyle/>
          <a:p>
            <a:r>
              <a:rPr lang="zh-CN" altLang="en-US" dirty="0"/>
              <a:t>例</a:t>
            </a:r>
          </a:p>
        </p:txBody>
      </p:sp>
      <p:sp>
        <p:nvSpPr>
          <p:cNvPr id="4" name="灯片编号占位符 3">
            <a:extLst>
              <a:ext uri="{FF2B5EF4-FFF2-40B4-BE49-F238E27FC236}">
                <a16:creationId xmlns:a16="http://schemas.microsoft.com/office/drawing/2014/main" id="{F5A42DA4-A693-4A27-87BF-E08F8F1DE8A9}"/>
              </a:ext>
            </a:extLst>
          </p:cNvPr>
          <p:cNvSpPr>
            <a:spLocks noGrp="1"/>
          </p:cNvSpPr>
          <p:nvPr>
            <p:ph type="sldNum" sz="quarter" idx="4"/>
          </p:nvPr>
        </p:nvSpPr>
        <p:spPr/>
        <p:txBody>
          <a:bodyPr/>
          <a:lstStyle/>
          <a:p>
            <a:fld id="{E3A857A3-1012-4184-86F6-41658C62E65F}" type="slidenum">
              <a:rPr lang="en-US" smtClean="0"/>
              <a:pPr/>
              <a:t>57</a:t>
            </a:fld>
            <a:endParaRPr lang="en-US" dirty="0"/>
          </a:p>
        </p:txBody>
      </p:sp>
      <p:sp>
        <p:nvSpPr>
          <p:cNvPr id="5" name="Rectangle 35">
            <a:extLst>
              <a:ext uri="{FF2B5EF4-FFF2-40B4-BE49-F238E27FC236}">
                <a16:creationId xmlns:a16="http://schemas.microsoft.com/office/drawing/2014/main" id="{B501475C-70B2-4A7E-A2A4-21D22DF71913}"/>
              </a:ext>
            </a:extLst>
          </p:cNvPr>
          <p:cNvSpPr>
            <a:spLocks noChangeArrowheads="1"/>
          </p:cNvSpPr>
          <p:nvPr/>
        </p:nvSpPr>
        <p:spPr bwMode="auto">
          <a:xfrm>
            <a:off x="7451793" y="3702395"/>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7" name="Rectangle 25">
            <a:extLst>
              <a:ext uri="{FF2B5EF4-FFF2-40B4-BE49-F238E27FC236}">
                <a16:creationId xmlns:a16="http://schemas.microsoft.com/office/drawing/2014/main" id="{7A5CD67E-CC48-4B66-BE82-71A6CC69C468}"/>
              </a:ext>
            </a:extLst>
          </p:cNvPr>
          <p:cNvSpPr>
            <a:spLocks noChangeArrowheads="1"/>
          </p:cNvSpPr>
          <p:nvPr/>
        </p:nvSpPr>
        <p:spPr bwMode="auto">
          <a:xfrm>
            <a:off x="7369243" y="3630957"/>
            <a:ext cx="1497012" cy="2330450"/>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a typeface="楷体_GB2312" pitchFamily="49" charset="-122"/>
            </a:endParaRPr>
          </a:p>
        </p:txBody>
      </p:sp>
      <p:sp>
        <p:nvSpPr>
          <p:cNvPr id="8" name="Rectangle 33">
            <a:extLst>
              <a:ext uri="{FF2B5EF4-FFF2-40B4-BE49-F238E27FC236}">
                <a16:creationId xmlns:a16="http://schemas.microsoft.com/office/drawing/2014/main" id="{A554CFE0-6AC3-4A49-A09E-F4A8950D44D4}"/>
              </a:ext>
            </a:extLst>
          </p:cNvPr>
          <p:cNvSpPr>
            <a:spLocks noChangeArrowheads="1"/>
          </p:cNvSpPr>
          <p:nvPr/>
        </p:nvSpPr>
        <p:spPr bwMode="auto">
          <a:xfrm>
            <a:off x="2806768" y="3530945"/>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4">
            <a:extLst>
              <a:ext uri="{FF2B5EF4-FFF2-40B4-BE49-F238E27FC236}">
                <a16:creationId xmlns:a16="http://schemas.microsoft.com/office/drawing/2014/main" id="{CCC80FBC-3956-438F-A303-26ABB0CB70E3}"/>
              </a:ext>
            </a:extLst>
          </p:cNvPr>
          <p:cNvSpPr>
            <a:spLocks noChangeArrowheads="1"/>
          </p:cNvSpPr>
          <p:nvPr/>
        </p:nvSpPr>
        <p:spPr bwMode="auto">
          <a:xfrm>
            <a:off x="4884805" y="1487832"/>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1" name="Rectangle 5">
            <a:extLst>
              <a:ext uri="{FF2B5EF4-FFF2-40B4-BE49-F238E27FC236}">
                <a16:creationId xmlns:a16="http://schemas.microsoft.com/office/drawing/2014/main" id="{EF1F2922-7FDF-4B65-9D10-A57F8A0FE589}"/>
              </a:ext>
            </a:extLst>
          </p:cNvPr>
          <p:cNvSpPr>
            <a:spLocks noChangeArrowheads="1"/>
          </p:cNvSpPr>
          <p:nvPr/>
        </p:nvSpPr>
        <p:spPr bwMode="auto">
          <a:xfrm>
            <a:off x="4881630" y="2626070"/>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2" name="Rectangle 6">
            <a:extLst>
              <a:ext uri="{FF2B5EF4-FFF2-40B4-BE49-F238E27FC236}">
                <a16:creationId xmlns:a16="http://schemas.microsoft.com/office/drawing/2014/main" id="{176E7B9E-2774-433C-9E77-54E48ABB7EB5}"/>
              </a:ext>
            </a:extLst>
          </p:cNvPr>
          <p:cNvSpPr>
            <a:spLocks noChangeArrowheads="1"/>
          </p:cNvSpPr>
          <p:nvPr/>
        </p:nvSpPr>
        <p:spPr bwMode="auto">
          <a:xfrm>
            <a:off x="6705671" y="1470370"/>
            <a:ext cx="39369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7">
            <a:extLst>
              <a:ext uri="{FF2B5EF4-FFF2-40B4-BE49-F238E27FC236}">
                <a16:creationId xmlns:a16="http://schemas.microsoft.com/office/drawing/2014/main" id="{F18FAC7B-CD1E-430F-A205-14AE86C3907E}"/>
              </a:ext>
            </a:extLst>
          </p:cNvPr>
          <p:cNvSpPr>
            <a:spLocks noChangeArrowheads="1"/>
          </p:cNvSpPr>
          <p:nvPr/>
        </p:nvSpPr>
        <p:spPr bwMode="auto">
          <a:xfrm>
            <a:off x="6688214" y="2533995"/>
            <a:ext cx="627059"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 name="Rectangle 8">
            <a:extLst>
              <a:ext uri="{FF2B5EF4-FFF2-40B4-BE49-F238E27FC236}">
                <a16:creationId xmlns:a16="http://schemas.microsoft.com/office/drawing/2014/main" id="{F1154EB4-6E65-4CC9-A07D-3F93DCA0BBF4}"/>
              </a:ext>
            </a:extLst>
          </p:cNvPr>
          <p:cNvSpPr>
            <a:spLocks noChangeArrowheads="1"/>
          </p:cNvSpPr>
          <p:nvPr/>
        </p:nvSpPr>
        <p:spPr bwMode="auto">
          <a:xfrm>
            <a:off x="4899093" y="3775420"/>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5" name="Line 9">
            <a:extLst>
              <a:ext uri="{FF2B5EF4-FFF2-40B4-BE49-F238E27FC236}">
                <a16:creationId xmlns:a16="http://schemas.microsoft.com/office/drawing/2014/main" id="{E77DAB45-6777-4E05-928D-8BC797951E91}"/>
              </a:ext>
            </a:extLst>
          </p:cNvPr>
          <p:cNvSpPr>
            <a:spLocks noChangeShapeType="1"/>
          </p:cNvSpPr>
          <p:nvPr/>
        </p:nvSpPr>
        <p:spPr bwMode="auto">
          <a:xfrm>
            <a:off x="5716663" y="2310157"/>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Line 10">
            <a:extLst>
              <a:ext uri="{FF2B5EF4-FFF2-40B4-BE49-F238E27FC236}">
                <a16:creationId xmlns:a16="http://schemas.microsoft.com/office/drawing/2014/main" id="{239A1C55-DBDD-4547-B581-55D8A54F7441}"/>
              </a:ext>
            </a:extLst>
          </p:cNvPr>
          <p:cNvSpPr>
            <a:spLocks noChangeShapeType="1"/>
          </p:cNvSpPr>
          <p:nvPr/>
        </p:nvSpPr>
        <p:spPr bwMode="auto">
          <a:xfrm>
            <a:off x="5699201" y="3459507"/>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1">
            <a:extLst>
              <a:ext uri="{FF2B5EF4-FFF2-40B4-BE49-F238E27FC236}">
                <a16:creationId xmlns:a16="http://schemas.microsoft.com/office/drawing/2014/main" id="{7D4D3A62-F61E-48CE-97DA-B7EFBA755743}"/>
              </a:ext>
            </a:extLst>
          </p:cNvPr>
          <p:cNvSpPr>
            <a:spLocks noChangeArrowheads="1"/>
          </p:cNvSpPr>
          <p:nvPr/>
        </p:nvSpPr>
        <p:spPr bwMode="auto">
          <a:xfrm>
            <a:off x="4899093" y="4937470"/>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8" name="Line 12">
            <a:extLst>
              <a:ext uri="{FF2B5EF4-FFF2-40B4-BE49-F238E27FC236}">
                <a16:creationId xmlns:a16="http://schemas.microsoft.com/office/drawing/2014/main" id="{BD532A55-62F9-4463-824C-5B447FA60767}"/>
              </a:ext>
            </a:extLst>
          </p:cNvPr>
          <p:cNvSpPr>
            <a:spLocks noChangeShapeType="1"/>
          </p:cNvSpPr>
          <p:nvPr/>
        </p:nvSpPr>
        <p:spPr bwMode="auto">
          <a:xfrm>
            <a:off x="5699201" y="4607270"/>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9" name="Rectangle 14">
            <a:extLst>
              <a:ext uri="{FF2B5EF4-FFF2-40B4-BE49-F238E27FC236}">
                <a16:creationId xmlns:a16="http://schemas.microsoft.com/office/drawing/2014/main" id="{16EFAF98-1942-4B5D-A9CC-F43CA2C86DAF}"/>
              </a:ext>
            </a:extLst>
          </p:cNvPr>
          <p:cNvSpPr>
            <a:spLocks noChangeArrowheads="1"/>
          </p:cNvSpPr>
          <p:nvPr/>
        </p:nvSpPr>
        <p:spPr bwMode="auto">
          <a:xfrm>
            <a:off x="6705681" y="4842220"/>
            <a:ext cx="62547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Rectangle 15">
            <a:extLst>
              <a:ext uri="{FF2B5EF4-FFF2-40B4-BE49-F238E27FC236}">
                <a16:creationId xmlns:a16="http://schemas.microsoft.com/office/drawing/2014/main" id="{FDBA9EB5-63EF-4B2A-9F31-06B555A5CDF2}"/>
              </a:ext>
            </a:extLst>
          </p:cNvPr>
          <p:cNvSpPr>
            <a:spLocks noChangeArrowheads="1"/>
          </p:cNvSpPr>
          <p:nvPr/>
        </p:nvSpPr>
        <p:spPr bwMode="auto">
          <a:xfrm>
            <a:off x="6702506" y="3683345"/>
            <a:ext cx="62864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 name="Rectangle 16">
            <a:extLst>
              <a:ext uri="{FF2B5EF4-FFF2-40B4-BE49-F238E27FC236}">
                <a16:creationId xmlns:a16="http://schemas.microsoft.com/office/drawing/2014/main" id="{A9C8318B-9BED-4312-9F73-CAD3BF9BB37C}"/>
              </a:ext>
            </a:extLst>
          </p:cNvPr>
          <p:cNvSpPr>
            <a:spLocks noChangeArrowheads="1"/>
          </p:cNvSpPr>
          <p:nvPr/>
        </p:nvSpPr>
        <p:spPr bwMode="auto">
          <a:xfrm>
            <a:off x="2330518" y="3558825"/>
            <a:ext cx="51434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 name="Line 18">
            <a:extLst>
              <a:ext uri="{FF2B5EF4-FFF2-40B4-BE49-F238E27FC236}">
                <a16:creationId xmlns:a16="http://schemas.microsoft.com/office/drawing/2014/main" id="{1437BA87-F0A4-46C8-947F-FFE429CC5304}"/>
              </a:ext>
            </a:extLst>
          </p:cNvPr>
          <p:cNvSpPr>
            <a:spLocks noChangeShapeType="1"/>
          </p:cNvSpPr>
          <p:nvPr/>
        </p:nvSpPr>
        <p:spPr bwMode="auto">
          <a:xfrm flipH="1">
            <a:off x="4013285" y="5242270"/>
            <a:ext cx="1503355"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19">
            <a:extLst>
              <a:ext uri="{FF2B5EF4-FFF2-40B4-BE49-F238E27FC236}">
                <a16:creationId xmlns:a16="http://schemas.microsoft.com/office/drawing/2014/main" id="{1F60A8EA-833C-42BE-9821-2865D28402C0}"/>
              </a:ext>
            </a:extLst>
          </p:cNvPr>
          <p:cNvSpPr>
            <a:spLocks noChangeShapeType="1"/>
          </p:cNvSpPr>
          <p:nvPr/>
        </p:nvSpPr>
        <p:spPr bwMode="auto">
          <a:xfrm>
            <a:off x="5899225" y="5242270"/>
            <a:ext cx="1487480"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1">
            <a:extLst>
              <a:ext uri="{FF2B5EF4-FFF2-40B4-BE49-F238E27FC236}">
                <a16:creationId xmlns:a16="http://schemas.microsoft.com/office/drawing/2014/main" id="{C24A6E55-3E02-43C5-9D12-3212CDADD1DB}"/>
              </a:ext>
            </a:extLst>
          </p:cNvPr>
          <p:cNvSpPr>
            <a:spLocks/>
          </p:cNvSpPr>
          <p:nvPr/>
        </p:nvSpPr>
        <p:spPr bwMode="auto">
          <a:xfrm rot="367755">
            <a:off x="4172866" y="2458946"/>
            <a:ext cx="768346"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2">
            <a:extLst>
              <a:ext uri="{FF2B5EF4-FFF2-40B4-BE49-F238E27FC236}">
                <a16:creationId xmlns:a16="http://schemas.microsoft.com/office/drawing/2014/main" id="{370D4ABF-4080-4BF5-B272-3E4BB6DF9E1F}"/>
              </a:ext>
            </a:extLst>
          </p:cNvPr>
          <p:cNvSpPr>
            <a:spLocks/>
          </p:cNvSpPr>
          <p:nvPr/>
        </p:nvSpPr>
        <p:spPr bwMode="auto">
          <a:xfrm rot="190181">
            <a:off x="4182065" y="3621904"/>
            <a:ext cx="754058"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任意多边形 27">
            <a:extLst>
              <a:ext uri="{FF2B5EF4-FFF2-40B4-BE49-F238E27FC236}">
                <a16:creationId xmlns:a16="http://schemas.microsoft.com/office/drawing/2014/main" id="{229ACCE1-A10E-42F1-99E1-F02B75A89789}"/>
              </a:ext>
            </a:extLst>
          </p:cNvPr>
          <p:cNvSpPr/>
          <p:nvPr/>
        </p:nvSpPr>
        <p:spPr>
          <a:xfrm>
            <a:off x="2205105" y="2068857"/>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7" name="Rectangle 35">
            <a:extLst>
              <a:ext uri="{FF2B5EF4-FFF2-40B4-BE49-F238E27FC236}">
                <a16:creationId xmlns:a16="http://schemas.microsoft.com/office/drawing/2014/main" id="{8E358B4B-86EA-4652-8286-2741EC6C6708}"/>
              </a:ext>
            </a:extLst>
          </p:cNvPr>
          <p:cNvSpPr>
            <a:spLocks noChangeArrowheads="1"/>
          </p:cNvSpPr>
          <p:nvPr/>
        </p:nvSpPr>
        <p:spPr bwMode="auto">
          <a:xfrm>
            <a:off x="7451793" y="1975195"/>
            <a:ext cx="1308100" cy="1135062"/>
          </a:xfrm>
          <a:prstGeom prst="rect">
            <a:avLst/>
          </a:prstGeom>
          <a:solidFill>
            <a:schemeClr val="accent1">
              <a:lumMod val="40000"/>
              <a:lumOff val="6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8" name="Rectangle 20">
            <a:extLst>
              <a:ext uri="{FF2B5EF4-FFF2-40B4-BE49-F238E27FC236}">
                <a16:creationId xmlns:a16="http://schemas.microsoft.com/office/drawing/2014/main" id="{EF16190E-4D82-4E87-A7AD-C1AD8E9DDA02}"/>
              </a:ext>
            </a:extLst>
          </p:cNvPr>
          <p:cNvSpPr>
            <a:spLocks noChangeArrowheads="1"/>
          </p:cNvSpPr>
          <p:nvPr/>
        </p:nvSpPr>
        <p:spPr bwMode="auto">
          <a:xfrm>
            <a:off x="8423343" y="3342032"/>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6</a:t>
            </a:r>
            <a:endParaRPr lang="en-US" altLang="zh-CN" i="1">
              <a:solidFill>
                <a:prstClr val="black"/>
              </a:solidFill>
              <a:latin typeface="Times New Roman" panose="02020603050405020304" pitchFamily="18" charset="0"/>
            </a:endParaRPr>
          </a:p>
        </p:txBody>
      </p:sp>
    </p:spTree>
    <p:extLst>
      <p:ext uri="{BB962C8B-B14F-4D97-AF65-F5344CB8AC3E}">
        <p14:creationId xmlns:p14="http://schemas.microsoft.com/office/powerpoint/2010/main" val="405012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p:cTn id="12"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5">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p:cTn id="1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5">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p:cTn id="2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xit" presetSubtype="32" fill="hold" grpId="0" nodeType="clickEffect">
                                  <p:stCondLst>
                                    <p:cond delay="0"/>
                                  </p:stCondLst>
                                  <p:childTnLst>
                                    <p:anim calcmode="lin" valueType="num">
                                      <p:cBhvr>
                                        <p:cTn id="28" dur="500"/>
                                        <p:tgtEl>
                                          <p:spTgt spid="27"/>
                                        </p:tgtEl>
                                        <p:attrNameLst>
                                          <p:attrName>ppt_w</p:attrName>
                                        </p:attrNameLst>
                                      </p:cBhvr>
                                      <p:tavLst>
                                        <p:tav tm="0">
                                          <p:val>
                                            <p:strVal val="ppt_w"/>
                                          </p:val>
                                        </p:tav>
                                        <p:tav tm="100000">
                                          <p:val>
                                            <p:fltVal val="0"/>
                                          </p:val>
                                        </p:tav>
                                      </p:tavLst>
                                    </p:anim>
                                    <p:anim calcmode="lin" valueType="num">
                                      <p:cBhvr>
                                        <p:cTn id="29" dur="500"/>
                                        <p:tgtEl>
                                          <p:spTgt spid="27"/>
                                        </p:tgtEl>
                                        <p:attrNameLst>
                                          <p:attrName>ppt_h</p:attrName>
                                        </p:attrNameLst>
                                      </p:cBhvr>
                                      <p:tavLst>
                                        <p:tav tm="0">
                                          <p:val>
                                            <p:strVal val="ppt_h"/>
                                          </p:val>
                                        </p:tav>
                                        <p:tav tm="100000">
                                          <p:val>
                                            <p:fltVal val="0"/>
                                          </p:val>
                                        </p:tav>
                                      </p:tavLst>
                                    </p:anim>
                                    <p:animEffect transition="out" filter="fad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606021" cy="617641"/>
          </a:xfrm>
        </p:spPr>
        <p:txBody>
          <a:bodyPr/>
          <a:lstStyle/>
          <a:p>
            <a:r>
              <a:rPr lang="zh-CN" altLang="en-US" dirty="0"/>
              <a:t>例</a:t>
            </a:r>
          </a:p>
        </p:txBody>
      </p:sp>
      <p:sp>
        <p:nvSpPr>
          <p:cNvPr id="4" name="灯片编号占位符 3">
            <a:extLst>
              <a:ext uri="{FF2B5EF4-FFF2-40B4-BE49-F238E27FC236}">
                <a16:creationId xmlns:a16="http://schemas.microsoft.com/office/drawing/2014/main" id="{F5A42DA4-A693-4A27-87BF-E08F8F1DE8A9}"/>
              </a:ext>
            </a:extLst>
          </p:cNvPr>
          <p:cNvSpPr>
            <a:spLocks noGrp="1"/>
          </p:cNvSpPr>
          <p:nvPr>
            <p:ph type="sldNum" sz="quarter" idx="4"/>
          </p:nvPr>
        </p:nvSpPr>
        <p:spPr/>
        <p:txBody>
          <a:bodyPr/>
          <a:lstStyle/>
          <a:p>
            <a:fld id="{E3A857A3-1012-4184-86F6-41658C62E65F}" type="slidenum">
              <a:rPr lang="en-US" smtClean="0"/>
              <a:pPr/>
              <a:t>58</a:t>
            </a:fld>
            <a:endParaRPr lang="en-US" dirty="0"/>
          </a:p>
        </p:txBody>
      </p:sp>
      <p:sp>
        <p:nvSpPr>
          <p:cNvPr id="5" name="Rectangle 35">
            <a:extLst>
              <a:ext uri="{FF2B5EF4-FFF2-40B4-BE49-F238E27FC236}">
                <a16:creationId xmlns:a16="http://schemas.microsoft.com/office/drawing/2014/main" id="{4C93FD5A-D924-474D-81F0-01FDDB49CB82}"/>
              </a:ext>
            </a:extLst>
          </p:cNvPr>
          <p:cNvSpPr>
            <a:spLocks noChangeArrowheads="1"/>
          </p:cNvSpPr>
          <p:nvPr/>
        </p:nvSpPr>
        <p:spPr bwMode="auto">
          <a:xfrm>
            <a:off x="7531031" y="3628231"/>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7" name="Rectangle 25">
            <a:extLst>
              <a:ext uri="{FF2B5EF4-FFF2-40B4-BE49-F238E27FC236}">
                <a16:creationId xmlns:a16="http://schemas.microsoft.com/office/drawing/2014/main" id="{B6A91409-1AB5-4230-819F-63B5B8FF0613}"/>
              </a:ext>
            </a:extLst>
          </p:cNvPr>
          <p:cNvSpPr>
            <a:spLocks noChangeArrowheads="1"/>
          </p:cNvSpPr>
          <p:nvPr/>
        </p:nvSpPr>
        <p:spPr bwMode="auto">
          <a:xfrm>
            <a:off x="7448481" y="3556793"/>
            <a:ext cx="1497012" cy="2330450"/>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a typeface="楷体_GB2312" pitchFamily="49" charset="-122"/>
            </a:endParaRPr>
          </a:p>
        </p:txBody>
      </p:sp>
      <p:sp>
        <p:nvSpPr>
          <p:cNvPr id="8" name="Rectangle 33">
            <a:extLst>
              <a:ext uri="{FF2B5EF4-FFF2-40B4-BE49-F238E27FC236}">
                <a16:creationId xmlns:a16="http://schemas.microsoft.com/office/drawing/2014/main" id="{83E31956-C2F3-4260-B848-80DD46F1FBDE}"/>
              </a:ext>
            </a:extLst>
          </p:cNvPr>
          <p:cNvSpPr>
            <a:spLocks noChangeArrowheads="1"/>
          </p:cNvSpPr>
          <p:nvPr/>
        </p:nvSpPr>
        <p:spPr bwMode="auto">
          <a:xfrm>
            <a:off x="2886006" y="3456781"/>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4">
            <a:extLst>
              <a:ext uri="{FF2B5EF4-FFF2-40B4-BE49-F238E27FC236}">
                <a16:creationId xmlns:a16="http://schemas.microsoft.com/office/drawing/2014/main" id="{C0345764-9314-4AAA-B9FA-D96956523E58}"/>
              </a:ext>
            </a:extLst>
          </p:cNvPr>
          <p:cNvSpPr>
            <a:spLocks noChangeArrowheads="1"/>
          </p:cNvSpPr>
          <p:nvPr/>
        </p:nvSpPr>
        <p:spPr bwMode="auto">
          <a:xfrm>
            <a:off x="4964043" y="1413668"/>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1" name="Rectangle 5">
            <a:extLst>
              <a:ext uri="{FF2B5EF4-FFF2-40B4-BE49-F238E27FC236}">
                <a16:creationId xmlns:a16="http://schemas.microsoft.com/office/drawing/2014/main" id="{601FECB7-F84A-491F-9AB0-E8C3A1670C88}"/>
              </a:ext>
            </a:extLst>
          </p:cNvPr>
          <p:cNvSpPr>
            <a:spLocks noChangeArrowheads="1"/>
          </p:cNvSpPr>
          <p:nvPr/>
        </p:nvSpPr>
        <p:spPr bwMode="auto">
          <a:xfrm>
            <a:off x="4960868" y="2551906"/>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2" name="Rectangle 6">
            <a:extLst>
              <a:ext uri="{FF2B5EF4-FFF2-40B4-BE49-F238E27FC236}">
                <a16:creationId xmlns:a16="http://schemas.microsoft.com/office/drawing/2014/main" id="{C063560D-2C8A-4482-8182-837BCDFA25F4}"/>
              </a:ext>
            </a:extLst>
          </p:cNvPr>
          <p:cNvSpPr>
            <a:spLocks noChangeArrowheads="1"/>
          </p:cNvSpPr>
          <p:nvPr/>
        </p:nvSpPr>
        <p:spPr bwMode="auto">
          <a:xfrm>
            <a:off x="6784909" y="1396206"/>
            <a:ext cx="39369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7">
            <a:extLst>
              <a:ext uri="{FF2B5EF4-FFF2-40B4-BE49-F238E27FC236}">
                <a16:creationId xmlns:a16="http://schemas.microsoft.com/office/drawing/2014/main" id="{ECD26AD8-CAE4-4C71-94D2-6E23375EAC02}"/>
              </a:ext>
            </a:extLst>
          </p:cNvPr>
          <p:cNvSpPr>
            <a:spLocks noChangeArrowheads="1"/>
          </p:cNvSpPr>
          <p:nvPr/>
        </p:nvSpPr>
        <p:spPr bwMode="auto">
          <a:xfrm>
            <a:off x="6767452" y="2459831"/>
            <a:ext cx="627059"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 name="Rectangle 8">
            <a:extLst>
              <a:ext uri="{FF2B5EF4-FFF2-40B4-BE49-F238E27FC236}">
                <a16:creationId xmlns:a16="http://schemas.microsoft.com/office/drawing/2014/main" id="{520540D7-0A35-4937-A6FC-F37D3FCD041E}"/>
              </a:ext>
            </a:extLst>
          </p:cNvPr>
          <p:cNvSpPr>
            <a:spLocks noChangeArrowheads="1"/>
          </p:cNvSpPr>
          <p:nvPr/>
        </p:nvSpPr>
        <p:spPr bwMode="auto">
          <a:xfrm>
            <a:off x="4978331" y="3701256"/>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5" name="Line 9">
            <a:extLst>
              <a:ext uri="{FF2B5EF4-FFF2-40B4-BE49-F238E27FC236}">
                <a16:creationId xmlns:a16="http://schemas.microsoft.com/office/drawing/2014/main" id="{FD38F90A-9B64-4585-9B79-6A70243D2775}"/>
              </a:ext>
            </a:extLst>
          </p:cNvPr>
          <p:cNvSpPr>
            <a:spLocks noChangeShapeType="1"/>
          </p:cNvSpPr>
          <p:nvPr/>
        </p:nvSpPr>
        <p:spPr bwMode="auto">
          <a:xfrm>
            <a:off x="5795901" y="223599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Line 10">
            <a:extLst>
              <a:ext uri="{FF2B5EF4-FFF2-40B4-BE49-F238E27FC236}">
                <a16:creationId xmlns:a16="http://schemas.microsoft.com/office/drawing/2014/main" id="{11E9E6F6-8122-47D2-A8D6-00F870E17332}"/>
              </a:ext>
            </a:extLst>
          </p:cNvPr>
          <p:cNvSpPr>
            <a:spLocks noChangeShapeType="1"/>
          </p:cNvSpPr>
          <p:nvPr/>
        </p:nvSpPr>
        <p:spPr bwMode="auto">
          <a:xfrm>
            <a:off x="5778439" y="338534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1">
            <a:extLst>
              <a:ext uri="{FF2B5EF4-FFF2-40B4-BE49-F238E27FC236}">
                <a16:creationId xmlns:a16="http://schemas.microsoft.com/office/drawing/2014/main" id="{B1BB3914-B8E0-4887-A9F3-EBE2AB1932A1}"/>
              </a:ext>
            </a:extLst>
          </p:cNvPr>
          <p:cNvSpPr>
            <a:spLocks noChangeArrowheads="1"/>
          </p:cNvSpPr>
          <p:nvPr/>
        </p:nvSpPr>
        <p:spPr bwMode="auto">
          <a:xfrm>
            <a:off x="4978331" y="4863306"/>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8" name="Line 12">
            <a:extLst>
              <a:ext uri="{FF2B5EF4-FFF2-40B4-BE49-F238E27FC236}">
                <a16:creationId xmlns:a16="http://schemas.microsoft.com/office/drawing/2014/main" id="{D7B7D90D-1A08-4378-A02A-F2231B1C5141}"/>
              </a:ext>
            </a:extLst>
          </p:cNvPr>
          <p:cNvSpPr>
            <a:spLocks noChangeShapeType="1"/>
          </p:cNvSpPr>
          <p:nvPr/>
        </p:nvSpPr>
        <p:spPr bwMode="auto">
          <a:xfrm>
            <a:off x="5778439" y="4533106"/>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9" name="Rectangle 14">
            <a:extLst>
              <a:ext uri="{FF2B5EF4-FFF2-40B4-BE49-F238E27FC236}">
                <a16:creationId xmlns:a16="http://schemas.microsoft.com/office/drawing/2014/main" id="{5C82314C-7B5B-49AB-B1E4-41EC67C613B8}"/>
              </a:ext>
            </a:extLst>
          </p:cNvPr>
          <p:cNvSpPr>
            <a:spLocks noChangeArrowheads="1"/>
          </p:cNvSpPr>
          <p:nvPr/>
        </p:nvSpPr>
        <p:spPr bwMode="auto">
          <a:xfrm>
            <a:off x="6784919" y="4768056"/>
            <a:ext cx="62547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Rectangle 15">
            <a:extLst>
              <a:ext uri="{FF2B5EF4-FFF2-40B4-BE49-F238E27FC236}">
                <a16:creationId xmlns:a16="http://schemas.microsoft.com/office/drawing/2014/main" id="{AED84C25-A9D4-41AE-8767-5F86265D8D04}"/>
              </a:ext>
            </a:extLst>
          </p:cNvPr>
          <p:cNvSpPr>
            <a:spLocks noChangeArrowheads="1"/>
          </p:cNvSpPr>
          <p:nvPr/>
        </p:nvSpPr>
        <p:spPr bwMode="auto">
          <a:xfrm>
            <a:off x="6781744" y="3609181"/>
            <a:ext cx="62864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 name="Rectangle 16">
            <a:extLst>
              <a:ext uri="{FF2B5EF4-FFF2-40B4-BE49-F238E27FC236}">
                <a16:creationId xmlns:a16="http://schemas.microsoft.com/office/drawing/2014/main" id="{C5F66112-9A7F-4B7B-8DE4-3BFBE5AC6546}"/>
              </a:ext>
            </a:extLst>
          </p:cNvPr>
          <p:cNvSpPr>
            <a:spLocks noChangeArrowheads="1"/>
          </p:cNvSpPr>
          <p:nvPr/>
        </p:nvSpPr>
        <p:spPr bwMode="auto">
          <a:xfrm>
            <a:off x="2409756" y="3484661"/>
            <a:ext cx="51434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 name="Line 18">
            <a:extLst>
              <a:ext uri="{FF2B5EF4-FFF2-40B4-BE49-F238E27FC236}">
                <a16:creationId xmlns:a16="http://schemas.microsoft.com/office/drawing/2014/main" id="{F45EE031-66E9-4DF1-8127-07878C0C455B}"/>
              </a:ext>
            </a:extLst>
          </p:cNvPr>
          <p:cNvSpPr>
            <a:spLocks noChangeShapeType="1"/>
          </p:cNvSpPr>
          <p:nvPr/>
        </p:nvSpPr>
        <p:spPr bwMode="auto">
          <a:xfrm flipH="1">
            <a:off x="4092523" y="5168106"/>
            <a:ext cx="1503355"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19">
            <a:extLst>
              <a:ext uri="{FF2B5EF4-FFF2-40B4-BE49-F238E27FC236}">
                <a16:creationId xmlns:a16="http://schemas.microsoft.com/office/drawing/2014/main" id="{289270B5-6E92-4ED4-B86F-DA188C0F7A12}"/>
              </a:ext>
            </a:extLst>
          </p:cNvPr>
          <p:cNvSpPr>
            <a:spLocks noChangeShapeType="1"/>
          </p:cNvSpPr>
          <p:nvPr/>
        </p:nvSpPr>
        <p:spPr bwMode="auto">
          <a:xfrm>
            <a:off x="5978463" y="5168106"/>
            <a:ext cx="1487480"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1">
            <a:extLst>
              <a:ext uri="{FF2B5EF4-FFF2-40B4-BE49-F238E27FC236}">
                <a16:creationId xmlns:a16="http://schemas.microsoft.com/office/drawing/2014/main" id="{1E0BEEF9-533D-4635-86E4-0083C5DF75AC}"/>
              </a:ext>
            </a:extLst>
          </p:cNvPr>
          <p:cNvSpPr>
            <a:spLocks/>
          </p:cNvSpPr>
          <p:nvPr/>
        </p:nvSpPr>
        <p:spPr bwMode="auto">
          <a:xfrm rot="367755">
            <a:off x="4252104" y="2384782"/>
            <a:ext cx="768346"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2">
            <a:extLst>
              <a:ext uri="{FF2B5EF4-FFF2-40B4-BE49-F238E27FC236}">
                <a16:creationId xmlns:a16="http://schemas.microsoft.com/office/drawing/2014/main" id="{D02C91B7-D35D-4717-9156-589C8E2C448C}"/>
              </a:ext>
            </a:extLst>
          </p:cNvPr>
          <p:cNvSpPr>
            <a:spLocks/>
          </p:cNvSpPr>
          <p:nvPr/>
        </p:nvSpPr>
        <p:spPr bwMode="auto">
          <a:xfrm rot="190181">
            <a:off x="4261303" y="3547740"/>
            <a:ext cx="754058"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任意多边形 27">
            <a:extLst>
              <a:ext uri="{FF2B5EF4-FFF2-40B4-BE49-F238E27FC236}">
                <a16:creationId xmlns:a16="http://schemas.microsoft.com/office/drawing/2014/main" id="{ACB73DC9-48FC-41E6-8E51-582296CC9336}"/>
              </a:ext>
            </a:extLst>
          </p:cNvPr>
          <p:cNvSpPr/>
          <p:nvPr/>
        </p:nvSpPr>
        <p:spPr>
          <a:xfrm>
            <a:off x="2284343" y="1994693"/>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7" name="AutoShape 26">
            <a:extLst>
              <a:ext uri="{FF2B5EF4-FFF2-40B4-BE49-F238E27FC236}">
                <a16:creationId xmlns:a16="http://schemas.microsoft.com/office/drawing/2014/main" id="{01D6642E-D2EF-4FB0-ACBC-3D2916246772}"/>
              </a:ext>
            </a:extLst>
          </p:cNvPr>
          <p:cNvSpPr>
            <a:spLocks noChangeArrowheads="1"/>
          </p:cNvSpPr>
          <p:nvPr/>
        </p:nvSpPr>
        <p:spPr bwMode="auto">
          <a:xfrm>
            <a:off x="7002393" y="1608931"/>
            <a:ext cx="2540000" cy="1233487"/>
          </a:xfrm>
          <a:prstGeom prst="cloudCallout">
            <a:avLst>
              <a:gd name="adj1" fmla="val -45562"/>
              <a:gd name="adj2" fmla="val 90350"/>
            </a:avLst>
          </a:prstGeom>
          <a:solidFill>
            <a:srgbClr val="073E87">
              <a:lumMod val="60000"/>
              <a:lumOff val="40000"/>
            </a:srgbClr>
          </a:solidFill>
          <a:ln w="9525">
            <a:solidFill>
              <a:sysClr val="windowText" lastClr="000000"/>
            </a:solidFill>
            <a:round/>
            <a:headEnd/>
            <a:tailEnd/>
          </a:ln>
        </p:spPr>
        <p:txBody>
          <a:bodyPr lIns="68580" tIns="34290" rIns="68580" bIns="34290"/>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华文楷体" pitchFamily="2" charset="-122"/>
                <a:ea typeface="华文楷体" pitchFamily="2" charset="-122"/>
                <a:cs typeface="Times New Roman" pitchFamily="18" charset="0"/>
              </a:rPr>
              <a:t>关键问题：</a:t>
            </a:r>
            <a:endParaRPr kumimoji="0" lang="en-US" altLang="zh-CN" sz="1800" b="1" i="0" u="none" strike="noStrike" kern="0" cap="none" spc="0" normalizeH="0" baseline="0" noProof="0" dirty="0">
              <a:ln>
                <a:noFill/>
              </a:ln>
              <a:solidFill>
                <a:prstClr val="white"/>
              </a:solidFill>
              <a:effectLst/>
              <a:uLnTx/>
              <a:uFillTx/>
              <a:latin typeface="华文楷体" pitchFamily="2" charset="-122"/>
              <a:ea typeface="华文楷体" pitchFamily="2" charset="-122"/>
              <a:cs typeface="Times New Roman"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华文楷体" pitchFamily="2" charset="-122"/>
                <a:ea typeface="华文楷体" pitchFamily="2" charset="-122"/>
                <a:cs typeface="Times New Roman" pitchFamily="18" charset="0"/>
              </a:rPr>
              <a:t>如何自动识别公共子表达式</a:t>
            </a:r>
            <a:endParaRPr kumimoji="0" lang="en-US" altLang="zh-CN" sz="1800" b="1" i="0" u="none" strike="noStrike" kern="0" cap="none" spc="0" normalizeH="0" baseline="0" noProof="0" dirty="0">
              <a:ln>
                <a:noFill/>
              </a:ln>
              <a:solidFill>
                <a:prstClr val="white"/>
              </a:solidFill>
              <a:effectLst/>
              <a:uLnTx/>
              <a:uFillTx/>
              <a:latin typeface="华文楷体" pitchFamily="2" charset="-122"/>
              <a:ea typeface="华文楷体" pitchFamily="2" charset="-122"/>
              <a:cs typeface="Times New Roman" pitchFamily="18" charset="0"/>
            </a:endParaRPr>
          </a:p>
        </p:txBody>
      </p:sp>
      <p:sp>
        <p:nvSpPr>
          <p:cNvPr id="28" name="Rectangle 20">
            <a:extLst>
              <a:ext uri="{FF2B5EF4-FFF2-40B4-BE49-F238E27FC236}">
                <a16:creationId xmlns:a16="http://schemas.microsoft.com/office/drawing/2014/main" id="{A6F86E86-C2D9-43E1-A4C4-3111272550E5}"/>
              </a:ext>
            </a:extLst>
          </p:cNvPr>
          <p:cNvSpPr>
            <a:spLocks noChangeArrowheads="1"/>
          </p:cNvSpPr>
          <p:nvPr/>
        </p:nvSpPr>
        <p:spPr bwMode="auto">
          <a:xfrm>
            <a:off x="8502581" y="3267868"/>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6</a:t>
            </a:r>
            <a:endParaRPr lang="en-US" altLang="zh-CN" i="1">
              <a:solidFill>
                <a:prstClr val="black"/>
              </a:solidFill>
              <a:latin typeface="Times New Roman" panose="02020603050405020304" pitchFamily="18" charset="0"/>
            </a:endParaRPr>
          </a:p>
        </p:txBody>
      </p:sp>
    </p:spTree>
    <p:extLst>
      <p:ext uri="{BB962C8B-B14F-4D97-AF65-F5344CB8AC3E}">
        <p14:creationId xmlns:p14="http://schemas.microsoft.com/office/powerpoint/2010/main" val="341756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10.1</a:t>
            </a:r>
            <a:r>
              <a:rPr lang="zh-CN" altLang="en-US" dirty="0"/>
              <a:t>　优化技术介绍</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u="sng" dirty="0">
                <a:solidFill>
                  <a:srgbClr val="C00000"/>
                </a:solidFill>
              </a:rPr>
              <a:t>10.1.1 </a:t>
            </a:r>
            <a:r>
              <a:rPr lang="zh-CN" altLang="en-US" b="1" u="sng" dirty="0">
                <a:solidFill>
                  <a:srgbClr val="C00000"/>
                </a:solidFill>
              </a:rPr>
              <a:t>优化的分类</a:t>
            </a:r>
          </a:p>
          <a:p>
            <a:pPr>
              <a:lnSpc>
                <a:spcPct val="150000"/>
              </a:lnSpc>
              <a:defRPr/>
            </a:pPr>
            <a:r>
              <a:rPr lang="en-US" altLang="zh-CN" b="1" dirty="0"/>
              <a:t>10.1.2</a:t>
            </a:r>
            <a:r>
              <a:rPr lang="zh-CN" altLang="en-US" b="1" dirty="0"/>
              <a:t> 优化的思路</a:t>
            </a:r>
          </a:p>
          <a:p>
            <a:pPr>
              <a:lnSpc>
                <a:spcPct val="150000"/>
              </a:lnSpc>
              <a:defRPr/>
            </a:pPr>
            <a:r>
              <a:rPr lang="en-US" altLang="zh-CN" b="1" dirty="0"/>
              <a:t>10.1.3</a:t>
            </a:r>
            <a:r>
              <a:rPr lang="zh-CN" altLang="en-US" b="1" dirty="0"/>
              <a:t> 分析方法 </a:t>
            </a:r>
          </a:p>
          <a:p>
            <a:pPr>
              <a:lnSpc>
                <a:spcPct val="150000"/>
              </a:lnSpc>
              <a:defRPr/>
            </a:pPr>
            <a:r>
              <a:rPr lang="en-US" altLang="zh-CN" b="1" dirty="0"/>
              <a:t>10.1.4</a:t>
            </a:r>
            <a:r>
              <a:rPr lang="zh-CN" altLang="en-US" b="1" dirty="0"/>
              <a:t> 优化的顺序与重复</a:t>
            </a:r>
          </a:p>
        </p:txBody>
      </p:sp>
      <p:sp>
        <p:nvSpPr>
          <p:cNvPr id="5" name="灯片编号占位符 4">
            <a:extLst>
              <a:ext uri="{FF2B5EF4-FFF2-40B4-BE49-F238E27FC236}">
                <a16:creationId xmlns:a16="http://schemas.microsoft.com/office/drawing/2014/main" id="{6A38DB38-50D6-419C-B6D1-AFA62C7D99F4}"/>
              </a:ext>
            </a:extLst>
          </p:cNvPr>
          <p:cNvSpPr>
            <a:spLocks noGrp="1"/>
          </p:cNvSpPr>
          <p:nvPr>
            <p:ph type="sldNum" sz="quarter" idx="4"/>
          </p:nvPr>
        </p:nvSpPr>
        <p:spPr/>
        <p:txBody>
          <a:bodyPr/>
          <a:lstStyle/>
          <a:p>
            <a:fld id="{E3A857A3-1012-4184-86F6-41658C62E65F}" type="slidenum">
              <a:rPr lang="en-US" smtClean="0"/>
              <a:pPr/>
              <a:t>5</a:t>
            </a:fld>
            <a:endParaRPr lang="en-US" dirty="0"/>
          </a:p>
        </p:txBody>
      </p:sp>
    </p:spTree>
    <p:extLst>
      <p:ext uri="{BB962C8B-B14F-4D97-AF65-F5344CB8AC3E}">
        <p14:creationId xmlns:p14="http://schemas.microsoft.com/office/powerpoint/2010/main" val="3790184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1442240" cy="5637024"/>
          </a:xfrm>
        </p:spPr>
        <p:txBody>
          <a:bodyPr/>
          <a:lstStyle/>
          <a:p>
            <a:pPr marL="0" indent="0">
              <a:buNone/>
            </a:pPr>
            <a:r>
              <a:rPr lang="zh-CN" altLang="en-US"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删除无用代码</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solidFill>
                  <a:srgbClr val="FF0000"/>
                </a:solidFill>
              </a:rPr>
              <a:t>复制传播</a:t>
            </a:r>
          </a:p>
          <a:p>
            <a:r>
              <a:rPr lang="zh-CN" altLang="en-US" dirty="0"/>
              <a:t>常用的</a:t>
            </a:r>
            <a:r>
              <a:rPr lang="zh-CN" altLang="en-US" dirty="0">
                <a:solidFill>
                  <a:srgbClr val="0000FF"/>
                </a:solidFill>
              </a:rPr>
              <a:t>公共子表达式</a:t>
            </a:r>
            <a:r>
              <a:rPr lang="zh-CN" altLang="en-US" dirty="0"/>
              <a:t>消除算法和其它一些优化算法会引入一些复制语句</a:t>
            </a:r>
            <a:r>
              <a:rPr lang="en-US" altLang="zh-CN" dirty="0"/>
              <a:t>(</a:t>
            </a:r>
            <a:r>
              <a:rPr lang="zh-CN" altLang="en-US" dirty="0"/>
              <a:t>形如</a:t>
            </a:r>
            <a:r>
              <a:rPr lang="en-US" altLang="zh-CN" dirty="0"/>
              <a:t>x = y</a:t>
            </a:r>
            <a:r>
              <a:rPr lang="zh-CN" altLang="en-US" dirty="0"/>
              <a:t>的赋值语句</a:t>
            </a:r>
            <a:r>
              <a:rPr lang="en-US" altLang="zh-CN" dirty="0"/>
              <a:t>)</a:t>
            </a:r>
          </a:p>
          <a:p>
            <a:endParaRPr lang="zh-CN" altLang="en-US" dirty="0"/>
          </a:p>
        </p:txBody>
      </p:sp>
      <p:sp>
        <p:nvSpPr>
          <p:cNvPr id="4" name="灯片编号占位符 3">
            <a:extLst>
              <a:ext uri="{FF2B5EF4-FFF2-40B4-BE49-F238E27FC236}">
                <a16:creationId xmlns:a16="http://schemas.microsoft.com/office/drawing/2014/main" id="{F5A42DA4-A693-4A27-87BF-E08F8F1DE8A9}"/>
              </a:ext>
            </a:extLst>
          </p:cNvPr>
          <p:cNvSpPr>
            <a:spLocks noGrp="1"/>
          </p:cNvSpPr>
          <p:nvPr>
            <p:ph type="sldNum" sz="quarter" idx="4"/>
          </p:nvPr>
        </p:nvSpPr>
        <p:spPr/>
        <p:txBody>
          <a:bodyPr/>
          <a:lstStyle/>
          <a:p>
            <a:fld id="{E3A857A3-1012-4184-86F6-41658C62E65F}" type="slidenum">
              <a:rPr lang="en-US" smtClean="0"/>
              <a:pPr/>
              <a:t>59</a:t>
            </a:fld>
            <a:endParaRPr lang="en-US" dirty="0"/>
          </a:p>
        </p:txBody>
      </p:sp>
      <p:pic>
        <p:nvPicPr>
          <p:cNvPr id="5" name="图片 4">
            <a:extLst>
              <a:ext uri="{FF2B5EF4-FFF2-40B4-BE49-F238E27FC236}">
                <a16:creationId xmlns:a16="http://schemas.microsoft.com/office/drawing/2014/main" id="{4E3AC35C-9041-407E-B1E8-F8B4DA8D01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84250" y="2928538"/>
            <a:ext cx="5975350"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20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5"/>
                                        </p:tgtEl>
                                        <p:attrNameLst>
                                          <p:attrName>ppt_w</p:attrName>
                                        </p:attrNameLst>
                                      </p:cBhvr>
                                      <p:tavLst>
                                        <p:tav tm="0">
                                          <p:val>
                                            <p:strVal val="ppt_w"/>
                                          </p:val>
                                        </p:tav>
                                        <p:tav tm="100000">
                                          <p:val>
                                            <p:fltVal val="0"/>
                                          </p:val>
                                        </p:tav>
                                      </p:tavLst>
                                    </p:anim>
                                    <p:anim calcmode="lin" valueType="num">
                                      <p:cBhvr>
                                        <p:cTn id="14" dur="500"/>
                                        <p:tgtEl>
                                          <p:spTgt spid="5"/>
                                        </p:tgtEl>
                                        <p:attrNameLst>
                                          <p:attrName>ppt_h</p:attrName>
                                        </p:attrNameLst>
                                      </p:cBhvr>
                                      <p:tavLst>
                                        <p:tav tm="0">
                                          <p:val>
                                            <p:strVal val="ppt_h"/>
                                          </p:val>
                                        </p:tav>
                                        <p:tav tm="100000">
                                          <p:val>
                                            <p:fltVal val="0"/>
                                          </p:val>
                                        </p:tav>
                                      </p:tavLst>
                                    </p:anim>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1442240" cy="3099149"/>
          </a:xfrm>
        </p:spPr>
        <p:txBody>
          <a:bodyPr/>
          <a:lstStyle/>
          <a:p>
            <a:pPr marL="0" indent="0">
              <a:buNone/>
            </a:pPr>
            <a:r>
              <a:rPr lang="zh-CN" altLang="en-US"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删除无用代码</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solidFill>
                  <a:srgbClr val="0070C0"/>
                </a:solidFill>
              </a:rPr>
              <a:t>复制传播</a:t>
            </a:r>
          </a:p>
          <a:p>
            <a:r>
              <a:rPr lang="zh-CN" altLang="en-US" dirty="0"/>
              <a:t>常用的</a:t>
            </a:r>
            <a:r>
              <a:rPr lang="zh-CN" altLang="en-US" dirty="0">
                <a:solidFill>
                  <a:srgbClr val="0000FF"/>
                </a:solidFill>
              </a:rPr>
              <a:t>公共子表达式</a:t>
            </a:r>
            <a:r>
              <a:rPr lang="zh-CN" altLang="en-US" dirty="0"/>
              <a:t>消除算法和其它一些优化算法会引入一些</a:t>
            </a:r>
            <a:r>
              <a:rPr lang="zh-CN" altLang="en-US" dirty="0">
                <a:solidFill>
                  <a:srgbClr val="0000FF"/>
                </a:solidFill>
              </a:rPr>
              <a:t>复制语句</a:t>
            </a:r>
            <a:r>
              <a:rPr lang="en-US" altLang="zh-CN" dirty="0"/>
              <a:t>(</a:t>
            </a:r>
            <a:r>
              <a:rPr lang="zh-CN" altLang="en-US" dirty="0"/>
              <a:t>形如</a:t>
            </a:r>
            <a:r>
              <a:rPr lang="en-US" altLang="zh-CN" dirty="0"/>
              <a:t>x = y</a:t>
            </a:r>
            <a:r>
              <a:rPr lang="zh-CN" altLang="en-US" dirty="0"/>
              <a:t>的赋值语句</a:t>
            </a:r>
            <a:r>
              <a:rPr lang="en-US" altLang="zh-CN" dirty="0"/>
              <a:t>)</a:t>
            </a:r>
          </a:p>
          <a:p>
            <a:r>
              <a:rPr lang="zh-CN" altLang="en-US" dirty="0"/>
              <a:t>复制传播：在复制语句</a:t>
            </a:r>
            <a:r>
              <a:rPr lang="en-US" altLang="zh-CN" dirty="0"/>
              <a:t>x = y</a:t>
            </a:r>
            <a:r>
              <a:rPr lang="zh-CN" altLang="en-US" dirty="0"/>
              <a:t>之后尽可能地用</a:t>
            </a:r>
            <a:r>
              <a:rPr lang="en-US" altLang="zh-CN" dirty="0"/>
              <a:t>y</a:t>
            </a:r>
            <a:r>
              <a:rPr lang="zh-CN" altLang="en-US" dirty="0"/>
              <a:t>代替</a:t>
            </a:r>
            <a:r>
              <a:rPr lang="en-US" altLang="zh-CN" dirty="0"/>
              <a:t>x</a:t>
            </a:r>
          </a:p>
          <a:p>
            <a:pPr marL="0" indent="0">
              <a:buNone/>
            </a:pPr>
            <a:endParaRPr lang="en-US" altLang="zh-CN" dirty="0"/>
          </a:p>
          <a:p>
            <a:endParaRPr lang="zh-CN" altLang="en-US" dirty="0"/>
          </a:p>
        </p:txBody>
      </p:sp>
      <p:sp>
        <p:nvSpPr>
          <p:cNvPr id="4" name="灯片编号占位符 3">
            <a:extLst>
              <a:ext uri="{FF2B5EF4-FFF2-40B4-BE49-F238E27FC236}">
                <a16:creationId xmlns:a16="http://schemas.microsoft.com/office/drawing/2014/main" id="{F5A42DA4-A693-4A27-87BF-E08F8F1DE8A9}"/>
              </a:ext>
            </a:extLst>
          </p:cNvPr>
          <p:cNvSpPr>
            <a:spLocks noGrp="1"/>
          </p:cNvSpPr>
          <p:nvPr>
            <p:ph type="sldNum" sz="quarter" idx="4"/>
          </p:nvPr>
        </p:nvSpPr>
        <p:spPr/>
        <p:txBody>
          <a:bodyPr/>
          <a:lstStyle/>
          <a:p>
            <a:fld id="{E3A857A3-1012-4184-86F6-41658C62E65F}" type="slidenum">
              <a:rPr lang="en-US" smtClean="0"/>
              <a:pPr/>
              <a:t>60</a:t>
            </a:fld>
            <a:endParaRPr lang="en-US" dirty="0"/>
          </a:p>
        </p:txBody>
      </p:sp>
      <p:grpSp>
        <p:nvGrpSpPr>
          <p:cNvPr id="6" name="组合 5">
            <a:extLst>
              <a:ext uri="{FF2B5EF4-FFF2-40B4-BE49-F238E27FC236}">
                <a16:creationId xmlns:a16="http://schemas.microsoft.com/office/drawing/2014/main" id="{FD614197-6ABE-41E1-9667-E502CB7D8E70}"/>
              </a:ext>
            </a:extLst>
          </p:cNvPr>
          <p:cNvGrpSpPr>
            <a:grpSpLocks/>
          </p:cNvGrpSpPr>
          <p:nvPr/>
        </p:nvGrpSpPr>
        <p:grpSpPr bwMode="auto">
          <a:xfrm>
            <a:off x="3110534" y="4041913"/>
            <a:ext cx="1901825" cy="1357312"/>
            <a:chOff x="2143125" y="2427288"/>
            <a:chExt cx="1901825" cy="1357312"/>
          </a:xfrm>
        </p:grpSpPr>
        <p:sp>
          <p:nvSpPr>
            <p:cNvPr id="7" name="Rectangle 5">
              <a:extLst>
                <a:ext uri="{FF2B5EF4-FFF2-40B4-BE49-F238E27FC236}">
                  <a16:creationId xmlns:a16="http://schemas.microsoft.com/office/drawing/2014/main" id="{24C9FE7D-142C-4B59-80C2-4BB7C8064555}"/>
                </a:ext>
              </a:extLst>
            </p:cNvPr>
            <p:cNvSpPr>
              <a:spLocks noChangeArrowheads="1"/>
            </p:cNvSpPr>
            <p:nvPr/>
          </p:nvSpPr>
          <p:spPr bwMode="auto">
            <a:xfrm>
              <a:off x="2786063" y="2463800"/>
              <a:ext cx="1258887" cy="1320800"/>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x</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3</a:t>
              </a:r>
              <a:endPar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5</a:t>
              </a:r>
              <a:endPar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4</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0" u="none" strike="noStrike" kern="0" cap="none" spc="0" normalizeH="0" baseline="0" noProof="0" dirty="0" err="1">
                  <a:ln>
                    <a:noFill/>
                  </a:ln>
                  <a:solidFill>
                    <a:srgbClr val="000000"/>
                  </a:solidFill>
                  <a:effectLst/>
                  <a:uLnTx/>
                  <a:uFillTx/>
                  <a:latin typeface="Times New Roman" pitchFamily="18" charset="0"/>
                  <a:ea typeface="宋体" panose="02010600030101010101" pitchFamily="2" charset="-122"/>
                </a:rPr>
                <a:t>goto</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B</a:t>
              </a:r>
              <a:r>
                <a:rPr kumimoji="0" lang="en-US" altLang="zh-CN" sz="2000" b="1" i="0"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p>
          </p:txBody>
        </p:sp>
        <p:sp>
          <p:nvSpPr>
            <p:cNvPr id="8" name="Rectangle 7">
              <a:extLst>
                <a:ext uri="{FF2B5EF4-FFF2-40B4-BE49-F238E27FC236}">
                  <a16:creationId xmlns:a16="http://schemas.microsoft.com/office/drawing/2014/main" id="{BA92D027-7ACC-4D6B-9FEA-945CFDBD637A}"/>
                </a:ext>
              </a:extLst>
            </p:cNvPr>
            <p:cNvSpPr>
              <a:spLocks noChangeArrowheads="1"/>
            </p:cNvSpPr>
            <p:nvPr/>
          </p:nvSpPr>
          <p:spPr bwMode="auto">
            <a:xfrm>
              <a:off x="2143125" y="2427288"/>
              <a:ext cx="449263"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20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2000" b="1" i="0"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20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grpSp>
      <p:grpSp>
        <p:nvGrpSpPr>
          <p:cNvPr id="9" name="组合 4">
            <a:extLst>
              <a:ext uri="{FF2B5EF4-FFF2-40B4-BE49-F238E27FC236}">
                <a16:creationId xmlns:a16="http://schemas.microsoft.com/office/drawing/2014/main" id="{98D433FB-9B72-4D7D-A84D-E724175DB6D8}"/>
              </a:ext>
            </a:extLst>
          </p:cNvPr>
          <p:cNvGrpSpPr>
            <a:grpSpLocks/>
          </p:cNvGrpSpPr>
          <p:nvPr/>
        </p:nvGrpSpPr>
        <p:grpSpPr bwMode="auto">
          <a:xfrm>
            <a:off x="5093322" y="4078425"/>
            <a:ext cx="1874837" cy="1285875"/>
            <a:chOff x="4125913" y="2463800"/>
            <a:chExt cx="1874837" cy="1285875"/>
          </a:xfrm>
        </p:grpSpPr>
        <p:sp>
          <p:nvSpPr>
            <p:cNvPr id="10" name="Rectangle 4">
              <a:extLst>
                <a:ext uri="{FF2B5EF4-FFF2-40B4-BE49-F238E27FC236}">
                  <a16:creationId xmlns:a16="http://schemas.microsoft.com/office/drawing/2014/main" id="{C39AD3C8-29DE-4419-9597-C8EE7E5D3F33}"/>
                </a:ext>
              </a:extLst>
            </p:cNvPr>
            <p:cNvSpPr>
              <a:spLocks noChangeArrowheads="1"/>
            </p:cNvSpPr>
            <p:nvPr/>
          </p:nvSpPr>
          <p:spPr bwMode="auto">
            <a:xfrm>
              <a:off x="4773613" y="2463800"/>
              <a:ext cx="1227137" cy="12858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x</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3</a:t>
              </a:r>
              <a:endPar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5</a:t>
              </a:r>
              <a:endPar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4</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3</a:t>
              </a:r>
              <a:endParaRPr kumimoji="0" lang="en-US" altLang="zh-CN" sz="20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0" u="none" strike="noStrike" kern="0" cap="none" spc="0" normalizeH="0" baseline="0" noProof="0" dirty="0" err="1">
                  <a:ln>
                    <a:noFill/>
                  </a:ln>
                  <a:solidFill>
                    <a:srgbClr val="000000"/>
                  </a:solidFill>
                  <a:effectLst/>
                  <a:uLnTx/>
                  <a:uFillTx/>
                  <a:latin typeface="Times New Roman" pitchFamily="18" charset="0"/>
                  <a:ea typeface="宋体" panose="02010600030101010101" pitchFamily="2" charset="-122"/>
                </a:rPr>
                <a:t>goto</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B</a:t>
              </a:r>
              <a:r>
                <a:rPr kumimoji="0" lang="en-US" altLang="zh-CN" sz="2000" b="1" i="0"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p>
          </p:txBody>
        </p:sp>
        <p:sp>
          <p:nvSpPr>
            <p:cNvPr id="11" name="AutoShape 8">
              <a:extLst>
                <a:ext uri="{FF2B5EF4-FFF2-40B4-BE49-F238E27FC236}">
                  <a16:creationId xmlns:a16="http://schemas.microsoft.com/office/drawing/2014/main" id="{1DC6DCF3-592E-4A4A-A57D-311325375AB6}"/>
                </a:ext>
              </a:extLst>
            </p:cNvPr>
            <p:cNvSpPr>
              <a:spLocks noChangeArrowheads="1"/>
            </p:cNvSpPr>
            <p:nvPr/>
          </p:nvSpPr>
          <p:spPr bwMode="auto">
            <a:xfrm>
              <a:off x="4125913" y="2944813"/>
              <a:ext cx="593725" cy="268287"/>
            </a:xfrm>
            <a:prstGeom prst="rightArrow">
              <a:avLst>
                <a:gd name="adj1" fmla="val 50000"/>
                <a:gd name="adj2" fmla="val 55325"/>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ysClr val="windowText" lastClr="000000"/>
              </a:solidFill>
              <a:miter lim="800000"/>
              <a:headEnd/>
              <a:tailEnd/>
            </a:ln>
          </p:spPr>
          <p:txBody>
            <a:bodyPr wrap="none" lIns="68580" tIns="34290" rIns="68580" bIns="34290"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楷体_GB2312"/>
                <a:cs typeface="楷体_GB2312"/>
              </a:endParaRPr>
            </a:p>
          </p:txBody>
        </p:sp>
      </p:grpSp>
      <p:grpSp>
        <p:nvGrpSpPr>
          <p:cNvPr id="12" name="组合 2">
            <a:extLst>
              <a:ext uri="{FF2B5EF4-FFF2-40B4-BE49-F238E27FC236}">
                <a16:creationId xmlns:a16="http://schemas.microsoft.com/office/drawing/2014/main" id="{3AED1648-6E5C-4E80-A97C-41977663C17B}"/>
              </a:ext>
            </a:extLst>
          </p:cNvPr>
          <p:cNvGrpSpPr>
            <a:grpSpLocks/>
          </p:cNvGrpSpPr>
          <p:nvPr/>
        </p:nvGrpSpPr>
        <p:grpSpPr bwMode="auto">
          <a:xfrm>
            <a:off x="3091484" y="5481775"/>
            <a:ext cx="3960813" cy="1222375"/>
            <a:chOff x="2123728" y="3867894"/>
            <a:chExt cx="3960440" cy="1221407"/>
          </a:xfrm>
        </p:grpSpPr>
        <p:sp>
          <p:nvSpPr>
            <p:cNvPr id="13" name="Rectangle 35">
              <a:extLst>
                <a:ext uri="{FF2B5EF4-FFF2-40B4-BE49-F238E27FC236}">
                  <a16:creationId xmlns:a16="http://schemas.microsoft.com/office/drawing/2014/main" id="{7E8E0DB3-1BA0-4640-88CB-5C7C38EB5F87}"/>
                </a:ext>
              </a:extLst>
            </p:cNvPr>
            <p:cNvSpPr>
              <a:spLocks noChangeArrowheads="1"/>
            </p:cNvSpPr>
            <p:nvPr/>
          </p:nvSpPr>
          <p:spPr bwMode="auto">
            <a:xfrm>
              <a:off x="2761843" y="3867894"/>
              <a:ext cx="1307977" cy="1221407"/>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14" name="Rectangle 7">
              <a:extLst>
                <a:ext uri="{FF2B5EF4-FFF2-40B4-BE49-F238E27FC236}">
                  <a16:creationId xmlns:a16="http://schemas.microsoft.com/office/drawing/2014/main" id="{20BC2DF1-8163-4B86-817C-0F700EFB9806}"/>
                </a:ext>
              </a:extLst>
            </p:cNvPr>
            <p:cNvSpPr>
              <a:spLocks noChangeArrowheads="1"/>
            </p:cNvSpPr>
            <p:nvPr/>
          </p:nvSpPr>
          <p:spPr bwMode="auto">
            <a:xfrm>
              <a:off x="2123728" y="3867894"/>
              <a:ext cx="449263"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20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2000" b="1" i="0"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6</a:t>
              </a:r>
              <a:endParaRPr kumimoji="0" lang="en-US" altLang="zh-CN" sz="20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5" name="Rectangle 35">
              <a:extLst>
                <a:ext uri="{FF2B5EF4-FFF2-40B4-BE49-F238E27FC236}">
                  <a16:creationId xmlns:a16="http://schemas.microsoft.com/office/drawing/2014/main" id="{9840D6F7-3F80-45DA-99C6-C4289C6FE64D}"/>
                </a:ext>
              </a:extLst>
            </p:cNvPr>
            <p:cNvSpPr>
              <a:spLocks noChangeArrowheads="1"/>
            </p:cNvSpPr>
            <p:nvPr/>
          </p:nvSpPr>
          <p:spPr bwMode="auto">
            <a:xfrm>
              <a:off x="4776191" y="3867894"/>
              <a:ext cx="1307977" cy="1221407"/>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3</a:t>
              </a:r>
              <a:endParaRPr kumimoji="0" lang="en-US" altLang="zh-CN" sz="20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16" name="AutoShape 8">
              <a:extLst>
                <a:ext uri="{FF2B5EF4-FFF2-40B4-BE49-F238E27FC236}">
                  <a16:creationId xmlns:a16="http://schemas.microsoft.com/office/drawing/2014/main" id="{BD6864A7-1795-45BF-995C-C6588F6F60E8}"/>
                </a:ext>
              </a:extLst>
            </p:cNvPr>
            <p:cNvSpPr>
              <a:spLocks noChangeArrowheads="1"/>
            </p:cNvSpPr>
            <p:nvPr/>
          </p:nvSpPr>
          <p:spPr bwMode="auto">
            <a:xfrm>
              <a:off x="4139663" y="4319974"/>
              <a:ext cx="593669" cy="268075"/>
            </a:xfrm>
            <a:prstGeom prst="rightArrow">
              <a:avLst>
                <a:gd name="adj1" fmla="val 50000"/>
                <a:gd name="adj2" fmla="val 55325"/>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ysClr val="windowText" lastClr="000000"/>
              </a:solidFill>
              <a:miter lim="800000"/>
              <a:headEnd/>
              <a:tailEnd/>
            </a:ln>
          </p:spPr>
          <p:txBody>
            <a:bodyPr wrap="none" lIns="68580" tIns="34290" rIns="68580" bIns="34290"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楷体_GB2312"/>
                <a:cs typeface="楷体_GB2312"/>
              </a:endParaRPr>
            </a:p>
          </p:txBody>
        </p:sp>
      </p:grpSp>
    </p:spTree>
    <p:extLst>
      <p:ext uri="{BB962C8B-B14F-4D97-AF65-F5344CB8AC3E}">
        <p14:creationId xmlns:p14="http://schemas.microsoft.com/office/powerpoint/2010/main" val="394366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12"/>
                                        </p:tgtEl>
                                        <p:attrNameLst>
                                          <p:attrName>ppt_w</p:attrName>
                                        </p:attrNameLst>
                                      </p:cBhvr>
                                      <p:tavLst>
                                        <p:tav tm="0">
                                          <p:val>
                                            <p:strVal val="ppt_w"/>
                                          </p:val>
                                        </p:tav>
                                        <p:tav tm="100000">
                                          <p:val>
                                            <p:fltVal val="0"/>
                                          </p:val>
                                        </p:tav>
                                      </p:tavLst>
                                    </p:anim>
                                    <p:anim calcmode="lin" valueType="num">
                                      <p:cBhvr>
                                        <p:cTn id="28" dur="500"/>
                                        <p:tgtEl>
                                          <p:spTgt spid="12"/>
                                        </p:tgtEl>
                                        <p:attrNameLst>
                                          <p:attrName>ppt_h</p:attrName>
                                        </p:attrNameLst>
                                      </p:cBhvr>
                                      <p:tavLst>
                                        <p:tav tm="0">
                                          <p:val>
                                            <p:strVal val="ppt_h"/>
                                          </p:val>
                                        </p:tav>
                                        <p:tav tm="100000">
                                          <p:val>
                                            <p:fltVal val="0"/>
                                          </p:val>
                                        </p:tav>
                                      </p:tavLst>
                                    </p:anim>
                                    <p:animEffect transition="out" filter="fad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par>
                                <p:cTn id="31" presetID="53" presetClass="exit" presetSubtype="32" fill="hold" nodeType="withEffect">
                                  <p:stCondLst>
                                    <p:cond delay="0"/>
                                  </p:stCondLst>
                                  <p:childTnLst>
                                    <p:anim calcmode="lin" valueType="num">
                                      <p:cBhvr>
                                        <p:cTn id="32" dur="500"/>
                                        <p:tgtEl>
                                          <p:spTgt spid="6"/>
                                        </p:tgtEl>
                                        <p:attrNameLst>
                                          <p:attrName>ppt_w</p:attrName>
                                        </p:attrNameLst>
                                      </p:cBhvr>
                                      <p:tavLst>
                                        <p:tav tm="0">
                                          <p:val>
                                            <p:strVal val="ppt_w"/>
                                          </p:val>
                                        </p:tav>
                                        <p:tav tm="100000">
                                          <p:val>
                                            <p:fltVal val="0"/>
                                          </p:val>
                                        </p:tav>
                                      </p:tavLst>
                                    </p:anim>
                                    <p:anim calcmode="lin" valueType="num">
                                      <p:cBhvr>
                                        <p:cTn id="33" dur="500"/>
                                        <p:tgtEl>
                                          <p:spTgt spid="6"/>
                                        </p:tgtEl>
                                        <p:attrNameLst>
                                          <p:attrName>ppt_h</p:attrName>
                                        </p:attrNameLst>
                                      </p:cBhvr>
                                      <p:tavLst>
                                        <p:tav tm="0">
                                          <p:val>
                                            <p:strVal val="ppt_h"/>
                                          </p:val>
                                        </p:tav>
                                        <p:tav tm="100000">
                                          <p:val>
                                            <p:fltVal val="0"/>
                                          </p:val>
                                        </p:tav>
                                      </p:tavLst>
                                    </p:anim>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53" presetClass="exit" presetSubtype="32" fill="hold" nodeType="withEffect">
                                  <p:stCondLst>
                                    <p:cond delay="0"/>
                                  </p:stCondLst>
                                  <p:childTnLst>
                                    <p:anim calcmode="lin" valueType="num">
                                      <p:cBhvr>
                                        <p:cTn id="37" dur="500"/>
                                        <p:tgtEl>
                                          <p:spTgt spid="9"/>
                                        </p:tgtEl>
                                        <p:attrNameLst>
                                          <p:attrName>ppt_w</p:attrName>
                                        </p:attrNameLst>
                                      </p:cBhvr>
                                      <p:tavLst>
                                        <p:tav tm="0">
                                          <p:val>
                                            <p:strVal val="ppt_w"/>
                                          </p:val>
                                        </p:tav>
                                        <p:tav tm="100000">
                                          <p:val>
                                            <p:fltVal val="0"/>
                                          </p:val>
                                        </p:tav>
                                      </p:tavLst>
                                    </p:anim>
                                    <p:anim calcmode="lin" valueType="num">
                                      <p:cBhvr>
                                        <p:cTn id="38" dur="500"/>
                                        <p:tgtEl>
                                          <p:spTgt spid="9"/>
                                        </p:tgtEl>
                                        <p:attrNameLst>
                                          <p:attrName>ppt_h</p:attrName>
                                        </p:attrNameLst>
                                      </p:cBhvr>
                                      <p:tavLst>
                                        <p:tav tm="0">
                                          <p:val>
                                            <p:strVal val="ppt_h"/>
                                          </p:val>
                                        </p:tav>
                                        <p:tav tm="100000">
                                          <p:val>
                                            <p:fltVal val="0"/>
                                          </p:val>
                                        </p:tav>
                                      </p:tavLst>
                                    </p:anim>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5"/>
            <a:ext cx="11280108" cy="5352018"/>
          </a:xfrm>
        </p:spPr>
        <p:txBody>
          <a:bodyPr>
            <a:normAutofit/>
          </a:bodyPr>
          <a:lstStyle/>
          <a:p>
            <a:pPr marL="0" indent="0">
              <a:buNone/>
            </a:pPr>
            <a:r>
              <a:rPr lang="zh-CN" altLang="en-US"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删除无用代码</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t>复制传播</a:t>
            </a:r>
          </a:p>
          <a:p>
            <a:r>
              <a:rPr lang="zh-CN" altLang="en-US" dirty="0"/>
              <a:t>常用的</a:t>
            </a:r>
            <a:r>
              <a:rPr lang="zh-CN" altLang="en-US" dirty="0">
                <a:solidFill>
                  <a:srgbClr val="0000FF"/>
                </a:solidFill>
              </a:rPr>
              <a:t>公共子表达式</a:t>
            </a:r>
            <a:r>
              <a:rPr lang="zh-CN" altLang="en-US" dirty="0"/>
              <a:t>消除算法和其它一些优化算法会引入一些</a:t>
            </a:r>
            <a:r>
              <a:rPr lang="zh-CN" altLang="en-US" dirty="0">
                <a:solidFill>
                  <a:srgbClr val="0000FF"/>
                </a:solidFill>
              </a:rPr>
              <a:t>复制语句</a:t>
            </a:r>
            <a:r>
              <a:rPr lang="en-US" altLang="zh-CN" dirty="0"/>
              <a:t>(</a:t>
            </a:r>
            <a:r>
              <a:rPr lang="zh-CN" altLang="en-US" dirty="0"/>
              <a:t>形如</a:t>
            </a:r>
            <a:r>
              <a:rPr lang="en-US" altLang="zh-CN" dirty="0"/>
              <a:t>x = y</a:t>
            </a:r>
            <a:r>
              <a:rPr lang="zh-CN" altLang="en-US" dirty="0"/>
              <a:t>的赋值语句</a:t>
            </a:r>
            <a:r>
              <a:rPr lang="en-US" altLang="zh-CN" dirty="0"/>
              <a:t>)</a:t>
            </a:r>
          </a:p>
          <a:p>
            <a:r>
              <a:rPr lang="zh-CN" altLang="en-US" dirty="0">
                <a:solidFill>
                  <a:srgbClr val="C00000"/>
                </a:solidFill>
              </a:rPr>
              <a:t>复制传播</a:t>
            </a:r>
            <a:r>
              <a:rPr lang="zh-CN" altLang="en-US" dirty="0"/>
              <a:t>：在复制语句</a:t>
            </a:r>
            <a:r>
              <a:rPr lang="en-US" altLang="zh-CN" dirty="0"/>
              <a:t>x = y</a:t>
            </a:r>
            <a:r>
              <a:rPr lang="zh-CN" altLang="en-US" dirty="0"/>
              <a:t>之后尽可能地用</a:t>
            </a:r>
            <a:r>
              <a:rPr lang="en-US" altLang="zh-CN" dirty="0"/>
              <a:t>y</a:t>
            </a:r>
            <a:r>
              <a:rPr lang="zh-CN" altLang="en-US" dirty="0"/>
              <a:t>代替</a:t>
            </a:r>
            <a:r>
              <a:rPr lang="en-US" altLang="zh-CN" dirty="0"/>
              <a:t>x</a:t>
            </a:r>
          </a:p>
          <a:p>
            <a:r>
              <a:rPr lang="zh-CN" altLang="en-US" dirty="0"/>
              <a:t>复制传播给</a:t>
            </a:r>
            <a:r>
              <a:rPr lang="zh-CN" altLang="en-US" dirty="0">
                <a:solidFill>
                  <a:srgbClr val="C00000"/>
                </a:solidFill>
              </a:rPr>
              <a:t>删除无用代码</a:t>
            </a:r>
            <a:r>
              <a:rPr lang="zh-CN" altLang="en-US" dirty="0"/>
              <a:t>带来机会</a:t>
            </a:r>
          </a:p>
          <a:p>
            <a:r>
              <a:rPr lang="zh-CN" altLang="en-US" dirty="0"/>
              <a:t>无用代码</a:t>
            </a:r>
            <a:r>
              <a:rPr lang="en-US" altLang="zh-CN" dirty="0"/>
              <a:t>(</a:t>
            </a:r>
            <a:r>
              <a:rPr lang="zh-CN" altLang="en-US" dirty="0">
                <a:solidFill>
                  <a:srgbClr val="C00000"/>
                </a:solidFill>
              </a:rPr>
              <a:t>死代码</a:t>
            </a:r>
            <a:r>
              <a:rPr lang="en-US" altLang="zh-CN" dirty="0"/>
              <a:t>Dead-Code ) </a:t>
            </a:r>
            <a:r>
              <a:rPr lang="zh-CN" altLang="en-US" dirty="0"/>
              <a:t>：其计算结果永远不会被使用的语句</a:t>
            </a:r>
          </a:p>
          <a:p>
            <a:endParaRPr lang="en-US" altLang="zh-CN" dirty="0"/>
          </a:p>
          <a:p>
            <a:pPr marL="0" indent="0">
              <a:buNone/>
            </a:pPr>
            <a:endParaRPr lang="en-US" altLang="zh-CN" dirty="0"/>
          </a:p>
          <a:p>
            <a:endParaRPr lang="zh-CN" altLang="en-US" dirty="0"/>
          </a:p>
        </p:txBody>
      </p:sp>
      <p:sp>
        <p:nvSpPr>
          <p:cNvPr id="4" name="灯片编号占位符 3">
            <a:extLst>
              <a:ext uri="{FF2B5EF4-FFF2-40B4-BE49-F238E27FC236}">
                <a16:creationId xmlns:a16="http://schemas.microsoft.com/office/drawing/2014/main" id="{F5A42DA4-A693-4A27-87BF-E08F8F1DE8A9}"/>
              </a:ext>
            </a:extLst>
          </p:cNvPr>
          <p:cNvSpPr>
            <a:spLocks noGrp="1"/>
          </p:cNvSpPr>
          <p:nvPr>
            <p:ph type="sldNum" sz="quarter" idx="4"/>
          </p:nvPr>
        </p:nvSpPr>
        <p:spPr/>
        <p:txBody>
          <a:bodyPr/>
          <a:lstStyle/>
          <a:p>
            <a:fld id="{E3A857A3-1012-4184-86F6-41658C62E65F}" type="slidenum">
              <a:rPr lang="en-US" smtClean="0"/>
              <a:pPr/>
              <a:t>61</a:t>
            </a:fld>
            <a:endParaRPr lang="en-US" dirty="0"/>
          </a:p>
        </p:txBody>
      </p:sp>
    </p:spTree>
    <p:extLst>
      <p:ext uri="{BB962C8B-B14F-4D97-AF65-F5344CB8AC3E}">
        <p14:creationId xmlns:p14="http://schemas.microsoft.com/office/powerpoint/2010/main" val="9654268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751795" cy="793271"/>
          </a:xfrm>
        </p:spPr>
        <p:txBody>
          <a:bodyPr/>
          <a:lstStyle/>
          <a:p>
            <a:r>
              <a:rPr lang="zh-CN" altLang="en-US" dirty="0"/>
              <a:t>例</a:t>
            </a:r>
          </a:p>
        </p:txBody>
      </p:sp>
      <p:sp>
        <p:nvSpPr>
          <p:cNvPr id="4" name="灯片编号占位符 3">
            <a:extLst>
              <a:ext uri="{FF2B5EF4-FFF2-40B4-BE49-F238E27FC236}">
                <a16:creationId xmlns:a16="http://schemas.microsoft.com/office/drawing/2014/main" id="{F5A42DA4-A693-4A27-87BF-E08F8F1DE8A9}"/>
              </a:ext>
            </a:extLst>
          </p:cNvPr>
          <p:cNvSpPr>
            <a:spLocks noGrp="1"/>
          </p:cNvSpPr>
          <p:nvPr>
            <p:ph type="sldNum" sz="quarter" idx="4"/>
          </p:nvPr>
        </p:nvSpPr>
        <p:spPr/>
        <p:txBody>
          <a:bodyPr/>
          <a:lstStyle/>
          <a:p>
            <a:fld id="{E3A857A3-1012-4184-86F6-41658C62E65F}" type="slidenum">
              <a:rPr lang="en-US" smtClean="0"/>
              <a:pPr/>
              <a:t>62</a:t>
            </a:fld>
            <a:endParaRPr lang="en-US" dirty="0"/>
          </a:p>
        </p:txBody>
      </p:sp>
      <p:sp>
        <p:nvSpPr>
          <p:cNvPr id="5" name="Rectangle 35">
            <a:extLst>
              <a:ext uri="{FF2B5EF4-FFF2-40B4-BE49-F238E27FC236}">
                <a16:creationId xmlns:a16="http://schemas.microsoft.com/office/drawing/2014/main" id="{8E92510B-4375-444A-8F22-0AE624590326}"/>
              </a:ext>
            </a:extLst>
          </p:cNvPr>
          <p:cNvSpPr>
            <a:spLocks noChangeArrowheads="1"/>
          </p:cNvSpPr>
          <p:nvPr/>
        </p:nvSpPr>
        <p:spPr bwMode="auto">
          <a:xfrm>
            <a:off x="7504803" y="3533563"/>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7" name="Rectangle 33">
            <a:extLst>
              <a:ext uri="{FF2B5EF4-FFF2-40B4-BE49-F238E27FC236}">
                <a16:creationId xmlns:a16="http://schemas.microsoft.com/office/drawing/2014/main" id="{C753F15E-186B-405C-A579-2F7B681D2678}"/>
              </a:ext>
            </a:extLst>
          </p:cNvPr>
          <p:cNvSpPr>
            <a:spLocks noChangeArrowheads="1"/>
          </p:cNvSpPr>
          <p:nvPr/>
        </p:nvSpPr>
        <p:spPr bwMode="auto">
          <a:xfrm>
            <a:off x="2859778" y="3397038"/>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grpSp>
        <p:nvGrpSpPr>
          <p:cNvPr id="8" name="组合 49">
            <a:extLst>
              <a:ext uri="{FF2B5EF4-FFF2-40B4-BE49-F238E27FC236}">
                <a16:creationId xmlns:a16="http://schemas.microsoft.com/office/drawing/2014/main" id="{8D5D892A-F604-4530-A33D-CD5E5FB6E6A2}"/>
              </a:ext>
            </a:extLst>
          </p:cNvPr>
          <p:cNvGrpSpPr>
            <a:grpSpLocks/>
          </p:cNvGrpSpPr>
          <p:nvPr/>
        </p:nvGrpSpPr>
        <p:grpSpPr bwMode="auto">
          <a:xfrm>
            <a:off x="2383528" y="1301538"/>
            <a:ext cx="5056187" cy="4065587"/>
            <a:chOff x="1071538" y="195263"/>
            <a:chExt cx="5056212" cy="4065587"/>
          </a:xfrm>
        </p:grpSpPr>
        <p:sp>
          <p:nvSpPr>
            <p:cNvPr id="9" name="Rectangle 4">
              <a:extLst>
                <a:ext uri="{FF2B5EF4-FFF2-40B4-BE49-F238E27FC236}">
                  <a16:creationId xmlns:a16="http://schemas.microsoft.com/office/drawing/2014/main" id="{017A94F5-0E95-423A-86FA-147642E11D1B}"/>
                </a:ext>
              </a:extLst>
            </p:cNvPr>
            <p:cNvSpPr>
              <a:spLocks noChangeArrowheads="1"/>
            </p:cNvSpPr>
            <p:nvPr/>
          </p:nvSpPr>
          <p:spPr bwMode="auto">
            <a:xfrm>
              <a:off x="3625838" y="212725"/>
              <a:ext cx="1693871"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0" name="Rectangle 5">
              <a:extLst>
                <a:ext uri="{FF2B5EF4-FFF2-40B4-BE49-F238E27FC236}">
                  <a16:creationId xmlns:a16="http://schemas.microsoft.com/office/drawing/2014/main" id="{50D8408D-F11E-4BCA-B00F-0BB837D6DB04}"/>
                </a:ext>
              </a:extLst>
            </p:cNvPr>
            <p:cNvSpPr>
              <a:spLocks noChangeArrowheads="1"/>
            </p:cNvSpPr>
            <p:nvPr/>
          </p:nvSpPr>
          <p:spPr bwMode="auto">
            <a:xfrm>
              <a:off x="3622663" y="1350963"/>
              <a:ext cx="1711333"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1" name="Rectangle 6">
              <a:extLst>
                <a:ext uri="{FF2B5EF4-FFF2-40B4-BE49-F238E27FC236}">
                  <a16:creationId xmlns:a16="http://schemas.microsoft.com/office/drawing/2014/main" id="{77D59777-4882-40EF-9E36-CE50218061AE}"/>
                </a:ext>
              </a:extLst>
            </p:cNvPr>
            <p:cNvSpPr>
              <a:spLocks noChangeArrowheads="1"/>
            </p:cNvSpPr>
            <p:nvPr/>
          </p:nvSpPr>
          <p:spPr bwMode="auto">
            <a:xfrm>
              <a:off x="5446713" y="195263"/>
              <a:ext cx="39370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2" name="Rectangle 7">
              <a:extLst>
                <a:ext uri="{FF2B5EF4-FFF2-40B4-BE49-F238E27FC236}">
                  <a16:creationId xmlns:a16="http://schemas.microsoft.com/office/drawing/2014/main" id="{B5358AAE-E758-4B6C-826F-D6C5571AFC81}"/>
                </a:ext>
              </a:extLst>
            </p:cNvPr>
            <p:cNvSpPr>
              <a:spLocks noChangeArrowheads="1"/>
            </p:cNvSpPr>
            <p:nvPr/>
          </p:nvSpPr>
          <p:spPr bwMode="auto">
            <a:xfrm>
              <a:off x="5429256" y="1258888"/>
              <a:ext cx="627062"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8">
              <a:extLst>
                <a:ext uri="{FF2B5EF4-FFF2-40B4-BE49-F238E27FC236}">
                  <a16:creationId xmlns:a16="http://schemas.microsoft.com/office/drawing/2014/main" id="{32D9B144-7F23-4EBC-B10B-D86ED25D52AE}"/>
                </a:ext>
              </a:extLst>
            </p:cNvPr>
            <p:cNvSpPr>
              <a:spLocks noChangeArrowheads="1"/>
            </p:cNvSpPr>
            <p:nvPr/>
          </p:nvSpPr>
          <p:spPr bwMode="auto">
            <a:xfrm>
              <a:off x="3640126" y="2500313"/>
              <a:ext cx="1711333"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4" name="Line 9">
              <a:extLst>
                <a:ext uri="{FF2B5EF4-FFF2-40B4-BE49-F238E27FC236}">
                  <a16:creationId xmlns:a16="http://schemas.microsoft.com/office/drawing/2014/main" id="{202C85E2-D5A3-461C-8ECE-1E093328D0A6}"/>
                </a:ext>
              </a:extLst>
            </p:cNvPr>
            <p:cNvSpPr>
              <a:spLocks noChangeShapeType="1"/>
            </p:cNvSpPr>
            <p:nvPr/>
          </p:nvSpPr>
          <p:spPr bwMode="auto">
            <a:xfrm>
              <a:off x="4457700" y="1035050"/>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5" name="Line 10">
              <a:extLst>
                <a:ext uri="{FF2B5EF4-FFF2-40B4-BE49-F238E27FC236}">
                  <a16:creationId xmlns:a16="http://schemas.microsoft.com/office/drawing/2014/main" id="{FC1930B9-E420-46E4-BF89-C29050E06652}"/>
                </a:ext>
              </a:extLst>
            </p:cNvPr>
            <p:cNvSpPr>
              <a:spLocks noChangeShapeType="1"/>
            </p:cNvSpPr>
            <p:nvPr/>
          </p:nvSpPr>
          <p:spPr bwMode="auto">
            <a:xfrm>
              <a:off x="4440238" y="2184400"/>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Rectangle 11">
              <a:extLst>
                <a:ext uri="{FF2B5EF4-FFF2-40B4-BE49-F238E27FC236}">
                  <a16:creationId xmlns:a16="http://schemas.microsoft.com/office/drawing/2014/main" id="{3B760ADA-C6DF-40DD-B13C-7F4DF496BB06}"/>
                </a:ext>
              </a:extLst>
            </p:cNvPr>
            <p:cNvSpPr>
              <a:spLocks noChangeArrowheads="1"/>
            </p:cNvSpPr>
            <p:nvPr/>
          </p:nvSpPr>
          <p:spPr bwMode="auto">
            <a:xfrm>
              <a:off x="3640126" y="3662363"/>
              <a:ext cx="1725621"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7" name="Line 12">
              <a:extLst>
                <a:ext uri="{FF2B5EF4-FFF2-40B4-BE49-F238E27FC236}">
                  <a16:creationId xmlns:a16="http://schemas.microsoft.com/office/drawing/2014/main" id="{7DA824F4-A0B2-4D99-9517-7CA3EE2077A1}"/>
                </a:ext>
              </a:extLst>
            </p:cNvPr>
            <p:cNvSpPr>
              <a:spLocks noChangeShapeType="1"/>
            </p:cNvSpPr>
            <p:nvPr/>
          </p:nvSpPr>
          <p:spPr bwMode="auto">
            <a:xfrm>
              <a:off x="4440238" y="3332163"/>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8" name="Rectangle 14">
              <a:extLst>
                <a:ext uri="{FF2B5EF4-FFF2-40B4-BE49-F238E27FC236}">
                  <a16:creationId xmlns:a16="http://schemas.microsoft.com/office/drawing/2014/main" id="{110A0DC5-F111-429E-A028-B733BBF71BEE}"/>
                </a:ext>
              </a:extLst>
            </p:cNvPr>
            <p:cNvSpPr>
              <a:spLocks noChangeArrowheads="1"/>
            </p:cNvSpPr>
            <p:nvPr/>
          </p:nvSpPr>
          <p:spPr bwMode="auto">
            <a:xfrm>
              <a:off x="5446723" y="3567113"/>
              <a:ext cx="6254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9" name="Rectangle 15">
              <a:extLst>
                <a:ext uri="{FF2B5EF4-FFF2-40B4-BE49-F238E27FC236}">
                  <a16:creationId xmlns:a16="http://schemas.microsoft.com/office/drawing/2014/main" id="{8A08F601-37D6-4426-B243-F7B97EB0E17F}"/>
                </a:ext>
              </a:extLst>
            </p:cNvPr>
            <p:cNvSpPr>
              <a:spLocks noChangeArrowheads="1"/>
            </p:cNvSpPr>
            <p:nvPr/>
          </p:nvSpPr>
          <p:spPr bwMode="auto">
            <a:xfrm>
              <a:off x="5443548" y="2408238"/>
              <a:ext cx="6286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Rectangle 16">
              <a:extLst>
                <a:ext uri="{FF2B5EF4-FFF2-40B4-BE49-F238E27FC236}">
                  <a16:creationId xmlns:a16="http://schemas.microsoft.com/office/drawing/2014/main" id="{BC92F19C-8420-49D3-BE13-35E535A4A1BE}"/>
                </a:ext>
              </a:extLst>
            </p:cNvPr>
            <p:cNvSpPr>
              <a:spLocks noChangeArrowheads="1"/>
            </p:cNvSpPr>
            <p:nvPr/>
          </p:nvSpPr>
          <p:spPr bwMode="auto">
            <a:xfrm>
              <a:off x="1071538" y="2283718"/>
              <a:ext cx="51435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 name="Line 18">
              <a:extLst>
                <a:ext uri="{FF2B5EF4-FFF2-40B4-BE49-F238E27FC236}">
                  <a16:creationId xmlns:a16="http://schemas.microsoft.com/office/drawing/2014/main" id="{ACE642FC-7872-4393-BFA7-7836A7A099CC}"/>
                </a:ext>
              </a:extLst>
            </p:cNvPr>
            <p:cNvSpPr>
              <a:spLocks noChangeShapeType="1"/>
            </p:cNvSpPr>
            <p:nvPr/>
          </p:nvSpPr>
          <p:spPr bwMode="auto">
            <a:xfrm flipH="1">
              <a:off x="2754313" y="3967163"/>
              <a:ext cx="1503362"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Line 19">
              <a:extLst>
                <a:ext uri="{FF2B5EF4-FFF2-40B4-BE49-F238E27FC236}">
                  <a16:creationId xmlns:a16="http://schemas.microsoft.com/office/drawing/2014/main" id="{74403CC0-91D0-4459-9AC8-61F1D7B467AD}"/>
                </a:ext>
              </a:extLst>
            </p:cNvPr>
            <p:cNvSpPr>
              <a:spLocks noChangeShapeType="1"/>
            </p:cNvSpPr>
            <p:nvPr/>
          </p:nvSpPr>
          <p:spPr bwMode="auto">
            <a:xfrm>
              <a:off x="4640263" y="3967163"/>
              <a:ext cx="1487487"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Freeform 21">
              <a:extLst>
                <a:ext uri="{FF2B5EF4-FFF2-40B4-BE49-F238E27FC236}">
                  <a16:creationId xmlns:a16="http://schemas.microsoft.com/office/drawing/2014/main" id="{86F61ECA-C875-434A-A81C-804E2DE8C3BE}"/>
                </a:ext>
              </a:extLst>
            </p:cNvPr>
            <p:cNvSpPr>
              <a:spLocks/>
            </p:cNvSpPr>
            <p:nvPr/>
          </p:nvSpPr>
          <p:spPr bwMode="auto">
            <a:xfrm rot="367755">
              <a:off x="2913895" y="1183839"/>
              <a:ext cx="768350"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2">
              <a:extLst>
                <a:ext uri="{FF2B5EF4-FFF2-40B4-BE49-F238E27FC236}">
                  <a16:creationId xmlns:a16="http://schemas.microsoft.com/office/drawing/2014/main" id="{47A41BF7-ADC9-4947-89F9-6608B0AF8EAF}"/>
                </a:ext>
              </a:extLst>
            </p:cNvPr>
            <p:cNvSpPr>
              <a:spLocks/>
            </p:cNvSpPr>
            <p:nvPr/>
          </p:nvSpPr>
          <p:spPr bwMode="auto">
            <a:xfrm rot="190181">
              <a:off x="2923094" y="2346797"/>
              <a:ext cx="754062"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grpSp>
      <p:sp>
        <p:nvSpPr>
          <p:cNvPr id="25" name="任意多边形 27">
            <a:extLst>
              <a:ext uri="{FF2B5EF4-FFF2-40B4-BE49-F238E27FC236}">
                <a16:creationId xmlns:a16="http://schemas.microsoft.com/office/drawing/2014/main" id="{584407F9-A1F3-4C74-9562-2BF263AD0AED}"/>
              </a:ext>
            </a:extLst>
          </p:cNvPr>
          <p:cNvSpPr/>
          <p:nvPr/>
        </p:nvSpPr>
        <p:spPr>
          <a:xfrm>
            <a:off x="2258115" y="1900025"/>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6" name="Rectangle 20">
            <a:extLst>
              <a:ext uri="{FF2B5EF4-FFF2-40B4-BE49-F238E27FC236}">
                <a16:creationId xmlns:a16="http://schemas.microsoft.com/office/drawing/2014/main" id="{6B9C5031-9191-4785-B315-7C44DD2D0130}"/>
              </a:ext>
            </a:extLst>
          </p:cNvPr>
          <p:cNvSpPr>
            <a:spLocks noChangeArrowheads="1"/>
          </p:cNvSpPr>
          <p:nvPr/>
        </p:nvSpPr>
        <p:spPr bwMode="auto">
          <a:xfrm>
            <a:off x="8476353" y="3173200"/>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srgbClr val="000000"/>
                </a:solidFill>
                <a:latin typeface="Times New Roman" panose="02020603050405020304" pitchFamily="18" charset="0"/>
              </a:rPr>
              <a:t>B</a:t>
            </a:r>
            <a:r>
              <a:rPr lang="en-US" altLang="zh-CN" i="1" baseline="-25000">
                <a:solidFill>
                  <a:srgbClr val="000000"/>
                </a:solidFill>
                <a:latin typeface="Times New Roman" panose="02020603050405020304" pitchFamily="18" charset="0"/>
              </a:rPr>
              <a:t>6</a:t>
            </a:r>
            <a:endParaRPr lang="en-US" altLang="zh-CN" i="1">
              <a:solidFill>
                <a:srgbClr val="000000"/>
              </a:solidFill>
              <a:latin typeface="Times New Roman" panose="02020603050405020304" pitchFamily="18" charset="0"/>
            </a:endParaRPr>
          </a:p>
        </p:txBody>
      </p:sp>
      <p:sp>
        <p:nvSpPr>
          <p:cNvPr id="27" name="Rectangle 5">
            <a:extLst>
              <a:ext uri="{FF2B5EF4-FFF2-40B4-BE49-F238E27FC236}">
                <a16:creationId xmlns:a16="http://schemas.microsoft.com/office/drawing/2014/main" id="{17F9E8F5-3C4F-47F1-9B8C-A1303AFB63B1}"/>
              </a:ext>
            </a:extLst>
          </p:cNvPr>
          <p:cNvSpPr>
            <a:spLocks noChangeArrowheads="1"/>
          </p:cNvSpPr>
          <p:nvPr/>
        </p:nvSpPr>
        <p:spPr bwMode="auto">
          <a:xfrm>
            <a:off x="2880415" y="2320713"/>
            <a:ext cx="1111250" cy="930275"/>
          </a:xfrm>
          <a:prstGeom prst="rect">
            <a:avLst/>
          </a:prstGeom>
          <a:solidFill>
            <a:schemeClr val="accent1">
              <a:lumMod val="40000"/>
              <a:lumOff val="6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5</a:t>
            </a:r>
            <a:endPar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4</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0" u="none" strike="noStrike" kern="0" cap="none" spc="0" normalizeH="0" baseline="0" noProof="0" dirty="0" err="1">
                <a:ln>
                  <a:noFill/>
                </a:ln>
                <a:solidFill>
                  <a:srgbClr val="000000"/>
                </a:solidFill>
                <a:effectLst/>
                <a:uLnTx/>
                <a:uFillTx/>
                <a:latin typeface="Times New Roman" pitchFamily="18" charset="0"/>
                <a:ea typeface="宋体" panose="02010600030101010101" pitchFamily="2" charset="-122"/>
              </a:rPr>
              <a:t>goto</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B</a:t>
            </a:r>
            <a:r>
              <a:rPr kumimoji="0" lang="en-US" altLang="zh-CN" sz="2000" b="1" i="0"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p>
        </p:txBody>
      </p:sp>
      <p:sp>
        <p:nvSpPr>
          <p:cNvPr id="28" name="Rectangle 35">
            <a:extLst>
              <a:ext uri="{FF2B5EF4-FFF2-40B4-BE49-F238E27FC236}">
                <a16:creationId xmlns:a16="http://schemas.microsoft.com/office/drawing/2014/main" id="{9120B191-A35D-4753-B27F-E5AE093CF1A7}"/>
              </a:ext>
            </a:extLst>
          </p:cNvPr>
          <p:cNvSpPr>
            <a:spLocks noChangeArrowheads="1"/>
          </p:cNvSpPr>
          <p:nvPr/>
        </p:nvSpPr>
        <p:spPr bwMode="auto">
          <a:xfrm>
            <a:off x="7463528" y="2217525"/>
            <a:ext cx="1308100" cy="906463"/>
          </a:xfrm>
          <a:prstGeom prst="rect">
            <a:avLst/>
          </a:prstGeom>
          <a:solidFill>
            <a:schemeClr val="accent1">
              <a:lumMod val="40000"/>
              <a:lumOff val="6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9" name="矩形 28">
            <a:extLst>
              <a:ext uri="{FF2B5EF4-FFF2-40B4-BE49-F238E27FC236}">
                <a16:creationId xmlns:a16="http://schemas.microsoft.com/office/drawing/2014/main" id="{1D2CEF74-EBEC-46E3-BF83-C537EC07DDDD}"/>
              </a:ext>
            </a:extLst>
          </p:cNvPr>
          <p:cNvSpPr>
            <a:spLocks noChangeArrowheads="1"/>
          </p:cNvSpPr>
          <p:nvPr/>
        </p:nvSpPr>
        <p:spPr bwMode="auto">
          <a:xfrm>
            <a:off x="3287616" y="5928997"/>
            <a:ext cx="5329238" cy="684212"/>
          </a:xfrm>
          <a:prstGeom prst="rect">
            <a:avLst/>
          </a:prstGeom>
          <a:solidFill>
            <a:schemeClr val="accent1">
              <a:lumMod val="40000"/>
              <a:lumOff val="60000"/>
            </a:schemeClr>
          </a:solidFill>
          <a:ln w="9525">
            <a:solidFill>
              <a:sysClr val="windowText" lastClr="000000"/>
            </a:solidFill>
            <a:miter lim="800000"/>
            <a:headEnd/>
            <a:tailEnd/>
          </a:ln>
        </p:spPr>
        <p:txBody>
          <a:bodyPr lIns="68580" tIns="34290" rIns="68580" bIns="3429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程序员不大可能有意引入无用代码，无用代码通常是因为前面执行过的某些转换而造成的</a:t>
            </a:r>
          </a:p>
        </p:txBody>
      </p:sp>
      <p:sp>
        <p:nvSpPr>
          <p:cNvPr id="30" name="云形标注 34">
            <a:extLst>
              <a:ext uri="{FF2B5EF4-FFF2-40B4-BE49-F238E27FC236}">
                <a16:creationId xmlns:a16="http://schemas.microsoft.com/office/drawing/2014/main" id="{61E50C97-FD45-44A7-BC3E-4C19EEC97ADE}"/>
              </a:ext>
            </a:extLst>
          </p:cNvPr>
          <p:cNvSpPr>
            <a:spLocks noChangeArrowheads="1"/>
          </p:cNvSpPr>
          <p:nvPr/>
        </p:nvSpPr>
        <p:spPr bwMode="auto">
          <a:xfrm>
            <a:off x="7182540" y="1144375"/>
            <a:ext cx="2786063" cy="998538"/>
          </a:xfrm>
          <a:prstGeom prst="cloudCallout">
            <a:avLst>
              <a:gd name="adj1" fmla="val -64717"/>
              <a:gd name="adj2" fmla="val 62804"/>
            </a:avLst>
          </a:prstGeom>
          <a:solidFill>
            <a:srgbClr val="073E87">
              <a:lumMod val="60000"/>
              <a:lumOff val="40000"/>
            </a:srgbClr>
          </a:solidFill>
          <a:ln w="9525" algn="ctr">
            <a:solidFill>
              <a:sysClr val="windowText" lastClr="000000"/>
            </a:solidFill>
            <a:round/>
            <a:headEnd/>
            <a:tailEnd/>
          </a:ln>
        </p:spPr>
        <p:txBody>
          <a:bodyPr lIns="68580" tIns="34290" rIns="68580" bIns="34290"/>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楷体" pitchFamily="49" charset="-122"/>
                <a:ea typeface="楷体" pitchFamily="49" charset="-122"/>
                <a:cs typeface="Times New Roman" pitchFamily="18" charset="0"/>
              </a:rPr>
              <a:t>如何自动识别无用代码？</a:t>
            </a:r>
            <a:endParaRPr kumimoji="0" lang="en-US" altLang="zh-CN" sz="2000" b="1" i="0" u="none" strike="noStrike" kern="0" cap="none" spc="0" normalizeH="0" baseline="0" noProof="0" dirty="0">
              <a:ln>
                <a:noFill/>
              </a:ln>
              <a:solidFill>
                <a:prstClr val="white"/>
              </a:solidFill>
              <a:effectLst/>
              <a:uLnTx/>
              <a:uFillTx/>
              <a:latin typeface="楷体" pitchFamily="49" charset="-122"/>
              <a:ea typeface="楷体" pitchFamily="49" charset="-122"/>
              <a:cs typeface="Times New Roman" pitchFamily="18" charset="0"/>
            </a:endParaRPr>
          </a:p>
        </p:txBody>
      </p:sp>
    </p:spTree>
    <p:extLst>
      <p:ext uri="{BB962C8B-B14F-4D97-AF65-F5344CB8AC3E}">
        <p14:creationId xmlns:p14="http://schemas.microsoft.com/office/powerpoint/2010/main" val="234042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p:cTn id="28" dur="500" fill="hold"/>
                                        <p:tgtEl>
                                          <p:spTgt spid="30"/>
                                        </p:tgtEl>
                                        <p:attrNameLst>
                                          <p:attrName>ppt_w</p:attrName>
                                        </p:attrNameLst>
                                      </p:cBhvr>
                                      <p:tavLst>
                                        <p:tav tm="0">
                                          <p:val>
                                            <p:fltVal val="0"/>
                                          </p:val>
                                        </p:tav>
                                        <p:tav tm="100000">
                                          <p:val>
                                            <p:strVal val="#ppt_w"/>
                                          </p:val>
                                        </p:tav>
                                      </p:tavLst>
                                    </p:anim>
                                    <p:anim calcmode="lin" valueType="num">
                                      <p:cBhvr>
                                        <p:cTn id="29" dur="500" fill="hold"/>
                                        <p:tgtEl>
                                          <p:spTgt spid="30"/>
                                        </p:tgtEl>
                                        <p:attrNameLst>
                                          <p:attrName>ppt_h</p:attrName>
                                        </p:attrNameLst>
                                      </p:cBhvr>
                                      <p:tavLst>
                                        <p:tav tm="0">
                                          <p:val>
                                            <p:fltVal val="0"/>
                                          </p:val>
                                        </p:tav>
                                        <p:tav tm="100000">
                                          <p:val>
                                            <p:strVal val="#ppt_h"/>
                                          </p:val>
                                        </p:tav>
                                      </p:tavLst>
                                    </p:anim>
                                    <p:animEffect transition="in" filter="fad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3" y="942764"/>
            <a:ext cx="1895706" cy="617641"/>
          </a:xfrm>
        </p:spPr>
        <p:txBody>
          <a:bodyPr/>
          <a:lstStyle/>
          <a:p>
            <a:r>
              <a:rPr lang="zh-CN" altLang="en-US" dirty="0"/>
              <a:t>例</a:t>
            </a:r>
          </a:p>
        </p:txBody>
      </p:sp>
      <p:sp>
        <p:nvSpPr>
          <p:cNvPr id="4" name="灯片编号占位符 3">
            <a:extLst>
              <a:ext uri="{FF2B5EF4-FFF2-40B4-BE49-F238E27FC236}">
                <a16:creationId xmlns:a16="http://schemas.microsoft.com/office/drawing/2014/main" id="{F5A42DA4-A693-4A27-87BF-E08F8F1DE8A9}"/>
              </a:ext>
            </a:extLst>
          </p:cNvPr>
          <p:cNvSpPr>
            <a:spLocks noGrp="1"/>
          </p:cNvSpPr>
          <p:nvPr>
            <p:ph type="sldNum" sz="quarter" idx="4"/>
          </p:nvPr>
        </p:nvSpPr>
        <p:spPr/>
        <p:txBody>
          <a:bodyPr/>
          <a:lstStyle/>
          <a:p>
            <a:fld id="{E3A857A3-1012-4184-86F6-41658C62E65F}" type="slidenum">
              <a:rPr lang="en-US" smtClean="0"/>
              <a:pPr/>
              <a:t>63</a:t>
            </a:fld>
            <a:endParaRPr lang="en-US" dirty="0"/>
          </a:p>
        </p:txBody>
      </p:sp>
      <p:sp>
        <p:nvSpPr>
          <p:cNvPr id="5" name="Rectangle 33">
            <a:extLst>
              <a:ext uri="{FF2B5EF4-FFF2-40B4-BE49-F238E27FC236}">
                <a16:creationId xmlns:a16="http://schemas.microsoft.com/office/drawing/2014/main" id="{8B2BBB5B-AEF5-49FA-B210-DCC55FEE9B23}"/>
              </a:ext>
            </a:extLst>
          </p:cNvPr>
          <p:cNvSpPr>
            <a:spLocks noChangeArrowheads="1"/>
          </p:cNvSpPr>
          <p:nvPr/>
        </p:nvSpPr>
        <p:spPr bwMode="auto">
          <a:xfrm>
            <a:off x="2856603" y="3784738"/>
            <a:ext cx="1189037" cy="2403475"/>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7</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7</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10</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10</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7" name="Rectangle 4">
            <a:extLst>
              <a:ext uri="{FF2B5EF4-FFF2-40B4-BE49-F238E27FC236}">
                <a16:creationId xmlns:a16="http://schemas.microsoft.com/office/drawing/2014/main" id="{75020493-8B76-4A84-8136-7363A90FC67C}"/>
              </a:ext>
            </a:extLst>
          </p:cNvPr>
          <p:cNvSpPr>
            <a:spLocks noChangeArrowheads="1"/>
          </p:cNvSpPr>
          <p:nvPr/>
        </p:nvSpPr>
        <p:spPr bwMode="auto">
          <a:xfrm>
            <a:off x="4937815" y="1732100"/>
            <a:ext cx="1693863" cy="814388"/>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8" name="Rectangle 5">
            <a:extLst>
              <a:ext uri="{FF2B5EF4-FFF2-40B4-BE49-F238E27FC236}">
                <a16:creationId xmlns:a16="http://schemas.microsoft.com/office/drawing/2014/main" id="{90236998-3C25-488D-9555-47D9494DF0C2}"/>
              </a:ext>
            </a:extLst>
          </p:cNvPr>
          <p:cNvSpPr>
            <a:spLocks noChangeArrowheads="1"/>
          </p:cNvSpPr>
          <p:nvPr/>
        </p:nvSpPr>
        <p:spPr bwMode="auto">
          <a:xfrm>
            <a:off x="4934640" y="2870338"/>
            <a:ext cx="1711325" cy="814387"/>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9" name="Rectangle 6">
            <a:extLst>
              <a:ext uri="{FF2B5EF4-FFF2-40B4-BE49-F238E27FC236}">
                <a16:creationId xmlns:a16="http://schemas.microsoft.com/office/drawing/2014/main" id="{6F350931-EE84-4F2F-B28F-87DEFDE37938}"/>
              </a:ext>
            </a:extLst>
          </p:cNvPr>
          <p:cNvSpPr>
            <a:spLocks noChangeArrowheads="1"/>
          </p:cNvSpPr>
          <p:nvPr/>
        </p:nvSpPr>
        <p:spPr bwMode="auto">
          <a:xfrm>
            <a:off x="6758678" y="1714638"/>
            <a:ext cx="39370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srgbClr val="000000"/>
                </a:solidFill>
                <a:latin typeface="Times New Roman" panose="02020603050405020304" pitchFamily="18" charset="0"/>
              </a:rPr>
              <a:t>B</a:t>
            </a:r>
            <a:r>
              <a:rPr lang="en-US" altLang="zh-CN" i="1" baseline="-25000">
                <a:solidFill>
                  <a:srgbClr val="000000"/>
                </a:solidFill>
                <a:latin typeface="Times New Roman" panose="02020603050405020304" pitchFamily="18" charset="0"/>
              </a:rPr>
              <a:t>1</a:t>
            </a:r>
            <a:endParaRPr lang="en-US" altLang="zh-CN" i="1">
              <a:solidFill>
                <a:srgbClr val="000000"/>
              </a:solidFill>
              <a:latin typeface="Times New Roman" panose="02020603050405020304" pitchFamily="18" charset="0"/>
            </a:endParaRPr>
          </a:p>
        </p:txBody>
      </p:sp>
      <p:sp>
        <p:nvSpPr>
          <p:cNvPr id="10" name="Rectangle 7">
            <a:extLst>
              <a:ext uri="{FF2B5EF4-FFF2-40B4-BE49-F238E27FC236}">
                <a16:creationId xmlns:a16="http://schemas.microsoft.com/office/drawing/2014/main" id="{73A72E39-07E8-4509-91CB-671537B59BE4}"/>
              </a:ext>
            </a:extLst>
          </p:cNvPr>
          <p:cNvSpPr>
            <a:spLocks noChangeArrowheads="1"/>
          </p:cNvSpPr>
          <p:nvPr/>
        </p:nvSpPr>
        <p:spPr bwMode="auto">
          <a:xfrm>
            <a:off x="6741215" y="2778263"/>
            <a:ext cx="62706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srgbClr val="000000"/>
                </a:solidFill>
                <a:latin typeface="Times New Roman" panose="02020603050405020304" pitchFamily="18" charset="0"/>
              </a:rPr>
              <a:t>B</a:t>
            </a:r>
            <a:r>
              <a:rPr lang="en-US" altLang="zh-CN" i="1" baseline="-25000">
                <a:solidFill>
                  <a:srgbClr val="000000"/>
                </a:solidFill>
                <a:latin typeface="Times New Roman" panose="02020603050405020304" pitchFamily="18" charset="0"/>
              </a:rPr>
              <a:t>2</a:t>
            </a:r>
            <a:endParaRPr lang="en-US" altLang="zh-CN" i="1">
              <a:solidFill>
                <a:srgbClr val="000000"/>
              </a:solidFill>
              <a:latin typeface="Times New Roman" panose="02020603050405020304" pitchFamily="18" charset="0"/>
            </a:endParaRPr>
          </a:p>
        </p:txBody>
      </p:sp>
      <p:sp>
        <p:nvSpPr>
          <p:cNvPr id="11" name="Rectangle 8">
            <a:extLst>
              <a:ext uri="{FF2B5EF4-FFF2-40B4-BE49-F238E27FC236}">
                <a16:creationId xmlns:a16="http://schemas.microsoft.com/office/drawing/2014/main" id="{03CEF9C6-596E-44C8-9B68-466CCE5F62DB}"/>
              </a:ext>
            </a:extLst>
          </p:cNvPr>
          <p:cNvSpPr>
            <a:spLocks noChangeArrowheads="1"/>
          </p:cNvSpPr>
          <p:nvPr/>
        </p:nvSpPr>
        <p:spPr bwMode="auto">
          <a:xfrm>
            <a:off x="4952103" y="4019688"/>
            <a:ext cx="1711325" cy="812800"/>
          </a:xfrm>
          <a:prstGeom prst="rect">
            <a:avLst/>
          </a:prstGeom>
          <a:solidFill>
            <a:schemeClr val="accent4">
              <a:lumMod val="40000"/>
              <a:lumOff val="60000"/>
            </a:schemeClr>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2" name="Line 9">
            <a:extLst>
              <a:ext uri="{FF2B5EF4-FFF2-40B4-BE49-F238E27FC236}">
                <a16:creationId xmlns:a16="http://schemas.microsoft.com/office/drawing/2014/main" id="{A31EDE90-C89D-410A-AD3B-1CBFD2644700}"/>
              </a:ext>
            </a:extLst>
          </p:cNvPr>
          <p:cNvSpPr>
            <a:spLocks noChangeShapeType="1"/>
          </p:cNvSpPr>
          <p:nvPr/>
        </p:nvSpPr>
        <p:spPr bwMode="auto">
          <a:xfrm>
            <a:off x="5769665" y="2554425"/>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3" name="Line 10">
            <a:extLst>
              <a:ext uri="{FF2B5EF4-FFF2-40B4-BE49-F238E27FC236}">
                <a16:creationId xmlns:a16="http://schemas.microsoft.com/office/drawing/2014/main" id="{B7A0CC6C-19BD-4A53-B223-01ABD4A59CDE}"/>
              </a:ext>
            </a:extLst>
          </p:cNvPr>
          <p:cNvSpPr>
            <a:spLocks noChangeShapeType="1"/>
          </p:cNvSpPr>
          <p:nvPr/>
        </p:nvSpPr>
        <p:spPr bwMode="auto">
          <a:xfrm>
            <a:off x="5752203" y="3703775"/>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4" name="Rectangle 11">
            <a:extLst>
              <a:ext uri="{FF2B5EF4-FFF2-40B4-BE49-F238E27FC236}">
                <a16:creationId xmlns:a16="http://schemas.microsoft.com/office/drawing/2014/main" id="{03D8F9C7-A135-4A6A-AFD3-7E215F5DC537}"/>
              </a:ext>
            </a:extLst>
          </p:cNvPr>
          <p:cNvSpPr>
            <a:spLocks noChangeArrowheads="1"/>
          </p:cNvSpPr>
          <p:nvPr/>
        </p:nvSpPr>
        <p:spPr bwMode="auto">
          <a:xfrm>
            <a:off x="4952103" y="5181738"/>
            <a:ext cx="1725612" cy="304800"/>
          </a:xfrm>
          <a:prstGeom prst="rect">
            <a:avLst/>
          </a:prstGeom>
          <a:solidFill>
            <a:schemeClr val="accent4">
              <a:lumMod val="40000"/>
              <a:lumOff val="60000"/>
            </a:schemeClr>
          </a:solidFill>
          <a:ln w="25400">
            <a:solidFill>
              <a:sysClr val="windowText" lastClr="000000"/>
            </a:solidFill>
            <a:miter lim="800000"/>
            <a:headEnd/>
            <a:tailEnd/>
          </a:ln>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5" name="Line 12">
            <a:extLst>
              <a:ext uri="{FF2B5EF4-FFF2-40B4-BE49-F238E27FC236}">
                <a16:creationId xmlns:a16="http://schemas.microsoft.com/office/drawing/2014/main" id="{B0447763-7D22-41F0-8C0F-8EE998AD5645}"/>
              </a:ext>
            </a:extLst>
          </p:cNvPr>
          <p:cNvSpPr>
            <a:spLocks noChangeShapeType="1"/>
          </p:cNvSpPr>
          <p:nvPr/>
        </p:nvSpPr>
        <p:spPr bwMode="auto">
          <a:xfrm>
            <a:off x="5752203" y="4851538"/>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Rectangle 14">
            <a:extLst>
              <a:ext uri="{FF2B5EF4-FFF2-40B4-BE49-F238E27FC236}">
                <a16:creationId xmlns:a16="http://schemas.microsoft.com/office/drawing/2014/main" id="{0DAFAD9C-CEF8-44E2-B07A-62D07B7F1A8A}"/>
              </a:ext>
            </a:extLst>
          </p:cNvPr>
          <p:cNvSpPr>
            <a:spLocks noChangeArrowheads="1"/>
          </p:cNvSpPr>
          <p:nvPr/>
        </p:nvSpPr>
        <p:spPr bwMode="auto">
          <a:xfrm>
            <a:off x="6758678" y="5086488"/>
            <a:ext cx="6254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srgbClr val="000000"/>
                </a:solidFill>
                <a:latin typeface="Times New Roman" panose="02020603050405020304" pitchFamily="18" charset="0"/>
              </a:rPr>
              <a:t>B</a:t>
            </a:r>
            <a:r>
              <a:rPr lang="en-US" altLang="zh-CN" i="1" baseline="-25000">
                <a:solidFill>
                  <a:srgbClr val="000000"/>
                </a:solidFill>
                <a:latin typeface="Times New Roman" panose="02020603050405020304" pitchFamily="18" charset="0"/>
              </a:rPr>
              <a:t>4</a:t>
            </a:r>
            <a:endParaRPr lang="en-US" altLang="zh-CN" i="1">
              <a:solidFill>
                <a:srgbClr val="000000"/>
              </a:solidFill>
              <a:latin typeface="Times New Roman" panose="02020603050405020304" pitchFamily="18" charset="0"/>
            </a:endParaRPr>
          </a:p>
        </p:txBody>
      </p:sp>
      <p:sp>
        <p:nvSpPr>
          <p:cNvPr id="17" name="Rectangle 15">
            <a:extLst>
              <a:ext uri="{FF2B5EF4-FFF2-40B4-BE49-F238E27FC236}">
                <a16:creationId xmlns:a16="http://schemas.microsoft.com/office/drawing/2014/main" id="{7962E279-7526-4086-AB77-887EC4B8C66C}"/>
              </a:ext>
            </a:extLst>
          </p:cNvPr>
          <p:cNvSpPr>
            <a:spLocks noChangeArrowheads="1"/>
          </p:cNvSpPr>
          <p:nvPr/>
        </p:nvSpPr>
        <p:spPr bwMode="auto">
          <a:xfrm>
            <a:off x="6755503" y="3927613"/>
            <a:ext cx="6286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srgbClr val="000000"/>
                </a:solidFill>
                <a:latin typeface="Times New Roman" panose="02020603050405020304" pitchFamily="18" charset="0"/>
              </a:rPr>
              <a:t>B</a:t>
            </a:r>
            <a:r>
              <a:rPr lang="en-US" altLang="zh-CN" i="1" baseline="-25000">
                <a:solidFill>
                  <a:srgbClr val="000000"/>
                </a:solidFill>
                <a:latin typeface="Times New Roman" panose="02020603050405020304" pitchFamily="18" charset="0"/>
              </a:rPr>
              <a:t>3</a:t>
            </a:r>
            <a:endParaRPr lang="en-US" altLang="zh-CN" i="1">
              <a:solidFill>
                <a:srgbClr val="000000"/>
              </a:solidFill>
              <a:latin typeface="Times New Roman" panose="02020603050405020304" pitchFamily="18" charset="0"/>
            </a:endParaRPr>
          </a:p>
        </p:txBody>
      </p:sp>
      <p:sp>
        <p:nvSpPr>
          <p:cNvPr id="18" name="Rectangle 16">
            <a:extLst>
              <a:ext uri="{FF2B5EF4-FFF2-40B4-BE49-F238E27FC236}">
                <a16:creationId xmlns:a16="http://schemas.microsoft.com/office/drawing/2014/main" id="{25B90A5A-FEB1-47CE-A1E9-4568EAE45C4C}"/>
              </a:ext>
            </a:extLst>
          </p:cNvPr>
          <p:cNvSpPr>
            <a:spLocks noChangeArrowheads="1"/>
          </p:cNvSpPr>
          <p:nvPr/>
        </p:nvSpPr>
        <p:spPr bwMode="auto">
          <a:xfrm>
            <a:off x="2383528" y="3803788"/>
            <a:ext cx="5143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srgbClr val="000000"/>
                </a:solidFill>
                <a:latin typeface="Times New Roman" panose="02020603050405020304" pitchFamily="18" charset="0"/>
              </a:rPr>
              <a:t>B</a:t>
            </a:r>
            <a:r>
              <a:rPr lang="en-US" altLang="zh-CN" i="1" baseline="-25000">
                <a:solidFill>
                  <a:srgbClr val="000000"/>
                </a:solidFill>
                <a:latin typeface="Times New Roman" panose="02020603050405020304" pitchFamily="18" charset="0"/>
              </a:rPr>
              <a:t>5</a:t>
            </a:r>
            <a:endParaRPr lang="en-US" altLang="zh-CN" i="1">
              <a:solidFill>
                <a:srgbClr val="000000"/>
              </a:solidFill>
              <a:latin typeface="Times New Roman" panose="02020603050405020304" pitchFamily="18" charset="0"/>
            </a:endParaRPr>
          </a:p>
        </p:txBody>
      </p:sp>
      <p:sp>
        <p:nvSpPr>
          <p:cNvPr id="19" name="Line 18">
            <a:extLst>
              <a:ext uri="{FF2B5EF4-FFF2-40B4-BE49-F238E27FC236}">
                <a16:creationId xmlns:a16="http://schemas.microsoft.com/office/drawing/2014/main" id="{5CD13AF3-8929-4359-9C0D-C8F51DDA85D3}"/>
              </a:ext>
            </a:extLst>
          </p:cNvPr>
          <p:cNvSpPr>
            <a:spLocks noChangeShapeType="1"/>
          </p:cNvSpPr>
          <p:nvPr/>
        </p:nvSpPr>
        <p:spPr bwMode="auto">
          <a:xfrm flipH="1">
            <a:off x="4066278" y="5486538"/>
            <a:ext cx="1503362"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0" name="Line 19">
            <a:extLst>
              <a:ext uri="{FF2B5EF4-FFF2-40B4-BE49-F238E27FC236}">
                <a16:creationId xmlns:a16="http://schemas.microsoft.com/office/drawing/2014/main" id="{3376A418-2F96-49C1-AD18-F617BEFEE5B1}"/>
              </a:ext>
            </a:extLst>
          </p:cNvPr>
          <p:cNvSpPr>
            <a:spLocks noChangeShapeType="1"/>
          </p:cNvSpPr>
          <p:nvPr/>
        </p:nvSpPr>
        <p:spPr bwMode="auto">
          <a:xfrm>
            <a:off x="5952228" y="5486538"/>
            <a:ext cx="1487487"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1" name="Rectangle 20">
            <a:extLst>
              <a:ext uri="{FF2B5EF4-FFF2-40B4-BE49-F238E27FC236}">
                <a16:creationId xmlns:a16="http://schemas.microsoft.com/office/drawing/2014/main" id="{11A5DB74-861F-41B0-94A2-492FE47F9182}"/>
              </a:ext>
            </a:extLst>
          </p:cNvPr>
          <p:cNvSpPr>
            <a:spLocks noChangeArrowheads="1"/>
          </p:cNvSpPr>
          <p:nvPr/>
        </p:nvSpPr>
        <p:spPr bwMode="auto">
          <a:xfrm>
            <a:off x="8476353" y="3586300"/>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srgbClr val="000000"/>
                </a:solidFill>
                <a:latin typeface="Times New Roman" panose="02020603050405020304" pitchFamily="18" charset="0"/>
              </a:rPr>
              <a:t>B</a:t>
            </a:r>
            <a:r>
              <a:rPr lang="en-US" altLang="zh-CN" i="1" baseline="-25000">
                <a:solidFill>
                  <a:srgbClr val="000000"/>
                </a:solidFill>
                <a:latin typeface="Times New Roman" panose="02020603050405020304" pitchFamily="18" charset="0"/>
              </a:rPr>
              <a:t>6</a:t>
            </a:r>
            <a:endParaRPr lang="en-US" altLang="zh-CN" i="1">
              <a:solidFill>
                <a:srgbClr val="000000"/>
              </a:solidFill>
              <a:latin typeface="Times New Roman" panose="02020603050405020304" pitchFamily="18" charset="0"/>
            </a:endParaRPr>
          </a:p>
        </p:txBody>
      </p:sp>
      <p:sp>
        <p:nvSpPr>
          <p:cNvPr id="22" name="Freeform 21">
            <a:extLst>
              <a:ext uri="{FF2B5EF4-FFF2-40B4-BE49-F238E27FC236}">
                <a16:creationId xmlns:a16="http://schemas.microsoft.com/office/drawing/2014/main" id="{E9A60DED-4B79-4D3B-BE66-B0A7C74644F2}"/>
              </a:ext>
            </a:extLst>
          </p:cNvPr>
          <p:cNvSpPr>
            <a:spLocks/>
          </p:cNvSpPr>
          <p:nvPr/>
        </p:nvSpPr>
        <p:spPr bwMode="auto">
          <a:xfrm rot="367755">
            <a:off x="4226615" y="2703650"/>
            <a:ext cx="768350" cy="1096963"/>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Freeform 22">
            <a:extLst>
              <a:ext uri="{FF2B5EF4-FFF2-40B4-BE49-F238E27FC236}">
                <a16:creationId xmlns:a16="http://schemas.microsoft.com/office/drawing/2014/main" id="{9E7D0234-34CF-4971-9E6E-B7C42A328EAF}"/>
              </a:ext>
            </a:extLst>
          </p:cNvPr>
          <p:cNvSpPr>
            <a:spLocks/>
          </p:cNvSpPr>
          <p:nvPr/>
        </p:nvSpPr>
        <p:spPr bwMode="auto">
          <a:xfrm rot="190181">
            <a:off x="4234553" y="3865700"/>
            <a:ext cx="754062" cy="1106488"/>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Rectangle 35">
            <a:extLst>
              <a:ext uri="{FF2B5EF4-FFF2-40B4-BE49-F238E27FC236}">
                <a16:creationId xmlns:a16="http://schemas.microsoft.com/office/drawing/2014/main" id="{6ED6BA50-2C0E-443A-9CCD-057FD93E9178}"/>
              </a:ext>
            </a:extLst>
          </p:cNvPr>
          <p:cNvSpPr>
            <a:spLocks noChangeArrowheads="1"/>
          </p:cNvSpPr>
          <p:nvPr/>
        </p:nvSpPr>
        <p:spPr bwMode="auto">
          <a:xfrm>
            <a:off x="7504803" y="3943488"/>
            <a:ext cx="1308100" cy="221456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5" name="Rectangle 24">
            <a:extLst>
              <a:ext uri="{FF2B5EF4-FFF2-40B4-BE49-F238E27FC236}">
                <a16:creationId xmlns:a16="http://schemas.microsoft.com/office/drawing/2014/main" id="{D2813864-316A-4D31-B65B-CA44DB131E69}"/>
              </a:ext>
            </a:extLst>
          </p:cNvPr>
          <p:cNvSpPr>
            <a:spLocks noChangeArrowheads="1"/>
          </p:cNvSpPr>
          <p:nvPr/>
        </p:nvSpPr>
        <p:spPr bwMode="auto">
          <a:xfrm>
            <a:off x="2805803" y="3730763"/>
            <a:ext cx="1292225" cy="2484437"/>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a typeface="楷体_GB2312" pitchFamily="49" charset="-122"/>
            </a:endParaRPr>
          </a:p>
        </p:txBody>
      </p:sp>
      <p:sp>
        <p:nvSpPr>
          <p:cNvPr id="26" name="任意多边形 37">
            <a:extLst>
              <a:ext uri="{FF2B5EF4-FFF2-40B4-BE49-F238E27FC236}">
                <a16:creationId xmlns:a16="http://schemas.microsoft.com/office/drawing/2014/main" id="{AAE5D206-2E04-482C-956E-15CF407A9FDB}"/>
              </a:ext>
            </a:extLst>
          </p:cNvPr>
          <p:cNvSpPr/>
          <p:nvPr/>
        </p:nvSpPr>
        <p:spPr>
          <a:xfrm>
            <a:off x="2258115" y="2313125"/>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7" name="Rectangle 5">
            <a:extLst>
              <a:ext uri="{FF2B5EF4-FFF2-40B4-BE49-F238E27FC236}">
                <a16:creationId xmlns:a16="http://schemas.microsoft.com/office/drawing/2014/main" id="{DDA7434F-CEFA-4169-8B0E-12181C70420A}"/>
              </a:ext>
            </a:extLst>
          </p:cNvPr>
          <p:cNvSpPr>
            <a:spLocks noChangeArrowheads="1"/>
          </p:cNvSpPr>
          <p:nvPr/>
        </p:nvSpPr>
        <p:spPr bwMode="auto">
          <a:xfrm>
            <a:off x="2778815" y="2671900"/>
            <a:ext cx="1111250" cy="930275"/>
          </a:xfrm>
          <a:prstGeom prst="rect">
            <a:avLst/>
          </a:prstGeom>
          <a:solidFill>
            <a:schemeClr val="accent1">
              <a:lumMod val="40000"/>
              <a:lumOff val="6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5</a:t>
            </a:r>
            <a:endPar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4</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0" u="none" strike="noStrike" kern="0" cap="none" spc="0" normalizeH="0" baseline="0" noProof="0" dirty="0" err="1">
                <a:ln>
                  <a:noFill/>
                </a:ln>
                <a:solidFill>
                  <a:srgbClr val="000000"/>
                </a:solidFill>
                <a:effectLst/>
                <a:uLnTx/>
                <a:uFillTx/>
                <a:latin typeface="Times New Roman" pitchFamily="18" charset="0"/>
                <a:ea typeface="宋体" panose="02010600030101010101" pitchFamily="2" charset="-122"/>
              </a:rPr>
              <a:t>goto</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B</a:t>
            </a:r>
            <a:r>
              <a:rPr kumimoji="0" lang="en-US" altLang="zh-CN" sz="2000" b="1" i="0"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p>
        </p:txBody>
      </p:sp>
      <p:sp>
        <p:nvSpPr>
          <p:cNvPr id="28" name="Rectangle 35">
            <a:extLst>
              <a:ext uri="{FF2B5EF4-FFF2-40B4-BE49-F238E27FC236}">
                <a16:creationId xmlns:a16="http://schemas.microsoft.com/office/drawing/2014/main" id="{5022A1DB-F139-4610-9E39-A2CE26125BBD}"/>
              </a:ext>
            </a:extLst>
          </p:cNvPr>
          <p:cNvSpPr>
            <a:spLocks noChangeArrowheads="1"/>
          </p:cNvSpPr>
          <p:nvPr/>
        </p:nvSpPr>
        <p:spPr bwMode="auto">
          <a:xfrm>
            <a:off x="7463528" y="2546488"/>
            <a:ext cx="1308100" cy="906462"/>
          </a:xfrm>
          <a:prstGeom prst="rect">
            <a:avLst/>
          </a:prstGeom>
          <a:solidFill>
            <a:schemeClr val="accent1">
              <a:lumMod val="40000"/>
              <a:lumOff val="6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9" name="Rectangle 25">
            <a:extLst>
              <a:ext uri="{FF2B5EF4-FFF2-40B4-BE49-F238E27FC236}">
                <a16:creationId xmlns:a16="http://schemas.microsoft.com/office/drawing/2014/main" id="{CF1E7FA5-FEB2-4F1B-8A2F-9D90F9492DDF}"/>
              </a:ext>
            </a:extLst>
          </p:cNvPr>
          <p:cNvSpPr>
            <a:spLocks noChangeArrowheads="1"/>
          </p:cNvSpPr>
          <p:nvPr/>
        </p:nvSpPr>
        <p:spPr bwMode="auto">
          <a:xfrm>
            <a:off x="7422253" y="3875225"/>
            <a:ext cx="1490662" cy="2330450"/>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a typeface="楷体_GB2312" pitchFamily="49" charset="-122"/>
            </a:endParaRPr>
          </a:p>
        </p:txBody>
      </p:sp>
    </p:spTree>
    <p:extLst>
      <p:ext uri="{BB962C8B-B14F-4D97-AF65-F5344CB8AC3E}">
        <p14:creationId xmlns:p14="http://schemas.microsoft.com/office/powerpoint/2010/main" val="41865650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0515599" cy="2383532"/>
          </a:xfrm>
        </p:spPr>
        <p:txBody>
          <a:bodyPr/>
          <a:lstStyle/>
          <a:p>
            <a:pPr marL="0" indent="0">
              <a:buNone/>
            </a:pPr>
            <a:r>
              <a:rPr lang="zh-CN" altLang="en-US" dirty="0">
                <a:solidFill>
                  <a:srgbClr val="0070C0"/>
                </a:solidFill>
              </a:rPr>
              <a:t>常量合并</a:t>
            </a:r>
            <a:r>
              <a:rPr lang="en-US" altLang="zh-CN" dirty="0">
                <a:solidFill>
                  <a:srgbClr val="0070C0"/>
                </a:solidFill>
              </a:rPr>
              <a:t>(Constant Folding)</a:t>
            </a:r>
          </a:p>
          <a:p>
            <a:r>
              <a:rPr lang="zh-CN" altLang="en-US" dirty="0"/>
              <a:t>如果在编译时刻推导出一个表达式的值是常量，就可以使用该常量来替代这个表达式。该技术被称为</a:t>
            </a:r>
            <a:r>
              <a:rPr lang="zh-CN" altLang="en-US" dirty="0">
                <a:solidFill>
                  <a:srgbClr val="0000FF"/>
                </a:solidFill>
              </a:rPr>
              <a:t>常量合并</a:t>
            </a:r>
            <a:endParaRPr lang="en-US" altLang="zh-CN" dirty="0">
              <a:solidFill>
                <a:srgbClr val="0000FF"/>
              </a:solidFill>
            </a:endParaRPr>
          </a:p>
          <a:p>
            <a:pPr lvl="1"/>
            <a:r>
              <a:rPr lang="zh-CN" altLang="en-US" sz="2400" dirty="0">
                <a:solidFill>
                  <a:srgbClr val="0000FF"/>
                </a:solidFill>
              </a:rPr>
              <a:t>例： </a:t>
            </a:r>
            <a:r>
              <a:rPr lang="en-US" altLang="zh-CN" sz="2400" dirty="0">
                <a:solidFill>
                  <a:srgbClr val="0000FF"/>
                </a:solidFill>
              </a:rPr>
              <a:t>L= 2*3.14*r</a:t>
            </a:r>
          </a:p>
          <a:p>
            <a:pPr lvl="1"/>
            <a:endParaRPr lang="zh-CN" altLang="en-US" dirty="0">
              <a:solidFill>
                <a:srgbClr val="0000FF"/>
              </a:solidFill>
            </a:endParaRPr>
          </a:p>
          <a:p>
            <a:endParaRPr lang="zh-CN" altLang="en-US" dirty="0"/>
          </a:p>
        </p:txBody>
      </p:sp>
      <p:sp>
        <p:nvSpPr>
          <p:cNvPr id="4" name="灯片编号占位符 3">
            <a:extLst>
              <a:ext uri="{FF2B5EF4-FFF2-40B4-BE49-F238E27FC236}">
                <a16:creationId xmlns:a16="http://schemas.microsoft.com/office/drawing/2014/main" id="{F5A42DA4-A693-4A27-87BF-E08F8F1DE8A9}"/>
              </a:ext>
            </a:extLst>
          </p:cNvPr>
          <p:cNvSpPr>
            <a:spLocks noGrp="1"/>
          </p:cNvSpPr>
          <p:nvPr>
            <p:ph type="sldNum" sz="quarter" idx="4"/>
          </p:nvPr>
        </p:nvSpPr>
        <p:spPr/>
        <p:txBody>
          <a:bodyPr/>
          <a:lstStyle/>
          <a:p>
            <a:fld id="{E3A857A3-1012-4184-86F6-41658C62E65F}" type="slidenum">
              <a:rPr lang="en-US" smtClean="0"/>
              <a:pPr/>
              <a:t>64</a:t>
            </a:fld>
            <a:endParaRPr lang="en-US" dirty="0"/>
          </a:p>
        </p:txBody>
      </p:sp>
      <p:sp>
        <p:nvSpPr>
          <p:cNvPr id="5" name="Rectangle 7">
            <a:extLst>
              <a:ext uri="{FF2B5EF4-FFF2-40B4-BE49-F238E27FC236}">
                <a16:creationId xmlns:a16="http://schemas.microsoft.com/office/drawing/2014/main" id="{602936C2-3EEC-4EEF-B1E8-2D4D44291CBC}"/>
              </a:ext>
            </a:extLst>
          </p:cNvPr>
          <p:cNvSpPr>
            <a:spLocks noChangeArrowheads="1"/>
          </p:cNvSpPr>
          <p:nvPr/>
        </p:nvSpPr>
        <p:spPr bwMode="auto">
          <a:xfrm>
            <a:off x="5200650" y="3680999"/>
            <a:ext cx="2033588" cy="101441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nchor="ctr"/>
          <a:lstStyle/>
          <a:p>
            <a:pPr marL="342900" marR="0" lvl="1" indent="0" defTabSz="914400" eaLnBrk="1" fontAlgn="base" latinLnBrk="0" hangingPunct="1">
              <a:lnSpc>
                <a:spcPct val="100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楷体_GB2312"/>
                <a:cs typeface="楷体_GB2312"/>
              </a:rPr>
              <a:t> = 6.28</a:t>
            </a:r>
          </a:p>
          <a:p>
            <a:pPr marL="342900" marR="0" lvl="1" indent="0" defTabSz="914400" eaLnBrk="1" fontAlgn="base" latinLnBrk="0" hangingPunct="1">
              <a:lnSpc>
                <a:spcPct val="100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zh-CN" altLang="en-US" sz="2000" b="1" i="0" u="none" strike="noStrike" kern="0" cap="none" spc="0" normalizeH="0" baseline="0" noProof="0" dirty="0">
                <a:ln>
                  <a:noFill/>
                </a:ln>
                <a:solidFill>
                  <a:prstClr val="black"/>
                </a:solidFill>
                <a:effectLst/>
                <a:uLnTx/>
                <a:uFillTx/>
                <a:latin typeface="Times New Roman" pitchFamily="18" charset="0"/>
                <a:ea typeface="楷体_GB2312"/>
                <a:cs typeface="楷体_GB2312"/>
              </a:rPr>
              <a:t> </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楷体_GB2312"/>
                <a:cs typeface="楷体_GB2312"/>
              </a:rPr>
              <a:t>= 6.28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rPr>
              <a:t>r</a:t>
            </a:r>
          </a:p>
          <a:p>
            <a:pPr marL="342900" marR="0" lvl="1" indent="0" defTabSz="914400" eaLnBrk="1" fontAlgn="base" latinLnBrk="0" hangingPunct="1">
              <a:lnSpc>
                <a:spcPct val="100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rPr>
              <a:t>l</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楷体_GB2312"/>
                <a:cs typeface="楷体_GB231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endPar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endParaRPr>
          </a:p>
        </p:txBody>
      </p:sp>
      <p:sp>
        <p:nvSpPr>
          <p:cNvPr id="6" name="Rectangle 8">
            <a:extLst>
              <a:ext uri="{FF2B5EF4-FFF2-40B4-BE49-F238E27FC236}">
                <a16:creationId xmlns:a16="http://schemas.microsoft.com/office/drawing/2014/main" id="{2E4AECB0-7944-40E2-8F6E-C2DEF01A0F4C}"/>
              </a:ext>
            </a:extLst>
          </p:cNvPr>
          <p:cNvSpPr>
            <a:spLocks noChangeArrowheads="1"/>
          </p:cNvSpPr>
          <p:nvPr/>
        </p:nvSpPr>
        <p:spPr bwMode="auto">
          <a:xfrm>
            <a:off x="2162175" y="3680999"/>
            <a:ext cx="2000250" cy="1014412"/>
          </a:xfrm>
          <a:prstGeom prst="rect">
            <a:avLst/>
          </a:prstGeom>
          <a:solidFill>
            <a:schemeClr val="accent4">
              <a:lumMod val="40000"/>
              <a:lumOff val="60000"/>
            </a:schemeClr>
          </a:solidFill>
          <a:ln w="25400">
            <a:solidFill>
              <a:sysClr val="windowText" lastClr="000000"/>
            </a:solidFill>
            <a:miter lim="800000"/>
            <a:headEnd/>
            <a:tailEnd/>
          </a:ln>
        </p:spPr>
        <p:txBody>
          <a:bodyPr lIns="68580" tIns="0" rIns="68580" bIns="0" anchor="ctr"/>
          <a:lstStyle/>
          <a:p>
            <a:pPr marL="342900" marR="0" lvl="1" indent="0" defTabSz="914400" eaLnBrk="1" fontAlgn="base" latinLnBrk="0" hangingPunct="1">
              <a:lnSpc>
                <a:spcPct val="100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楷体_GB2312"/>
                <a:cs typeface="楷体_GB2312"/>
              </a:rPr>
              <a:t> = 2 * 3.14</a:t>
            </a:r>
          </a:p>
          <a:p>
            <a:pPr marL="342900" marR="0" lvl="1" indent="0" defTabSz="914400" eaLnBrk="1" fontAlgn="base" latinLnBrk="0" hangingPunct="1">
              <a:lnSpc>
                <a:spcPct val="100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楷体_GB2312"/>
                <a:cs typeface="楷体_GB2312"/>
              </a:rPr>
              <a:t>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rPr>
              <a:t> 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楷体_GB2312"/>
                <a:cs typeface="楷体_GB2312"/>
              </a:rPr>
              <a:t>*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rPr>
              <a:t>r</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楷体_GB2312"/>
                <a:cs typeface="楷体_GB2312"/>
              </a:rPr>
              <a:t>	</a:t>
            </a:r>
          </a:p>
          <a:p>
            <a:pPr marL="342900" marR="0" lvl="1" indent="0" defTabSz="914400" eaLnBrk="1" fontAlgn="base" latinLnBrk="0" hangingPunct="1">
              <a:lnSpc>
                <a:spcPct val="100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rPr>
              <a:t>l</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楷体_GB2312"/>
                <a:cs typeface="楷体_GB231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楷体_GB2312"/>
                <a:cs typeface="楷体_GB231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楷体_GB2312"/>
                <a:cs typeface="楷体_GB2312"/>
              </a:rPr>
              <a:t>	</a:t>
            </a:r>
            <a:endParaRPr kumimoji="0" lang="en-US" altLang="zh-CN" sz="20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endParaRPr>
          </a:p>
        </p:txBody>
      </p:sp>
      <p:sp>
        <p:nvSpPr>
          <p:cNvPr id="7" name="AutoShape 10">
            <a:extLst>
              <a:ext uri="{FF2B5EF4-FFF2-40B4-BE49-F238E27FC236}">
                <a16:creationId xmlns:a16="http://schemas.microsoft.com/office/drawing/2014/main" id="{7996E42D-A3CD-4483-B34E-189248661CB6}"/>
              </a:ext>
            </a:extLst>
          </p:cNvPr>
          <p:cNvSpPr>
            <a:spLocks noChangeArrowheads="1"/>
          </p:cNvSpPr>
          <p:nvPr/>
        </p:nvSpPr>
        <p:spPr bwMode="auto">
          <a:xfrm>
            <a:off x="4448175" y="4038186"/>
            <a:ext cx="593725" cy="269875"/>
          </a:xfrm>
          <a:prstGeom prst="rightArrow">
            <a:avLst>
              <a:gd name="adj1" fmla="val 50000"/>
              <a:gd name="adj2" fmla="val 55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ysClr val="windowText" lastClr="000000"/>
            </a:solidFill>
            <a:miter lim="800000"/>
            <a:headEnd/>
            <a:tailEnd/>
          </a:ln>
        </p:spPr>
        <p:txBody>
          <a:bodyPr wrap="none" lIns="68580" tIns="34290" rIns="68580" bIns="34290"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anose="020B0604030504040204" pitchFamily="34" charset="0"/>
              <a:ea typeface="楷体_GB2312"/>
              <a:cs typeface="楷体_GB2312"/>
            </a:endParaRPr>
          </a:p>
        </p:txBody>
      </p:sp>
    </p:spTree>
    <p:extLst>
      <p:ext uri="{BB962C8B-B14F-4D97-AF65-F5344CB8AC3E}">
        <p14:creationId xmlns:p14="http://schemas.microsoft.com/office/powerpoint/2010/main" val="195385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1121082" cy="5637024"/>
          </a:xfrm>
        </p:spPr>
        <p:txBody>
          <a:bodyPr/>
          <a:lstStyle/>
          <a:p>
            <a:pPr marL="0" indent="0">
              <a:buNone/>
            </a:pPr>
            <a:r>
              <a:rPr lang="zh-CN" altLang="en-US" dirty="0">
                <a:solidFill>
                  <a:srgbClr val="0070C0"/>
                </a:solidFill>
              </a:rPr>
              <a:t>代码移动</a:t>
            </a:r>
            <a:r>
              <a:rPr lang="en-US" altLang="zh-CN" dirty="0">
                <a:solidFill>
                  <a:srgbClr val="0070C0"/>
                </a:solidFill>
              </a:rPr>
              <a:t>(Code Motion)</a:t>
            </a:r>
          </a:p>
          <a:p>
            <a:r>
              <a:rPr lang="zh-CN" altLang="en-US" dirty="0"/>
              <a:t>不管循环执行多少次都得到相同结果的表达式</a:t>
            </a:r>
            <a:r>
              <a:rPr lang="en-US" altLang="zh-CN" dirty="0"/>
              <a:t>(</a:t>
            </a:r>
            <a:r>
              <a:rPr lang="zh-CN" altLang="en-US" dirty="0"/>
              <a:t>即循环不变计算，</a:t>
            </a:r>
            <a:r>
              <a:rPr lang="en-US" altLang="zh-CN" dirty="0"/>
              <a:t>loop-invariant computation) </a:t>
            </a:r>
            <a:r>
              <a:rPr lang="zh-CN" altLang="en-US" dirty="0"/>
              <a:t>，在进入循环之前就对它们求值</a:t>
            </a:r>
          </a:p>
          <a:p>
            <a:endParaRPr lang="zh-CN" altLang="en-US" dirty="0"/>
          </a:p>
        </p:txBody>
      </p:sp>
      <p:sp>
        <p:nvSpPr>
          <p:cNvPr id="4" name="灯片编号占位符 3">
            <a:extLst>
              <a:ext uri="{FF2B5EF4-FFF2-40B4-BE49-F238E27FC236}">
                <a16:creationId xmlns:a16="http://schemas.microsoft.com/office/drawing/2014/main" id="{F5A42DA4-A693-4A27-87BF-E08F8F1DE8A9}"/>
              </a:ext>
            </a:extLst>
          </p:cNvPr>
          <p:cNvSpPr>
            <a:spLocks noGrp="1"/>
          </p:cNvSpPr>
          <p:nvPr>
            <p:ph type="sldNum" sz="quarter" idx="4"/>
          </p:nvPr>
        </p:nvSpPr>
        <p:spPr/>
        <p:txBody>
          <a:bodyPr/>
          <a:lstStyle/>
          <a:p>
            <a:fld id="{E3A857A3-1012-4184-86F6-41658C62E65F}" type="slidenum">
              <a:rPr lang="en-US" smtClean="0"/>
              <a:pPr/>
              <a:t>65</a:t>
            </a:fld>
            <a:endParaRPr lang="en-US" dirty="0"/>
          </a:p>
        </p:txBody>
      </p:sp>
    </p:spTree>
    <p:extLst>
      <p:ext uri="{BB962C8B-B14F-4D97-AF65-F5344CB8AC3E}">
        <p14:creationId xmlns:p14="http://schemas.microsoft.com/office/powerpoint/2010/main" val="17353416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F0061-5ACE-4377-95D3-716C8FC72EBC}"/>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763F9D69-5273-41BD-BBA1-21A8F2B0D3DD}"/>
              </a:ext>
            </a:extLst>
          </p:cNvPr>
          <p:cNvSpPr>
            <a:spLocks noGrp="1"/>
          </p:cNvSpPr>
          <p:nvPr>
            <p:ph idx="1"/>
          </p:nvPr>
        </p:nvSpPr>
        <p:spPr/>
        <p:txBody>
          <a:bodyPr/>
          <a:lstStyle/>
          <a:p>
            <a:r>
              <a:rPr lang="zh-CN" altLang="en-US" dirty="0"/>
              <a:t>例</a:t>
            </a:r>
          </a:p>
        </p:txBody>
      </p:sp>
      <p:sp>
        <p:nvSpPr>
          <p:cNvPr id="4" name="灯片编号占位符 3">
            <a:extLst>
              <a:ext uri="{FF2B5EF4-FFF2-40B4-BE49-F238E27FC236}">
                <a16:creationId xmlns:a16="http://schemas.microsoft.com/office/drawing/2014/main" id="{B24A6D43-07CE-489E-846E-206872936D42}"/>
              </a:ext>
            </a:extLst>
          </p:cNvPr>
          <p:cNvSpPr>
            <a:spLocks noGrp="1"/>
          </p:cNvSpPr>
          <p:nvPr>
            <p:ph type="sldNum" sz="quarter" idx="4"/>
          </p:nvPr>
        </p:nvSpPr>
        <p:spPr/>
        <p:txBody>
          <a:bodyPr/>
          <a:lstStyle/>
          <a:p>
            <a:fld id="{E3A857A3-1012-4184-86F6-41658C62E65F}" type="slidenum">
              <a:rPr lang="en-US" smtClean="0"/>
              <a:pPr/>
              <a:t>66</a:t>
            </a:fld>
            <a:endParaRPr lang="en-US" dirty="0"/>
          </a:p>
        </p:txBody>
      </p:sp>
      <p:sp>
        <p:nvSpPr>
          <p:cNvPr id="5" name="Rectangle 4">
            <a:extLst>
              <a:ext uri="{FF2B5EF4-FFF2-40B4-BE49-F238E27FC236}">
                <a16:creationId xmlns:a16="http://schemas.microsoft.com/office/drawing/2014/main" id="{18458737-91DC-45D9-A245-623B1B53FD43}"/>
              </a:ext>
            </a:extLst>
          </p:cNvPr>
          <p:cNvSpPr txBox="1">
            <a:spLocks noChangeArrowheads="1"/>
          </p:cNvSpPr>
          <p:nvPr/>
        </p:nvSpPr>
        <p:spPr bwMode="auto">
          <a:xfrm>
            <a:off x="6145625" y="1582442"/>
            <a:ext cx="4713287" cy="3225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271463" indent="-271463" algn="l" rtl="0" eaLnBrk="0" fontAlgn="base" hangingPunct="0">
              <a:spcBef>
                <a:spcPct val="20000"/>
              </a:spcBef>
              <a:spcAft>
                <a:spcPct val="0"/>
              </a:spcAft>
              <a:buClr>
                <a:schemeClr val="accent1"/>
              </a:buClr>
              <a:buSzPct val="100000"/>
              <a:buFont typeface="Symbol" panose="05050102010706020507" pitchFamily="18" charset="2"/>
              <a:buChar char=""/>
              <a:defRPr sz="2400" kern="1200" baseline="0">
                <a:solidFill>
                  <a:schemeClr val="tx2"/>
                </a:solidFill>
                <a:latin typeface="Times New Roman" panose="02020603050405020304" pitchFamily="18" charset="0"/>
                <a:ea typeface="+mn-ea"/>
                <a:cs typeface="+mn-cs"/>
              </a:defRPr>
            </a:lvl1pPr>
            <a:lvl2pPr marL="574675" indent="-271463" algn="l" rtl="0" eaLnBrk="0" fontAlgn="base" hangingPunct="0">
              <a:spcBef>
                <a:spcPct val="20000"/>
              </a:spcBef>
              <a:spcAft>
                <a:spcPct val="0"/>
              </a:spcAft>
              <a:buClr>
                <a:schemeClr val="accent1"/>
              </a:buClr>
              <a:buSzPct val="100000"/>
              <a:buFont typeface="Symbol" panose="05050102010706020507" pitchFamily="18" charset="2"/>
              <a:buChar char=""/>
              <a:defRPr sz="2200" kern="1200" baseline="0">
                <a:solidFill>
                  <a:schemeClr val="tx2"/>
                </a:solidFill>
                <a:latin typeface="Times New Roman" panose="02020603050405020304" pitchFamily="18" charset="0"/>
                <a:ea typeface="+mn-ea"/>
                <a:cs typeface="+mn-cs"/>
              </a:defRPr>
            </a:lvl2pPr>
            <a:lvl3pPr marL="854075" indent="-227013" algn="l" rtl="0" eaLnBrk="0" fontAlgn="base" hangingPunct="0">
              <a:spcBef>
                <a:spcPct val="20000"/>
              </a:spcBef>
              <a:spcAft>
                <a:spcPct val="0"/>
              </a:spcAft>
              <a:buClr>
                <a:schemeClr val="accent1"/>
              </a:buClr>
              <a:buSzPct val="100000"/>
              <a:buFont typeface="Symbol" panose="05050102010706020507" pitchFamily="18" charset="2"/>
              <a:buChar char=""/>
              <a:defRPr sz="2000" kern="1200" baseline="0">
                <a:solidFill>
                  <a:schemeClr val="tx2"/>
                </a:solidFill>
                <a:latin typeface="Times New Roman" panose="02020603050405020304" pitchFamily="18" charset="0"/>
                <a:ea typeface="+mn-ea"/>
                <a:cs typeface="+mn-cs"/>
              </a:defRPr>
            </a:lvl3pPr>
            <a:lvl4pPr marL="1141413" indent="-227013" algn="l" rtl="0" eaLnBrk="0" fontAlgn="base" hangingPunct="0">
              <a:spcBef>
                <a:spcPct val="20000"/>
              </a:spcBef>
              <a:spcAft>
                <a:spcPct val="0"/>
              </a:spcAft>
              <a:buClr>
                <a:schemeClr val="accent1"/>
              </a:buClr>
              <a:buSzPct val="100000"/>
              <a:buFont typeface="Symbol" panose="05050102010706020507" pitchFamily="18" charset="2"/>
              <a:buChar char=""/>
              <a:defRPr sz="2000" kern="1200" baseline="0">
                <a:solidFill>
                  <a:schemeClr val="tx2"/>
                </a:solidFill>
                <a:latin typeface="Times New Roman" panose="02020603050405020304" pitchFamily="18" charset="0"/>
                <a:ea typeface="+mn-ea"/>
                <a:cs typeface="+mn-cs"/>
              </a:defRPr>
            </a:lvl4pPr>
            <a:lvl5pPr marL="1460500" indent="-227013" algn="l" rtl="0" eaLnBrk="0" fontAlgn="base" hangingPunct="0">
              <a:spcBef>
                <a:spcPct val="20000"/>
              </a:spcBef>
              <a:spcAft>
                <a:spcPct val="0"/>
              </a:spcAft>
              <a:buClr>
                <a:schemeClr val="accent1"/>
              </a:buClr>
              <a:buSzPct val="100000"/>
              <a:buFont typeface="Symbol" panose="05050102010706020507" pitchFamily="18" charset="2"/>
              <a:buChar char=""/>
              <a:defRPr sz="1600" kern="1200" baseline="0">
                <a:solidFill>
                  <a:schemeClr val="tx2"/>
                </a:solidFill>
                <a:latin typeface="Times New Roman" panose="02020603050405020304" pitchFamily="18" charset="0"/>
                <a:ea typeface="+mn-ea"/>
                <a:cs typeface="+mn-cs"/>
              </a:defRPr>
            </a:lvl5pPr>
            <a:lvl6pPr marL="1783036"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068"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099"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132"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R="0" lvl="1" algn="l" defTabSz="914400" rtl="0" eaLnBrk="1" fontAlgn="base" latinLnBrk="0" hangingPunct="1">
              <a:lnSpc>
                <a:spcPts val="2300"/>
              </a:lnSpc>
              <a:spcBef>
                <a:spcPct val="20000"/>
              </a:spcBef>
              <a:spcAft>
                <a:spcPct val="0"/>
              </a:spcAft>
              <a:buClr>
                <a:srgbClr val="FFC000"/>
              </a:buClr>
              <a:buSzPct val="100000"/>
              <a:buFont typeface="Wingdings" panose="05000000000000000000" pitchFamily="2" charset="2"/>
              <a:buChar char="n"/>
              <a:tabLst/>
              <a:defRPr/>
            </a:pPr>
            <a:r>
              <a:rPr kumimoji="0" lang="en-US" altLang="zh-CN" sz="2200" b="0" i="0" u="none" strike="noStrike" kern="1200" cap="none" spc="0" normalizeH="0" baseline="0" noProof="0" dirty="0">
                <a:ln>
                  <a:noFill/>
                </a:ln>
                <a:solidFill>
                  <a:srgbClr val="333333"/>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i="0" u="none" strike="noStrike" kern="1200" cap="none" spc="0" normalizeH="0" baseline="0" noProof="0" dirty="0">
                <a:ln>
                  <a:noFill/>
                </a:ln>
                <a:solidFill>
                  <a:sysClr val="windowText" lastClr="000000"/>
                </a:solidFill>
                <a:effectLst/>
                <a:uLnTx/>
                <a:uFillTx/>
                <a:latin typeface="+mn-ea"/>
                <a:cs typeface="Times New Roman" panose="02020603050405020304" pitchFamily="18" charset="0"/>
              </a:rPr>
              <a:t>优化后程序</a:t>
            </a:r>
          </a:p>
          <a:p>
            <a:pPr marL="854075" marR="0" lvl="2" indent="-227013" algn="l" defTabSz="914400" rtl="0" eaLnBrk="1" fontAlgn="base" latinLnBrk="0" hangingPunct="1">
              <a:lnSpc>
                <a:spcPts val="2300"/>
              </a:lnSpc>
              <a:spcBef>
                <a:spcPct val="20000"/>
              </a:spcBef>
              <a:spcAft>
                <a:spcPct val="0"/>
              </a:spcAft>
              <a:buClr>
                <a:srgbClr val="31B6FD"/>
              </a:buClr>
              <a:buSzPct val="100000"/>
              <a:buFont typeface="Symbol" panose="05050102010706020507" pitchFamily="18" charset="2"/>
              <a:buNone/>
              <a:tabLst/>
              <a:defRPr/>
            </a:pPr>
            <a:r>
              <a:rPr kumimoji="0" lang="en-US" altLang="zh-CN" sz="24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1/360*</a:t>
            </a:r>
            <a:r>
              <a:rPr kumimoji="0" lang="en-US" altLang="zh-CN" sz="24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pi</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p>
          <a:p>
            <a:pPr marL="854075" marR="0" lvl="2" indent="-227013" algn="l" defTabSz="914400" rtl="0" eaLnBrk="1" fontAlgn="base" latinLnBrk="0" hangingPunct="1">
              <a:lnSpc>
                <a:spcPts val="2300"/>
              </a:lnSpc>
              <a:spcBef>
                <a:spcPct val="20000"/>
              </a:spcBef>
              <a:spcAft>
                <a:spcPct val="0"/>
              </a:spcAft>
              <a:buClr>
                <a:srgbClr val="31B6FD"/>
              </a:buClr>
              <a:buSzPct val="100000"/>
              <a:buFont typeface="Symbol" panose="05050102010706020507" pitchFamily="18" charset="2"/>
              <a:buNone/>
              <a:tabLst/>
              <a:defRPr/>
            </a:pP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for( </a:t>
            </a:r>
            <a:r>
              <a:rPr kumimoji="0" lang="en-US" altLang="zh-CN" sz="24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 </a:t>
            </a:r>
            <a:r>
              <a:rPr kumimoji="0" lang="en-US" altLang="zh-CN" sz="24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&lt;360; </a:t>
            </a:r>
            <a:r>
              <a:rPr kumimoji="0" lang="en-US" altLang="zh-CN" sz="24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p>
          <a:p>
            <a:pPr marL="854075" marR="0" lvl="2" indent="-227013" algn="l" defTabSz="914400" rtl="0" eaLnBrk="1" fontAlgn="base" latinLnBrk="0" hangingPunct="1">
              <a:lnSpc>
                <a:spcPts val="2300"/>
              </a:lnSpc>
              <a:spcBef>
                <a:spcPct val="20000"/>
              </a:spcBef>
              <a:spcAft>
                <a:spcPct val="0"/>
              </a:spcAft>
              <a:buClr>
                <a:srgbClr val="31B6FD"/>
              </a:buClr>
              <a:buSzPct val="100000"/>
              <a:buFont typeface="Symbol" panose="05050102010706020507" pitchFamily="18" charset="2"/>
              <a:buNone/>
              <a:tabLst/>
              <a:defRPr/>
            </a:pP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p>
          <a:p>
            <a:pPr marL="854075" marR="0" lvl="2" indent="-227013" algn="l" defTabSz="914400" rtl="0" eaLnBrk="1" fontAlgn="base" latinLnBrk="0" hangingPunct="1">
              <a:lnSpc>
                <a:spcPts val="2300"/>
              </a:lnSpc>
              <a:spcBef>
                <a:spcPct val="20000"/>
              </a:spcBef>
              <a:spcAft>
                <a:spcPct val="0"/>
              </a:spcAft>
              <a:buClr>
                <a:srgbClr val="31B6FD"/>
              </a:buClr>
              <a:buSzPct val="100000"/>
              <a:buFont typeface="Symbol" panose="05050102010706020507" pitchFamily="18" charset="2"/>
              <a:buNone/>
              <a:tabLst/>
              <a:defRPr/>
            </a:pP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400" b="1"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printf</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“Area is %f ”, </a:t>
            </a:r>
            <a:r>
              <a:rPr kumimoji="0" lang="en-US" altLang="zh-CN" sz="24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a:t>
            </a: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 </a:t>
            </a:r>
          </a:p>
          <a:p>
            <a:pPr marL="854075" marR="0" lvl="2" indent="-227013" algn="l" defTabSz="914400" rtl="0" eaLnBrk="1" fontAlgn="base" latinLnBrk="0" hangingPunct="1">
              <a:lnSpc>
                <a:spcPts val="2300"/>
              </a:lnSpc>
              <a:spcBef>
                <a:spcPct val="20000"/>
              </a:spcBef>
              <a:spcAft>
                <a:spcPct val="0"/>
              </a:spcAft>
              <a:buClr>
                <a:srgbClr val="31B6FD"/>
              </a:buClr>
              <a:buSzPct val="100000"/>
              <a:buFont typeface="Symbol" panose="05050102010706020507" pitchFamily="18" charset="2"/>
              <a:buNone/>
              <a:tabLst/>
              <a:defRPr/>
            </a:pPr>
            <a:r>
              <a:rPr kumimoji="0" lang="en-US" altLang="zh-CN" sz="2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a:p>
            <a:pPr marL="271463" marR="0" lvl="0" indent="-271463" algn="l" defTabSz="914400" rtl="0" eaLnBrk="1" fontAlgn="base" latinLnBrk="0" hangingPunct="1">
              <a:lnSpc>
                <a:spcPts val="2500"/>
              </a:lnSpc>
              <a:spcBef>
                <a:spcPct val="20000"/>
              </a:spcBef>
              <a:spcAft>
                <a:spcPct val="0"/>
              </a:spcAft>
              <a:buClr>
                <a:srgbClr val="31B6FD"/>
              </a:buClr>
              <a:buSzPct val="100000"/>
              <a:buFont typeface="Symbol" panose="05050102010706020507" pitchFamily="18" charset="2"/>
              <a:buChar char=""/>
              <a:tabLst/>
              <a:defRPr/>
            </a:pPr>
            <a:endParaRPr kumimoji="0" lang="zh-CN" altLang="en-US" sz="2400" b="0" i="0" u="none" strike="noStrike" kern="1200" cap="none" spc="0" normalizeH="0" baseline="0" noProof="0" dirty="0">
              <a:ln>
                <a:noFill/>
              </a:ln>
              <a:solidFill>
                <a:srgbClr val="073E87"/>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Rectangle 5">
            <a:extLst>
              <a:ext uri="{FF2B5EF4-FFF2-40B4-BE49-F238E27FC236}">
                <a16:creationId xmlns:a16="http://schemas.microsoft.com/office/drawing/2014/main" id="{0CB40103-80E0-4192-B12F-E7300B54660B}"/>
              </a:ext>
            </a:extLst>
          </p:cNvPr>
          <p:cNvSpPr>
            <a:spLocks noChangeArrowheads="1"/>
          </p:cNvSpPr>
          <p:nvPr/>
        </p:nvSpPr>
        <p:spPr bwMode="auto">
          <a:xfrm>
            <a:off x="1073562" y="1573711"/>
            <a:ext cx="507206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marL="342900" indent="-342900">
              <a:defRPr b="1">
                <a:solidFill>
                  <a:schemeClr val="tx1"/>
                </a:solidFill>
                <a:latin typeface="Tahoma" panose="020B0604030504040204" pitchFamily="34" charset="0"/>
                <a:ea typeface="宋体" panose="02010600030101010101" pitchFamily="2" charset="-122"/>
              </a:defRPr>
            </a:lvl1pPr>
            <a:lvl2pPr marL="557213" indent="-214313">
              <a:defRPr b="1">
                <a:solidFill>
                  <a:schemeClr val="tx1"/>
                </a:solidFill>
                <a:latin typeface="Tahoma" panose="020B0604030504040204" pitchFamily="34" charset="0"/>
                <a:ea typeface="宋体" panose="02010600030101010101" pitchFamily="2" charset="-122"/>
              </a:defRPr>
            </a:lvl2pPr>
            <a:lvl3pPr marL="857250" indent="-17145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628650" lvl="1" indent="-285750" fontAlgn="base">
              <a:lnSpc>
                <a:spcPts val="2400"/>
              </a:lnSpc>
              <a:spcBef>
                <a:spcPct val="20000"/>
              </a:spcBef>
              <a:spcAft>
                <a:spcPct val="0"/>
              </a:spcAft>
              <a:buClr>
                <a:srgbClr val="FFC000"/>
              </a:buClr>
              <a:buSzPct val="100000"/>
              <a:buFont typeface="Wingdings" panose="05000000000000000000" pitchFamily="2" charset="2"/>
              <a:buChar char="n"/>
            </a:pPr>
            <a:r>
              <a:rPr lang="en-US" altLang="zh-CN" sz="2000" b="0" dirty="0">
                <a:solidFill>
                  <a:prstClr val="black"/>
                </a:solidFill>
                <a:latin typeface="+mn-ea"/>
                <a:ea typeface="+mn-ea"/>
                <a:cs typeface="Times New Roman" panose="02020603050405020304" pitchFamily="18" charset="0"/>
              </a:rPr>
              <a:t> </a:t>
            </a:r>
            <a:r>
              <a:rPr lang="zh-CN" altLang="en-US" sz="2400" b="0" dirty="0">
                <a:solidFill>
                  <a:srgbClr val="333333"/>
                </a:solidFill>
                <a:latin typeface="+mn-ea"/>
                <a:ea typeface="+mn-ea"/>
                <a:cs typeface="Times New Roman" panose="02020603050405020304" pitchFamily="18" charset="0"/>
              </a:rPr>
              <a:t>原始程序</a:t>
            </a:r>
          </a:p>
          <a:p>
            <a:pPr lvl="2" fontAlgn="base">
              <a:lnSpc>
                <a:spcPts val="2400"/>
              </a:lnSpc>
              <a:spcBef>
                <a:spcPct val="20000"/>
              </a:spcBef>
              <a:spcAft>
                <a:spcPct val="0"/>
              </a:spcAft>
              <a:buClr>
                <a:srgbClr val="5EAEFF"/>
              </a:buClr>
              <a:buSzPct val="50000"/>
            </a:pP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for( </a:t>
            </a:r>
            <a:r>
              <a:rPr lang="en-US" altLang="zh-CN" sz="2400"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=10; </a:t>
            </a:r>
            <a:r>
              <a:rPr lang="en-US" altLang="zh-CN" sz="2400"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&lt;360; </a:t>
            </a:r>
            <a:r>
              <a:rPr lang="en-US" altLang="zh-CN" sz="2400"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p>
          <a:p>
            <a:pPr lvl="2" fontAlgn="base">
              <a:lnSpc>
                <a:spcPts val="2400"/>
              </a:lnSpc>
              <a:spcBef>
                <a:spcPct val="20000"/>
              </a:spcBef>
              <a:spcAft>
                <a:spcPct val="0"/>
              </a:spcAft>
              <a:buClr>
                <a:srgbClr val="5EAEFF"/>
              </a:buClr>
              <a:buSzPct val="50000"/>
            </a:pP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S</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=1/360*</a:t>
            </a:r>
            <a:r>
              <a:rPr lang="en-US" altLang="zh-CN" sz="2400"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pi</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p>
          <a:p>
            <a:pPr lvl="2" fontAlgn="base">
              <a:lnSpc>
                <a:spcPts val="2400"/>
              </a:lnSpc>
              <a:spcBef>
                <a:spcPct val="20000"/>
              </a:spcBef>
              <a:spcAft>
                <a:spcPct val="0"/>
              </a:spcAft>
              <a:buClr>
                <a:srgbClr val="5EAEFF"/>
              </a:buClr>
              <a:buSzPct val="50000"/>
            </a:pP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printf</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“Area is %f ”, </a:t>
            </a:r>
            <a:r>
              <a:rPr lang="en-US" altLang="zh-CN" sz="2400" i="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S</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 </a:t>
            </a:r>
          </a:p>
          <a:p>
            <a:pPr lvl="2" fontAlgn="base">
              <a:lnSpc>
                <a:spcPts val="2400"/>
              </a:lnSpc>
              <a:spcBef>
                <a:spcPct val="20000"/>
              </a:spcBef>
              <a:spcAft>
                <a:spcPct val="0"/>
              </a:spcAft>
              <a:buClr>
                <a:srgbClr val="5EAEFF"/>
              </a:buClr>
              <a:buSzPct val="50000"/>
            </a:pP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p>
        </p:txBody>
      </p:sp>
      <p:cxnSp>
        <p:nvCxnSpPr>
          <p:cNvPr id="8" name="直接连接符 7">
            <a:extLst>
              <a:ext uri="{FF2B5EF4-FFF2-40B4-BE49-F238E27FC236}">
                <a16:creationId xmlns:a16="http://schemas.microsoft.com/office/drawing/2014/main" id="{17944C21-20F5-43A5-B7B2-D1B0EFB8CBA6}"/>
              </a:ext>
            </a:extLst>
          </p:cNvPr>
          <p:cNvCxnSpPr>
            <a:cxnSpLocks noChangeShapeType="1"/>
          </p:cNvCxnSpPr>
          <p:nvPr/>
        </p:nvCxnSpPr>
        <p:spPr bwMode="auto">
          <a:xfrm>
            <a:off x="2271265" y="2713776"/>
            <a:ext cx="1728788"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cxnSp>
      <p:sp>
        <p:nvSpPr>
          <p:cNvPr id="9" name="Rectangle 3">
            <a:extLst>
              <a:ext uri="{FF2B5EF4-FFF2-40B4-BE49-F238E27FC236}">
                <a16:creationId xmlns:a16="http://schemas.microsoft.com/office/drawing/2014/main" id="{D29B1965-2F41-499D-8314-108B6A1B4316}"/>
              </a:ext>
            </a:extLst>
          </p:cNvPr>
          <p:cNvSpPr txBox="1">
            <a:spLocks noChangeArrowheads="1"/>
          </p:cNvSpPr>
          <p:nvPr/>
        </p:nvSpPr>
        <p:spPr bwMode="auto">
          <a:xfrm>
            <a:off x="1683303" y="4273254"/>
            <a:ext cx="4895850" cy="2147887"/>
          </a:xfrm>
          <a:prstGeom prst="rect">
            <a:avLst/>
          </a:prstGeom>
          <a:solidFill>
            <a:schemeClr val="accent4">
              <a:lumMod val="40000"/>
              <a:lumOff val="60000"/>
            </a:schemeClr>
          </a:solidFill>
          <a:ln>
            <a:solidFill>
              <a:sysClr val="windowText" lastClr="000000"/>
            </a:solidFill>
          </a:ln>
        </p:spPr>
        <p:txBody>
          <a:bodyPr lIns="68580" tIns="34290" rIns="68580" bIns="34290"/>
          <a:lstStyle>
            <a:lvl1pPr marL="271463" indent="-271463" algn="l" rtl="0" eaLnBrk="0" fontAlgn="base" hangingPunct="0">
              <a:spcBef>
                <a:spcPct val="20000"/>
              </a:spcBef>
              <a:spcAft>
                <a:spcPct val="0"/>
              </a:spcAft>
              <a:buClr>
                <a:schemeClr val="accent1"/>
              </a:buClr>
              <a:buSzPct val="100000"/>
              <a:buFont typeface="Symbol" panose="05050102010706020507" pitchFamily="18" charset="2"/>
              <a:buChar char=""/>
              <a:defRPr sz="2400" kern="1200" baseline="0">
                <a:solidFill>
                  <a:schemeClr val="tx2"/>
                </a:solidFill>
                <a:latin typeface="Times New Roman" panose="02020603050405020304" pitchFamily="18" charset="0"/>
                <a:ea typeface="+mn-ea"/>
                <a:cs typeface="+mn-cs"/>
              </a:defRPr>
            </a:lvl1pPr>
            <a:lvl2pPr marL="574675" indent="-271463" algn="l" rtl="0" eaLnBrk="0" fontAlgn="base" hangingPunct="0">
              <a:spcBef>
                <a:spcPct val="20000"/>
              </a:spcBef>
              <a:spcAft>
                <a:spcPct val="0"/>
              </a:spcAft>
              <a:buClr>
                <a:schemeClr val="accent1"/>
              </a:buClr>
              <a:buSzPct val="100000"/>
              <a:buFont typeface="Symbol" panose="05050102010706020507" pitchFamily="18" charset="2"/>
              <a:buChar char=""/>
              <a:defRPr sz="2200" kern="1200" baseline="0">
                <a:solidFill>
                  <a:schemeClr val="tx2"/>
                </a:solidFill>
                <a:latin typeface="Times New Roman" panose="02020603050405020304" pitchFamily="18" charset="0"/>
                <a:ea typeface="+mn-ea"/>
                <a:cs typeface="+mn-cs"/>
              </a:defRPr>
            </a:lvl2pPr>
            <a:lvl3pPr marL="854075" indent="-227013" algn="l" rtl="0" eaLnBrk="0" fontAlgn="base" hangingPunct="0">
              <a:spcBef>
                <a:spcPct val="20000"/>
              </a:spcBef>
              <a:spcAft>
                <a:spcPct val="0"/>
              </a:spcAft>
              <a:buClr>
                <a:schemeClr val="accent1"/>
              </a:buClr>
              <a:buSzPct val="100000"/>
              <a:buFont typeface="Symbol" panose="05050102010706020507" pitchFamily="18" charset="2"/>
              <a:buChar char=""/>
              <a:defRPr sz="2000" kern="1200" baseline="0">
                <a:solidFill>
                  <a:schemeClr val="tx2"/>
                </a:solidFill>
                <a:latin typeface="Times New Roman" panose="02020603050405020304" pitchFamily="18" charset="0"/>
                <a:ea typeface="+mn-ea"/>
                <a:cs typeface="+mn-cs"/>
              </a:defRPr>
            </a:lvl3pPr>
            <a:lvl4pPr marL="1141413" indent="-227013" algn="l" rtl="0" eaLnBrk="0" fontAlgn="base" hangingPunct="0">
              <a:spcBef>
                <a:spcPct val="20000"/>
              </a:spcBef>
              <a:spcAft>
                <a:spcPct val="0"/>
              </a:spcAft>
              <a:buClr>
                <a:schemeClr val="accent1"/>
              </a:buClr>
              <a:buSzPct val="100000"/>
              <a:buFont typeface="Symbol" panose="05050102010706020507" pitchFamily="18" charset="2"/>
              <a:buChar char=""/>
              <a:defRPr sz="2000" kern="1200" baseline="0">
                <a:solidFill>
                  <a:schemeClr val="tx2"/>
                </a:solidFill>
                <a:latin typeface="Times New Roman" panose="02020603050405020304" pitchFamily="18" charset="0"/>
                <a:ea typeface="+mn-ea"/>
                <a:cs typeface="+mn-cs"/>
              </a:defRPr>
            </a:lvl4pPr>
            <a:lvl5pPr marL="1460500" indent="-227013" algn="l" rtl="0" eaLnBrk="0" fontAlgn="base" hangingPunct="0">
              <a:spcBef>
                <a:spcPct val="20000"/>
              </a:spcBef>
              <a:spcAft>
                <a:spcPct val="0"/>
              </a:spcAft>
              <a:buClr>
                <a:schemeClr val="accent1"/>
              </a:buClr>
              <a:buSzPct val="100000"/>
              <a:buFont typeface="Symbol" panose="05050102010706020507" pitchFamily="18" charset="2"/>
              <a:buChar char=""/>
              <a:defRPr sz="1600" kern="1200" baseline="0">
                <a:solidFill>
                  <a:schemeClr val="tx2"/>
                </a:solidFill>
                <a:latin typeface="Times New Roman" panose="02020603050405020304" pitchFamily="18" charset="0"/>
                <a:ea typeface="+mn-ea"/>
                <a:cs typeface="+mn-cs"/>
              </a:defRPr>
            </a:lvl5pPr>
            <a:lvl6pPr marL="1783036"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068"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099"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132"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271463" marR="0" lvl="0" indent="-271463" algn="l" defTabSz="914400" rtl="0" eaLnBrk="1" fontAlgn="base" latinLnBrk="0" hangingPunct="1">
              <a:lnSpc>
                <a:spcPts val="2000"/>
              </a:lnSpc>
              <a:spcBef>
                <a:spcPct val="20000"/>
              </a:spcBef>
              <a:spcAft>
                <a:spcPct val="0"/>
              </a:spcAft>
              <a:buClr>
                <a:srgbClr val="31B6FD"/>
              </a:buClr>
              <a:buSzPct val="100000"/>
              <a:buFont typeface="Symbol" panose="05050102010706020507" pitchFamily="18" charset="2"/>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(1)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n</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 1			(8)</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5</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4</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n</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a:t>
            </a:r>
          </a:p>
          <a:p>
            <a:pPr marL="271463" marR="0" lvl="0" indent="-271463" algn="l" defTabSz="914400" rtl="0" eaLnBrk="1" fontAlgn="base" latinLnBrk="0" hangingPunct="1">
              <a:lnSpc>
                <a:spcPts val="2000"/>
              </a:lnSpc>
              <a:spcBef>
                <a:spcPct val="20000"/>
              </a:spcBef>
              <a:spcAft>
                <a:spcPct val="0"/>
              </a:spcAft>
              <a:buClr>
                <a:srgbClr val="31B6FD"/>
              </a:buClr>
              <a:buSzPct val="100000"/>
              <a:buFont typeface="Wingdings" panose="05000000000000000000" pitchFamily="2" charset="2"/>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(2) if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n</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&gt;360 </a:t>
            </a:r>
            <a:r>
              <a:rPr kumimoji="0" lang="en-US" altLang="zh-CN" sz="1800" b="1" i="0" u="none" strike="noStrike" kern="1200" cap="none" spc="0" normalizeH="0" baseline="0" noProof="0" dirty="0" err="1">
                <a:ln>
                  <a:noFill/>
                </a:ln>
                <a:solidFill>
                  <a:prstClr val="black"/>
                </a:solidFill>
                <a:effectLst/>
                <a:uLnTx/>
                <a:uFillTx/>
                <a:latin typeface="Times New Roman" panose="02020603050405020304" pitchFamily="18" charset="0"/>
                <a:ea typeface="楷体_GB2312"/>
                <a:cs typeface="Times New Roman" panose="02020603050405020304" pitchFamily="18" charset="0"/>
              </a:rPr>
              <a:t>goto</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(21) 	(9)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S</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5</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a:t>
            </a:r>
          </a:p>
          <a:p>
            <a:pPr marL="271463" marR="0" lvl="0" indent="-271463" algn="l" defTabSz="914400" rtl="0" eaLnBrk="1" fontAlgn="base" latinLnBrk="0" hangingPunct="1">
              <a:lnSpc>
                <a:spcPts val="2000"/>
              </a:lnSpc>
              <a:spcBef>
                <a:spcPct val="20000"/>
              </a:spcBef>
              <a:spcAft>
                <a:spcPct val="0"/>
              </a:spcAft>
              <a:buClr>
                <a:srgbClr val="31B6FD"/>
              </a:buClr>
              <a:buSzPct val="100000"/>
              <a:buFont typeface="Wingdings" panose="05000000000000000000" pitchFamily="2" charset="2"/>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(3) </a:t>
            </a:r>
            <a:r>
              <a:rPr kumimoji="0" lang="en-US" altLang="zh-CN" sz="1800" b="1" i="0" u="none" strike="noStrike" kern="1200" cap="none" spc="0" normalizeH="0" baseline="0" noProof="0" dirty="0" err="1">
                <a:ln>
                  <a:noFill/>
                </a:ln>
                <a:solidFill>
                  <a:prstClr val="black"/>
                </a:solidFill>
                <a:effectLst/>
                <a:uLnTx/>
                <a:uFillTx/>
                <a:latin typeface="Times New Roman" panose="02020603050405020304" pitchFamily="18" charset="0"/>
                <a:ea typeface="楷体_GB2312"/>
                <a:cs typeface="Times New Roman" panose="02020603050405020304" pitchFamily="18" charset="0"/>
              </a:rPr>
              <a:t>goto</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(4)	 	 …	…</a:t>
            </a:r>
          </a:p>
          <a:p>
            <a:pPr marL="271463" marR="0" lvl="0" indent="-271463" algn="l" defTabSz="914400" rtl="0" eaLnBrk="1" fontAlgn="base" latinLnBrk="0" hangingPunct="1">
              <a:lnSpc>
                <a:spcPts val="2000"/>
              </a:lnSpc>
              <a:spcBef>
                <a:spcPct val="20000"/>
              </a:spcBef>
              <a:spcAft>
                <a:spcPct val="0"/>
              </a:spcAft>
              <a:buClr>
                <a:srgbClr val="31B6FD"/>
              </a:buClr>
              <a:buSzPct val="100000"/>
              <a:buFont typeface="Wingdings" panose="05000000000000000000" pitchFamily="2" charset="2"/>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(4)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1</a:t>
            </a:r>
            <a:r>
              <a:rPr kumimoji="0" lang="en-US" altLang="zh-CN" sz="18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1 / 360 		(18)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9</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n</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+ 1</a:t>
            </a:r>
          </a:p>
          <a:p>
            <a:pPr marL="271463" marR="0" lvl="0" indent="-271463" algn="l" defTabSz="914400" rtl="0" eaLnBrk="1" fontAlgn="base" latinLnBrk="0" hangingPunct="1">
              <a:lnSpc>
                <a:spcPts val="2000"/>
              </a:lnSpc>
              <a:spcBef>
                <a:spcPct val="20000"/>
              </a:spcBef>
              <a:spcAft>
                <a:spcPct val="0"/>
              </a:spcAft>
              <a:buClr>
                <a:srgbClr val="31B6FD"/>
              </a:buClr>
              <a:buSzPct val="100000"/>
              <a:buFont typeface="Symbol" panose="05050102010706020507" pitchFamily="18" charset="2"/>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(5)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2 </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1</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pi		</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(19)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n</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9</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a:t>
            </a:r>
            <a:endPar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endParaRPr>
          </a:p>
          <a:p>
            <a:pPr marL="271463" marR="0" lvl="0" indent="-271463" algn="l" defTabSz="914400" rtl="0" eaLnBrk="1" fontAlgn="base" latinLnBrk="0" hangingPunct="1">
              <a:lnSpc>
                <a:spcPts val="2000"/>
              </a:lnSpc>
              <a:spcBef>
                <a:spcPct val="20000"/>
              </a:spcBef>
              <a:spcAft>
                <a:spcPct val="0"/>
              </a:spcAft>
              <a:buClr>
                <a:srgbClr val="31B6FD"/>
              </a:buClr>
              <a:buSzPct val="100000"/>
              <a:buFont typeface="Wingdings" panose="05000000000000000000" pitchFamily="2" charset="2"/>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(6)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3</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2</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r</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(20) </a:t>
            </a:r>
            <a:r>
              <a:rPr kumimoji="0" lang="en-US" altLang="zh-CN" sz="1800" b="1" i="0" u="none" strike="noStrike" kern="1200" cap="none" spc="0" normalizeH="0" baseline="0" noProof="0" dirty="0" err="1">
                <a:ln>
                  <a:noFill/>
                </a:ln>
                <a:solidFill>
                  <a:prstClr val="black"/>
                </a:solidFill>
                <a:effectLst/>
                <a:uLnTx/>
                <a:uFillTx/>
                <a:latin typeface="Times New Roman" panose="02020603050405020304" pitchFamily="18" charset="0"/>
                <a:ea typeface="楷体_GB2312"/>
                <a:cs typeface="Times New Roman" panose="02020603050405020304" pitchFamily="18" charset="0"/>
              </a:rPr>
              <a:t>goto</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(4)</a:t>
            </a:r>
            <a:endPar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endParaRPr>
          </a:p>
          <a:p>
            <a:pPr marL="271463" marR="0" lvl="0" indent="-271463" algn="l" defTabSz="914400" rtl="0" eaLnBrk="1" fontAlgn="base" latinLnBrk="0" hangingPunct="1">
              <a:lnSpc>
                <a:spcPts val="2000"/>
              </a:lnSpc>
              <a:spcBef>
                <a:spcPct val="20000"/>
              </a:spcBef>
              <a:spcAft>
                <a:spcPct val="0"/>
              </a:spcAft>
              <a:buClr>
                <a:srgbClr val="31B6FD"/>
              </a:buClr>
              <a:buSzPct val="100000"/>
              <a:buFont typeface="Symbol" panose="05050102010706020507" pitchFamily="18" charset="2"/>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(7)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4</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t</a:t>
            </a:r>
            <a:r>
              <a:rPr kumimoji="0" lang="en-US" altLang="zh-CN" sz="18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3</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 * </a:t>
            </a: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r</a:t>
            </a:r>
            <a:r>
              <a:rPr kumimoji="0" lang="en-US" altLang="zh-CN" sz="1800" b="0" i="0" u="none" strike="noStrike" kern="1200" cap="none" spc="0" normalizeH="0" baseline="0" noProof="0" dirty="0">
                <a:ln>
                  <a:noFill/>
                </a:ln>
                <a:solidFill>
                  <a:srgbClr val="073E87">
                    <a:lumMod val="60000"/>
                    <a:lumOff val="40000"/>
                  </a:srgbClr>
                </a:solidFill>
                <a:effectLst/>
                <a:uLnTx/>
                <a:uFillTx/>
                <a:latin typeface="Times New Roman" panose="02020603050405020304" pitchFamily="18" charset="0"/>
                <a:ea typeface="楷体_GB2312"/>
                <a:cs typeface="Times New Roman" panose="02020603050405020304" pitchFamily="18" charset="0"/>
              </a:rPr>
              <a:t>		</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a:cs typeface="Times New Roman" panose="02020603050405020304" pitchFamily="18" charset="0"/>
              </a:rPr>
              <a:t>(21)</a:t>
            </a:r>
          </a:p>
        </p:txBody>
      </p:sp>
      <p:sp>
        <p:nvSpPr>
          <p:cNvPr id="10" name="云形标注 8">
            <a:extLst>
              <a:ext uri="{FF2B5EF4-FFF2-40B4-BE49-F238E27FC236}">
                <a16:creationId xmlns:a16="http://schemas.microsoft.com/office/drawing/2014/main" id="{0400BD94-BA55-48A5-9D90-07007A352E0B}"/>
              </a:ext>
            </a:extLst>
          </p:cNvPr>
          <p:cNvSpPr>
            <a:spLocks noChangeArrowheads="1"/>
          </p:cNvSpPr>
          <p:nvPr/>
        </p:nvSpPr>
        <p:spPr bwMode="auto">
          <a:xfrm>
            <a:off x="6920377" y="4245473"/>
            <a:ext cx="3087687" cy="1143000"/>
          </a:xfrm>
          <a:prstGeom prst="cloudCallout">
            <a:avLst>
              <a:gd name="adj1" fmla="val -54865"/>
              <a:gd name="adj2" fmla="val 94994"/>
            </a:avLst>
          </a:prstGeom>
          <a:solidFill>
            <a:srgbClr val="073E87">
              <a:lumMod val="60000"/>
              <a:lumOff val="40000"/>
            </a:srgbClr>
          </a:solidFill>
          <a:ln w="9525" algn="ctr">
            <a:solidFill>
              <a:sysClr val="windowText" lastClr="000000"/>
            </a:solidFill>
            <a:round/>
            <a:headEnd/>
            <a:tailEnd/>
          </a:ln>
        </p:spPr>
        <p:txBody>
          <a:bodyPr lIns="68580" tIns="34290" rIns="68580" bIns="34290"/>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dirty="0">
                <a:ln>
                  <a:noFill/>
                </a:ln>
                <a:solidFill>
                  <a:prstClr val="white"/>
                </a:solidFill>
                <a:effectLst/>
                <a:uLnTx/>
                <a:uFillTx/>
                <a:latin typeface="楷体" pitchFamily="49" charset="-122"/>
                <a:ea typeface="楷体" pitchFamily="49" charset="-122"/>
                <a:cs typeface="Times New Roman" pitchFamily="18" charset="0"/>
              </a:rPr>
              <a:t>如何自动识别循环不变计算？</a:t>
            </a:r>
            <a:endParaRPr kumimoji="0" lang="en-US" altLang="zh-CN" sz="2200" b="1" i="0" u="none" strike="noStrike" kern="0" cap="none" spc="0" normalizeH="0" baseline="0" noProof="0" dirty="0">
              <a:ln>
                <a:noFill/>
              </a:ln>
              <a:solidFill>
                <a:prstClr val="white"/>
              </a:solidFill>
              <a:effectLst/>
              <a:uLnTx/>
              <a:uFillTx/>
              <a:latin typeface="楷体" pitchFamily="49" charset="-122"/>
              <a:ea typeface="楷体" pitchFamily="49" charset="-122"/>
              <a:cs typeface="Times New Roman" pitchFamily="18" charset="0"/>
            </a:endParaRPr>
          </a:p>
        </p:txBody>
      </p:sp>
      <p:grpSp>
        <p:nvGrpSpPr>
          <p:cNvPr id="11" name="组合 9">
            <a:extLst>
              <a:ext uri="{FF2B5EF4-FFF2-40B4-BE49-F238E27FC236}">
                <a16:creationId xmlns:a16="http://schemas.microsoft.com/office/drawing/2014/main" id="{351EB747-26CE-4EC1-A6D4-69376DE160CF}"/>
              </a:ext>
            </a:extLst>
          </p:cNvPr>
          <p:cNvGrpSpPr>
            <a:grpSpLocks/>
          </p:cNvGrpSpPr>
          <p:nvPr/>
        </p:nvGrpSpPr>
        <p:grpSpPr bwMode="auto">
          <a:xfrm>
            <a:off x="3693151" y="2745132"/>
            <a:ext cx="2886002" cy="1187310"/>
            <a:chOff x="-32034" y="3000718"/>
            <a:chExt cx="2313243" cy="1187366"/>
          </a:xfrm>
        </p:grpSpPr>
        <p:sp>
          <p:nvSpPr>
            <p:cNvPr id="12" name="矩形 11">
              <a:extLst>
                <a:ext uri="{FF2B5EF4-FFF2-40B4-BE49-F238E27FC236}">
                  <a16:creationId xmlns:a16="http://schemas.microsoft.com/office/drawing/2014/main" id="{E59D5581-015A-44BA-AC3A-A11A5EA0930F}"/>
                </a:ext>
              </a:extLst>
            </p:cNvPr>
            <p:cNvSpPr/>
            <p:nvPr/>
          </p:nvSpPr>
          <p:spPr>
            <a:xfrm>
              <a:off x="668130" y="3480165"/>
              <a:ext cx="1613079" cy="707919"/>
            </a:xfrm>
            <a:prstGeom prst="rect">
              <a:avLst/>
            </a:prstGeom>
            <a:solidFill>
              <a:schemeClr val="accent1">
                <a:lumMod val="40000"/>
                <a:lumOff val="60000"/>
              </a:schemeClr>
            </a:solidFill>
            <a:ln>
              <a:solidFill>
                <a:sysClr val="windowText" lastClr="000000"/>
              </a:solidFill>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dirty="0">
                  <a:ln>
                    <a:noFill/>
                  </a:ln>
                  <a:solidFill>
                    <a:prstClr val="black"/>
                  </a:solidFill>
                  <a:effectLst/>
                  <a:uLnTx/>
                  <a:uFillTx/>
                  <a:latin typeface="+mn-ea"/>
                  <a:cs typeface="Times New Roman" pitchFamily="18" charset="0"/>
                </a:rPr>
                <a:t>循环不变计算</a:t>
              </a:r>
              <a:endParaRPr kumimoji="0" lang="en-US" altLang="zh-CN" sz="2000" i="0" u="none" strike="noStrike" kern="0" cap="none" spc="0" normalizeH="0" baseline="0" noProof="0" dirty="0">
                <a:ln>
                  <a:noFill/>
                </a:ln>
                <a:solidFill>
                  <a:prstClr val="black"/>
                </a:solidFill>
                <a:effectLst/>
                <a:uLnTx/>
                <a:uFillTx/>
                <a:latin typeface="+mn-ea"/>
                <a:cs typeface="Times New Roman" pitchFamily="18" charset="0"/>
              </a:endParaRPr>
            </a:p>
          </p:txBody>
        </p:sp>
        <p:cxnSp>
          <p:nvCxnSpPr>
            <p:cNvPr id="13" name="直接连接符 12">
              <a:extLst>
                <a:ext uri="{FF2B5EF4-FFF2-40B4-BE49-F238E27FC236}">
                  <a16:creationId xmlns:a16="http://schemas.microsoft.com/office/drawing/2014/main" id="{40D13EC5-622D-4D13-AE3B-43DB9DD64088}"/>
                </a:ext>
              </a:extLst>
            </p:cNvPr>
            <p:cNvCxnSpPr>
              <a:cxnSpLocks/>
              <a:stCxn id="12" idx="0"/>
            </p:cNvCxnSpPr>
            <p:nvPr/>
          </p:nvCxnSpPr>
          <p:spPr>
            <a:xfrm flipH="1" flipV="1">
              <a:off x="-32034" y="3000718"/>
              <a:ext cx="1506704" cy="479447"/>
            </a:xfrm>
            <a:prstGeom prst="line">
              <a:avLst/>
            </a:prstGeom>
            <a:noFill/>
            <a:ln w="22225" cap="flat" cmpd="sng" algn="ctr">
              <a:solidFill>
                <a:srgbClr val="FF0000"/>
              </a:solidFill>
              <a:prstDash val="solid"/>
            </a:ln>
            <a:effectLst/>
          </p:spPr>
        </p:cxnSp>
      </p:grpSp>
      <p:sp>
        <p:nvSpPr>
          <p:cNvPr id="15" name="矩形 14">
            <a:extLst>
              <a:ext uri="{FF2B5EF4-FFF2-40B4-BE49-F238E27FC236}">
                <a16:creationId xmlns:a16="http://schemas.microsoft.com/office/drawing/2014/main" id="{92BBCDD5-AEB9-4157-9870-633BFA835FEC}"/>
              </a:ext>
            </a:extLst>
          </p:cNvPr>
          <p:cNvSpPr/>
          <p:nvPr/>
        </p:nvSpPr>
        <p:spPr bwMode="auto">
          <a:xfrm>
            <a:off x="1759216" y="5164409"/>
            <a:ext cx="1655762" cy="1227137"/>
          </a:xfrm>
          <a:prstGeom prst="rect">
            <a:avLst/>
          </a:prstGeom>
          <a:noFill/>
          <a:ln w="38100" cap="flat" cmpd="sng" algn="ctr">
            <a:solidFill>
              <a:srgbClr val="FF0000"/>
            </a:solidFill>
            <a:prstDash val="dash"/>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cxnSp>
        <p:nvCxnSpPr>
          <p:cNvPr id="16" name="直接连接符 15">
            <a:extLst>
              <a:ext uri="{FF2B5EF4-FFF2-40B4-BE49-F238E27FC236}">
                <a16:creationId xmlns:a16="http://schemas.microsoft.com/office/drawing/2014/main" id="{8CAA14C6-4B6F-4355-B720-8CA4D13DBA40}"/>
              </a:ext>
            </a:extLst>
          </p:cNvPr>
          <p:cNvCxnSpPr>
            <a:cxnSpLocks/>
            <a:stCxn id="12" idx="2"/>
          </p:cNvCxnSpPr>
          <p:nvPr/>
        </p:nvCxnSpPr>
        <p:spPr bwMode="auto">
          <a:xfrm flipH="1">
            <a:off x="3430625" y="3693023"/>
            <a:ext cx="2142290" cy="1491570"/>
          </a:xfrm>
          <a:prstGeom prst="line">
            <a:avLst/>
          </a:prstGeom>
          <a:noFill/>
          <a:ln w="22225" cap="flat" cmpd="sng" algn="ctr">
            <a:solidFill>
              <a:srgbClr val="FF0000"/>
            </a:solidFill>
            <a:prstDash val="solid"/>
          </a:ln>
          <a:effectLst/>
        </p:spPr>
      </p:cxnSp>
    </p:spTree>
    <p:extLst>
      <p:ext uri="{BB962C8B-B14F-4D97-AF65-F5344CB8AC3E}">
        <p14:creationId xmlns:p14="http://schemas.microsoft.com/office/powerpoint/2010/main" val="8536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10806-F240-4A90-8835-1B06B50AAD43}"/>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759C238C-7612-40DE-896E-AAF92F00E46D}"/>
              </a:ext>
            </a:extLst>
          </p:cNvPr>
          <p:cNvSpPr>
            <a:spLocks noGrp="1"/>
          </p:cNvSpPr>
          <p:nvPr>
            <p:ph idx="1"/>
          </p:nvPr>
        </p:nvSpPr>
        <p:spPr/>
        <p:txBody>
          <a:bodyPr/>
          <a:lstStyle/>
          <a:p>
            <a:r>
              <a:rPr lang="zh-CN" altLang="en-US" dirty="0"/>
              <a:t>循环不变计算的相对性</a:t>
            </a:r>
            <a:endParaRPr lang="en-US" altLang="zh-CN" dirty="0"/>
          </a:p>
          <a:p>
            <a:r>
              <a:rPr lang="zh-CN" altLang="en-US" dirty="0"/>
              <a:t>对于多重嵌套的循环，循环不变计算是相对于某个循环而言的。可能对于更加外层的循环，它就不是循环不变计算</a:t>
            </a:r>
          </a:p>
          <a:p>
            <a:pPr marL="574675" marR="0" lvl="1" indent="-271463" algn="l" defTabSz="914400" rtl="0" eaLnBrk="1" fontAlgn="base" latinLnBrk="0" hangingPunct="1">
              <a:lnSpc>
                <a:spcPct val="100000"/>
              </a:lnSpc>
              <a:spcBef>
                <a:spcPct val="20000"/>
              </a:spcBef>
              <a:spcAft>
                <a:spcPct val="0"/>
              </a:spcAft>
              <a:buClr>
                <a:srgbClr val="31B6FD"/>
              </a:buClr>
              <a:buSzPct val="100000"/>
              <a:buFont typeface="Wingdings" panose="05000000000000000000" pitchFamily="2" charset="2"/>
              <a:buNone/>
              <a:tabLst/>
              <a:defRPr/>
            </a:pPr>
            <a:r>
              <a:rPr kumimoji="0" lang="en-US" altLang="zh-CN" sz="2400" b="1" i="0" u="none" strike="noStrike" kern="1200" cap="none" spc="0" normalizeH="0" baseline="0" noProof="0" dirty="0">
                <a:ln>
                  <a:noFill/>
                </a:ln>
                <a:solidFill>
                  <a:srgbClr val="2D83F4"/>
                </a:solidFill>
                <a:effectLst/>
                <a:uLnTx/>
                <a:uFillTx/>
                <a:latin typeface="Times New Roman" panose="02020603050405020304" pitchFamily="18" charset="0"/>
                <a:ea typeface="楷体_GB2312" pitchFamily="49" charset="-122"/>
                <a:cs typeface="Times New Roman" panose="02020603050405020304" pitchFamily="18" charset="0"/>
              </a:rPr>
              <a:t>for</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 1; </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&lt;10; </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p>
          <a:p>
            <a:pPr marL="574675" marR="0" lvl="1" indent="-271463" algn="l" defTabSz="914400" rtl="0" eaLnBrk="1" fontAlgn="base" latinLnBrk="0" hangingPunct="1">
              <a:lnSpc>
                <a:spcPct val="100000"/>
              </a:lnSpc>
              <a:spcBef>
                <a:spcPct val="20000"/>
              </a:spcBef>
              <a:spcAft>
                <a:spcPct val="0"/>
              </a:spcAft>
              <a:buClr>
                <a:srgbClr val="31B6FD"/>
              </a:buClr>
              <a:buSzPct val="10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srgbClr val="2D83F4"/>
                </a:solidFill>
                <a:effectLst/>
                <a:uLnTx/>
                <a:uFillTx/>
                <a:latin typeface="Times New Roman" panose="02020603050405020304" pitchFamily="18" charset="0"/>
                <a:ea typeface="楷体_GB2312" pitchFamily="49" charset="-122"/>
                <a:cs typeface="Times New Roman" panose="02020603050405020304" pitchFamily="18" charset="0"/>
              </a:rPr>
              <a:t>for</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n</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=1;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n</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&lt;360/(5*</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n</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p>
          <a:p>
            <a:pPr marL="574675" marR="0" lvl="1" indent="-271463" algn="l" defTabSz="914400" rtl="0" eaLnBrk="1" fontAlgn="base" latinLnBrk="0" hangingPunct="1">
              <a:lnSpc>
                <a:spcPct val="100000"/>
              </a:lnSpc>
              <a:spcBef>
                <a:spcPct val="20000"/>
              </a:spcBef>
              <a:spcAft>
                <a:spcPct val="0"/>
              </a:spcAft>
              <a:buClr>
                <a:srgbClr val="31B6FD"/>
              </a:buClr>
              <a:buSzPct val="100000"/>
              <a:buFont typeface="Wingdings" panose="05000000000000000000" pitchFamily="2" charset="2"/>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S</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=(5*</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)/360*</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pi</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r</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r</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n</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 }</a:t>
            </a:r>
          </a:p>
          <a:p>
            <a:endParaRPr lang="zh-CN" altLang="en-US" dirty="0"/>
          </a:p>
        </p:txBody>
      </p:sp>
      <p:sp>
        <p:nvSpPr>
          <p:cNvPr id="4" name="灯片编号占位符 3">
            <a:extLst>
              <a:ext uri="{FF2B5EF4-FFF2-40B4-BE49-F238E27FC236}">
                <a16:creationId xmlns:a16="http://schemas.microsoft.com/office/drawing/2014/main" id="{57981584-11D7-4245-833E-C8AEB9D1CB9F}"/>
              </a:ext>
            </a:extLst>
          </p:cNvPr>
          <p:cNvSpPr>
            <a:spLocks noGrp="1"/>
          </p:cNvSpPr>
          <p:nvPr>
            <p:ph type="sldNum" sz="quarter" idx="4"/>
          </p:nvPr>
        </p:nvSpPr>
        <p:spPr/>
        <p:txBody>
          <a:bodyPr/>
          <a:lstStyle/>
          <a:p>
            <a:fld id="{E3A857A3-1012-4184-86F6-41658C62E65F}" type="slidenum">
              <a:rPr lang="en-US" smtClean="0"/>
              <a:pPr/>
              <a:t>67</a:t>
            </a:fld>
            <a:endParaRPr lang="en-US" dirty="0"/>
          </a:p>
        </p:txBody>
      </p:sp>
      <p:cxnSp>
        <p:nvCxnSpPr>
          <p:cNvPr id="5" name="直接连接符 4">
            <a:extLst>
              <a:ext uri="{FF2B5EF4-FFF2-40B4-BE49-F238E27FC236}">
                <a16:creationId xmlns:a16="http://schemas.microsoft.com/office/drawing/2014/main" id="{58E69CD7-E264-4AD5-9C12-F8999604AAB0}"/>
              </a:ext>
            </a:extLst>
          </p:cNvPr>
          <p:cNvCxnSpPr>
            <a:cxnSpLocks noChangeShapeType="1"/>
          </p:cNvCxnSpPr>
          <p:nvPr/>
        </p:nvCxnSpPr>
        <p:spPr bwMode="auto">
          <a:xfrm>
            <a:off x="2240453" y="3940636"/>
            <a:ext cx="187325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1638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3B82D-4B6F-4BC7-A1BE-2A34AD9E6225}"/>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89FFAFF4-5E25-4E30-996D-B0A9FCBFD5EE}"/>
              </a:ext>
            </a:extLst>
          </p:cNvPr>
          <p:cNvSpPr>
            <a:spLocks noGrp="1"/>
          </p:cNvSpPr>
          <p:nvPr>
            <p:ph idx="1"/>
          </p:nvPr>
        </p:nvSpPr>
        <p:spPr/>
        <p:txBody>
          <a:bodyPr/>
          <a:lstStyle/>
          <a:p>
            <a:pPr marL="0" indent="0">
              <a:buNone/>
            </a:pPr>
            <a:r>
              <a:rPr lang="zh-CN" altLang="en-US" dirty="0">
                <a:solidFill>
                  <a:srgbClr val="0070C0"/>
                </a:solidFill>
              </a:rPr>
              <a:t>强度削弱</a:t>
            </a:r>
          </a:p>
          <a:p>
            <a:r>
              <a:rPr lang="zh-CN" altLang="en-US" dirty="0"/>
              <a:t>用较快的操作代替较慢的操作，如用加代替乘</a:t>
            </a:r>
          </a:p>
          <a:p>
            <a:pPr marL="969962" marR="0" lvl="2" indent="-342900" algn="l" defTabSz="914400" rtl="0" eaLnBrk="1" fontAlgn="base" latinLnBrk="0" hangingPunct="1">
              <a:lnSpc>
                <a:spcPts val="3000"/>
              </a:lnSpc>
              <a:spcBef>
                <a:spcPct val="20000"/>
              </a:spcBef>
              <a:spcAft>
                <a:spcPct val="0"/>
              </a:spcAft>
              <a:buSzPct val="100000"/>
              <a:buFont typeface="Wingdings" panose="05000000000000000000" pitchFamily="2" charset="2"/>
              <a:buChar char="p"/>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x</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rPr>
              <a:t>或</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 2.0*</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sym typeface="Symbol" panose="05050102010706020507" pitchFamily="18" charset="2"/>
              </a:rPr>
              <a:t> </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		</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mn-cs"/>
              </a:rPr>
              <a:t>+</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mn-cs"/>
              </a:rPr>
              <a:t>x</a:t>
            </a:r>
            <a:endPar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endParaRPr>
          </a:p>
          <a:p>
            <a:pPr marL="969962" marR="0" lvl="2" indent="-342900" algn="l" defTabSz="914400" rtl="0" eaLnBrk="1" fontAlgn="base" latinLnBrk="0" hangingPunct="1">
              <a:lnSpc>
                <a:spcPts val="3000"/>
              </a:lnSpc>
              <a:spcBef>
                <a:spcPct val="20000"/>
              </a:spcBef>
              <a:spcAft>
                <a:spcPct val="0"/>
              </a:spcAft>
              <a:buSzPct val="100000"/>
              <a:buFont typeface="Wingdings" panose="05000000000000000000" pitchFamily="2" charset="2"/>
              <a:buChar char="p"/>
              <a:tabLst/>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/2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sym typeface="Symbol" panose="05050102010706020507" pitchFamily="18" charset="2"/>
              </a:rPr>
              <a:t> </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*0.5</a:t>
            </a:r>
          </a:p>
          <a:p>
            <a:pPr marL="969962" marR="0" lvl="2" indent="-342900" algn="l" defTabSz="914400" rtl="0" eaLnBrk="1" fontAlgn="base" latinLnBrk="0" hangingPunct="1">
              <a:lnSpc>
                <a:spcPts val="3000"/>
              </a:lnSpc>
              <a:spcBef>
                <a:spcPct val="20000"/>
              </a:spcBef>
              <a:spcAft>
                <a:spcPct val="0"/>
              </a:spcAft>
              <a:buSzPct val="100000"/>
              <a:buFont typeface="Wingdings" panose="05000000000000000000" pitchFamily="2" charset="2"/>
              <a:buChar char="p"/>
              <a:tabLst/>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0" u="none" strike="noStrike" kern="1200" cap="none" spc="0" normalizeH="0" baseline="30000" noProof="0" dirty="0">
                <a:ln>
                  <a:noFill/>
                </a:ln>
                <a:solidFill>
                  <a:prstClr val="black"/>
                </a:solidFill>
                <a:effectLst/>
                <a:uLnTx/>
                <a:uFillTx/>
                <a:latin typeface="Times New Roman" panose="02020603050405020304" pitchFamily="18" charset="0"/>
                <a:ea typeface="楷体_GB2312" pitchFamily="49" charset="-122"/>
                <a:cs typeface="+mn-cs"/>
              </a:rPr>
              <a:t>2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sym typeface="Symbol" panose="05050102010706020507" pitchFamily="18" charset="2"/>
              </a:rPr>
              <a:t> </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endParaRPr kumimoji="0" lang="zh-CN" altLang="en-US"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endParaRPr>
          </a:p>
          <a:p>
            <a:pPr marL="969962" marR="0" lvl="2" indent="-342900" algn="l" defTabSz="914400" rtl="0" eaLnBrk="1" fontAlgn="base" latinLnBrk="0" hangingPunct="1">
              <a:lnSpc>
                <a:spcPts val="3000"/>
              </a:lnSpc>
              <a:spcBef>
                <a:spcPct val="20000"/>
              </a:spcBef>
              <a:spcAft>
                <a:spcPct val="0"/>
              </a:spcAft>
              <a:buSzPct val="100000"/>
              <a:buFont typeface="Wingdings" panose="05000000000000000000" pitchFamily="2" charset="2"/>
              <a:buChar char="p"/>
              <a:tabLst/>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mn-cs"/>
              </a:rPr>
              <a:t>n</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1" u="none" strike="noStrike" kern="1200" cap="none" spc="0" normalizeH="0" baseline="30000" noProof="0" dirty="0">
                <a:ln>
                  <a:noFill/>
                </a:ln>
                <a:solidFill>
                  <a:prstClr val="black"/>
                </a:solidFill>
                <a:effectLst/>
                <a:uLnTx/>
                <a:uFillTx/>
                <a:latin typeface="Times New Roman" panose="02020603050405020304" pitchFamily="18" charset="0"/>
                <a:ea typeface="楷体_GB2312" pitchFamily="49" charset="-122"/>
                <a:cs typeface="+mn-cs"/>
              </a:rPr>
              <a:t>n</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mn-cs"/>
              </a:rPr>
              <a:t>n-1</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1" u="none" strike="noStrike" kern="1200" cap="none" spc="0" normalizeH="0" baseline="30000" noProof="0" dirty="0">
                <a:ln>
                  <a:noFill/>
                </a:ln>
                <a:solidFill>
                  <a:prstClr val="black"/>
                </a:solidFill>
                <a:effectLst/>
                <a:uLnTx/>
                <a:uFillTx/>
                <a:latin typeface="Times New Roman" panose="02020603050405020304" pitchFamily="18" charset="0"/>
                <a:ea typeface="楷体_GB2312" pitchFamily="49" charset="-122"/>
                <a:cs typeface="+mn-cs"/>
              </a:rPr>
              <a:t>n-1</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mn-cs"/>
              </a:rPr>
              <a:t>1</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mn-cs"/>
              </a:rPr>
              <a:t>0</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mn-cs"/>
                <a:sym typeface="Symbol" panose="05050102010706020507" pitchFamily="18" charset="2"/>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mn-cs"/>
              </a:rPr>
              <a:t>n</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mn-cs"/>
              </a:rPr>
              <a:t>n-1</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mn-cs"/>
              </a:rPr>
              <a:t>n-2</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mn-cs"/>
              </a:rPr>
              <a:t>1</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x</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a</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mn-cs"/>
              </a:rPr>
              <a:t>0</a:t>
            </a:r>
            <a:endParaRPr kumimoji="0" lang="zh-CN" altLang="en-US"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mn-cs"/>
            </a:endParaRPr>
          </a:p>
          <a:p>
            <a:endParaRPr lang="zh-CN" altLang="en-US" dirty="0"/>
          </a:p>
        </p:txBody>
      </p:sp>
      <p:sp>
        <p:nvSpPr>
          <p:cNvPr id="4" name="灯片编号占位符 3">
            <a:extLst>
              <a:ext uri="{FF2B5EF4-FFF2-40B4-BE49-F238E27FC236}">
                <a16:creationId xmlns:a16="http://schemas.microsoft.com/office/drawing/2014/main" id="{83B92BE5-9FAA-48EB-B1F9-7DA1E55040CC}"/>
              </a:ext>
            </a:extLst>
          </p:cNvPr>
          <p:cNvSpPr>
            <a:spLocks noGrp="1"/>
          </p:cNvSpPr>
          <p:nvPr>
            <p:ph type="sldNum" sz="quarter" idx="4"/>
          </p:nvPr>
        </p:nvSpPr>
        <p:spPr/>
        <p:txBody>
          <a:bodyPr/>
          <a:lstStyle/>
          <a:p>
            <a:fld id="{E3A857A3-1012-4184-86F6-41658C62E65F}" type="slidenum">
              <a:rPr lang="en-US" smtClean="0"/>
              <a:pPr/>
              <a:t>68</a:t>
            </a:fld>
            <a:endParaRPr lang="en-US" dirty="0"/>
          </a:p>
        </p:txBody>
      </p:sp>
    </p:spTree>
    <p:extLst>
      <p:ext uri="{BB962C8B-B14F-4D97-AF65-F5344CB8AC3E}">
        <p14:creationId xmlns:p14="http://schemas.microsoft.com/office/powerpoint/2010/main" val="2041403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10.1.1</a:t>
            </a:r>
            <a:r>
              <a:rPr lang="zh-CN" altLang="en-US" dirty="0"/>
              <a:t>　优化分类</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p:txBody>
          <a:bodyPr/>
          <a:lstStyle/>
          <a:p>
            <a:r>
              <a:rPr lang="zh-CN" altLang="en-US" dirty="0"/>
              <a:t>是否与机器有关</a:t>
            </a:r>
            <a:endParaRPr lang="en-US" altLang="zh-CN" dirty="0"/>
          </a:p>
          <a:p>
            <a:pPr lvl="1"/>
            <a:r>
              <a:rPr lang="zh-CN" altLang="en-US" dirty="0"/>
              <a:t>机器无关</a:t>
            </a:r>
            <a:r>
              <a:rPr lang="en-US" altLang="zh-CN" dirty="0"/>
              <a:t>(</a:t>
            </a:r>
            <a:r>
              <a:rPr lang="zh-CN" altLang="en-US" dirty="0"/>
              <a:t>中间代码优化</a:t>
            </a:r>
            <a:r>
              <a:rPr lang="en-US" altLang="zh-CN" dirty="0"/>
              <a:t>)</a:t>
            </a:r>
          </a:p>
          <a:p>
            <a:pPr marL="457200" lvl="1" indent="0">
              <a:buNone/>
            </a:pPr>
            <a:r>
              <a:rPr lang="zh-CN" altLang="en-US" dirty="0">
                <a:solidFill>
                  <a:schemeClr val="tx1"/>
                </a:solidFill>
              </a:rPr>
              <a:t>机器无关的优化与硬件特征无关，比如把常数值在编译期计算出来（常数折叠）</a:t>
            </a:r>
            <a:endParaRPr lang="en-US" altLang="zh-CN" dirty="0"/>
          </a:p>
          <a:p>
            <a:pPr lvl="1"/>
            <a:r>
              <a:rPr lang="zh-CN" altLang="en-US" dirty="0"/>
              <a:t>机器有关</a:t>
            </a:r>
            <a:r>
              <a:rPr lang="en-US" altLang="zh-CN" dirty="0"/>
              <a:t>(</a:t>
            </a:r>
            <a:r>
              <a:rPr lang="zh-CN" altLang="en-US" dirty="0"/>
              <a:t>目标代码优化</a:t>
            </a:r>
            <a:r>
              <a:rPr lang="en-US" altLang="zh-CN" dirty="0"/>
              <a:t>)</a:t>
            </a:r>
          </a:p>
          <a:p>
            <a:pPr marL="457200" lvl="1" indent="0">
              <a:buNone/>
            </a:pPr>
            <a:r>
              <a:rPr lang="zh-CN" altLang="en-US" dirty="0">
                <a:solidFill>
                  <a:schemeClr val="tx1"/>
                </a:solidFill>
              </a:rPr>
              <a:t>而机器相关的优化则需要利用硬件特有的特征，比如 </a:t>
            </a:r>
            <a:r>
              <a:rPr lang="en-US" altLang="zh-CN" dirty="0">
                <a:solidFill>
                  <a:schemeClr val="tx1"/>
                </a:solidFill>
              </a:rPr>
              <a:t>SIMD </a:t>
            </a:r>
            <a:r>
              <a:rPr lang="zh-CN" altLang="en-US" dirty="0">
                <a:solidFill>
                  <a:schemeClr val="tx1"/>
                </a:solidFill>
              </a:rPr>
              <a:t>指令可以在一条指令里完成多个数据的计算</a:t>
            </a:r>
            <a:endParaRPr lang="en-US" altLang="zh-CN" dirty="0">
              <a:solidFill>
                <a:schemeClr val="tx1"/>
              </a:solidFill>
            </a:endParaRPr>
          </a:p>
          <a:p>
            <a:pPr marL="444500" indent="-457200"/>
            <a:r>
              <a:rPr lang="zh-CN" altLang="en-US" dirty="0"/>
              <a:t>优化的范围</a:t>
            </a:r>
            <a:endParaRPr lang="en-US" altLang="zh-CN" dirty="0"/>
          </a:p>
          <a:p>
            <a:pPr marL="914400" lvl="1" indent="-457200"/>
            <a:r>
              <a:rPr lang="zh-CN" altLang="en-US" dirty="0">
                <a:solidFill>
                  <a:schemeClr val="tx1"/>
                </a:solidFill>
              </a:rPr>
              <a:t>窥孔优化</a:t>
            </a:r>
            <a:r>
              <a:rPr lang="en-US" altLang="zh-CN" dirty="0">
                <a:solidFill>
                  <a:schemeClr val="tx1"/>
                </a:solidFill>
              </a:rPr>
              <a:t>(</a:t>
            </a:r>
            <a:r>
              <a:rPr lang="zh-CN" altLang="en-US" dirty="0">
                <a:solidFill>
                  <a:schemeClr val="tx1"/>
                </a:solidFill>
              </a:rPr>
              <a:t>基本块内窗口范围内的优化</a:t>
            </a:r>
            <a:r>
              <a:rPr lang="en-US" altLang="zh-CN" dirty="0">
                <a:solidFill>
                  <a:schemeClr val="tx1"/>
                </a:solidFill>
              </a:rPr>
              <a:t>)</a:t>
            </a:r>
          </a:p>
          <a:p>
            <a:pPr marL="914400" lvl="1" indent="-457200"/>
            <a:r>
              <a:rPr lang="zh-CN" altLang="en-US" dirty="0">
                <a:solidFill>
                  <a:schemeClr val="tx1"/>
                </a:solidFill>
              </a:rPr>
              <a:t>局部优化</a:t>
            </a:r>
            <a:r>
              <a:rPr lang="en-US" altLang="zh-CN" dirty="0">
                <a:solidFill>
                  <a:schemeClr val="tx1"/>
                </a:solidFill>
              </a:rPr>
              <a:t>(</a:t>
            </a:r>
            <a:r>
              <a:rPr lang="zh-CN" altLang="en-US" dirty="0">
                <a:solidFill>
                  <a:schemeClr val="tx1"/>
                </a:solidFill>
              </a:rPr>
              <a:t>基本块内优化</a:t>
            </a:r>
            <a:r>
              <a:rPr lang="en-US" altLang="zh-CN" dirty="0">
                <a:solidFill>
                  <a:schemeClr val="tx1"/>
                </a:solidFill>
              </a:rPr>
              <a:t>)</a:t>
            </a:r>
          </a:p>
          <a:p>
            <a:pPr marL="914400" lvl="1" indent="-457200"/>
            <a:r>
              <a:rPr lang="zh-CN" altLang="en-US" dirty="0">
                <a:solidFill>
                  <a:schemeClr val="tx1"/>
                </a:solidFill>
              </a:rPr>
              <a:t>循环优化</a:t>
            </a:r>
            <a:r>
              <a:rPr lang="en-US" altLang="zh-CN" dirty="0">
                <a:solidFill>
                  <a:schemeClr val="tx1"/>
                </a:solidFill>
              </a:rPr>
              <a:t>(</a:t>
            </a:r>
            <a:r>
              <a:rPr lang="zh-CN" altLang="en-US" dirty="0">
                <a:solidFill>
                  <a:schemeClr val="tx1"/>
                </a:solidFill>
              </a:rPr>
              <a:t>可能涉及多个基本块，但在同一函数内</a:t>
            </a:r>
            <a:r>
              <a:rPr lang="en-US" altLang="zh-CN" dirty="0">
                <a:solidFill>
                  <a:schemeClr val="tx1"/>
                </a:solidFill>
              </a:rPr>
              <a:t>)</a:t>
            </a:r>
            <a:endParaRPr lang="en-US" altLang="zh-CN" dirty="0"/>
          </a:p>
          <a:p>
            <a:pPr marL="914400" lvl="1" indent="-457200"/>
            <a:r>
              <a:rPr lang="zh-CN" altLang="en-US" dirty="0">
                <a:solidFill>
                  <a:schemeClr val="tx1"/>
                </a:solidFill>
              </a:rPr>
              <a:t>全局优化</a:t>
            </a:r>
            <a:r>
              <a:rPr lang="en-US" altLang="zh-CN" dirty="0">
                <a:solidFill>
                  <a:schemeClr val="tx1"/>
                </a:solidFill>
              </a:rPr>
              <a:t>(</a:t>
            </a:r>
            <a:r>
              <a:rPr lang="zh-CN" altLang="en-US" dirty="0">
                <a:solidFill>
                  <a:schemeClr val="tx1"/>
                </a:solidFill>
              </a:rPr>
              <a:t>函数内优化</a:t>
            </a:r>
            <a:r>
              <a:rPr lang="en-US" altLang="zh-CN" dirty="0">
                <a:solidFill>
                  <a:schemeClr val="tx1"/>
                </a:solidFill>
              </a:rPr>
              <a:t>)</a:t>
            </a:r>
          </a:p>
          <a:p>
            <a:pPr marL="914400" lvl="1" indent="-457200"/>
            <a:r>
              <a:rPr lang="zh-CN" altLang="en-US" dirty="0">
                <a:solidFill>
                  <a:schemeClr val="tx1"/>
                </a:solidFill>
              </a:rPr>
              <a:t>过程间优化</a:t>
            </a:r>
            <a:r>
              <a:rPr lang="en-US" altLang="zh-CN" dirty="0">
                <a:solidFill>
                  <a:schemeClr val="tx1"/>
                </a:solidFill>
              </a:rPr>
              <a:t>(</a:t>
            </a:r>
            <a:r>
              <a:rPr lang="zh-CN" altLang="en-US" dirty="0">
                <a:solidFill>
                  <a:schemeClr val="tx1"/>
                </a:solidFill>
              </a:rPr>
              <a:t>跨函数优化</a:t>
            </a:r>
            <a:r>
              <a:rPr lang="en-US" altLang="zh-CN" dirty="0">
                <a:solidFill>
                  <a:schemeClr val="tx1"/>
                </a:solidFill>
              </a:rPr>
              <a:t>)</a:t>
            </a:r>
            <a:endParaRPr lang="zh-CN" altLang="en-US" dirty="0"/>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6</a:t>
            </a:fld>
            <a:endParaRPr lang="en-US" dirty="0"/>
          </a:p>
        </p:txBody>
      </p:sp>
    </p:spTree>
    <p:extLst>
      <p:ext uri="{BB962C8B-B14F-4D97-AF65-F5344CB8AC3E}">
        <p14:creationId xmlns:p14="http://schemas.microsoft.com/office/powerpoint/2010/main" val="1008933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AF99F-B7FC-476F-A8FB-D76F0F703FC8}"/>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CFF9E689-BEDE-4674-B937-A76C22F1EDF9}"/>
              </a:ext>
            </a:extLst>
          </p:cNvPr>
          <p:cNvSpPr>
            <a:spLocks noGrp="1"/>
          </p:cNvSpPr>
          <p:nvPr>
            <p:ph idx="1"/>
          </p:nvPr>
        </p:nvSpPr>
        <p:spPr/>
        <p:txBody>
          <a:bodyPr/>
          <a:lstStyle/>
          <a:p>
            <a:pPr marL="0" indent="0">
              <a:buNone/>
            </a:pPr>
            <a:r>
              <a:rPr lang="zh-CN" altLang="en-US" dirty="0">
                <a:solidFill>
                  <a:srgbClr val="0070C0"/>
                </a:solidFill>
              </a:rPr>
              <a:t>基本归纳变量与归纳变量</a:t>
            </a:r>
          </a:p>
          <a:p>
            <a:r>
              <a:rPr lang="zh-CN" altLang="en-US" dirty="0"/>
              <a:t>对于一个变量</a:t>
            </a:r>
            <a:r>
              <a:rPr lang="en-US" altLang="zh-CN" dirty="0" err="1"/>
              <a:t>i</a:t>
            </a:r>
            <a:r>
              <a:rPr lang="en-US" altLang="zh-CN" dirty="0"/>
              <a:t> </a:t>
            </a:r>
            <a:r>
              <a:rPr lang="zh-CN" altLang="en-US" dirty="0"/>
              <a:t>，如果存在一个正的或负的常数</a:t>
            </a:r>
            <a:r>
              <a:rPr lang="en-US" altLang="zh-CN" dirty="0"/>
              <a:t>c</a:t>
            </a:r>
            <a:r>
              <a:rPr lang="zh-CN" altLang="en-US" dirty="0"/>
              <a:t>使得每次</a:t>
            </a:r>
            <a:r>
              <a:rPr lang="en-US" altLang="zh-CN" dirty="0"/>
              <a:t>x</a:t>
            </a:r>
            <a:r>
              <a:rPr lang="zh-CN" altLang="en-US" dirty="0"/>
              <a:t>被赋值时它的值总增加</a:t>
            </a:r>
            <a:r>
              <a:rPr lang="en-US" altLang="zh-CN" dirty="0"/>
              <a:t>c </a:t>
            </a:r>
            <a:r>
              <a:rPr lang="zh-CN" altLang="en-US" dirty="0"/>
              <a:t>，那么</a:t>
            </a:r>
            <a:r>
              <a:rPr lang="en-US" altLang="zh-CN" dirty="0" err="1"/>
              <a:t>i</a:t>
            </a:r>
            <a:r>
              <a:rPr lang="zh-CN" altLang="en-US" dirty="0"/>
              <a:t>就称为</a:t>
            </a:r>
            <a:r>
              <a:rPr lang="zh-CN" altLang="en-US" dirty="0">
                <a:solidFill>
                  <a:srgbClr val="C00000"/>
                </a:solidFill>
              </a:rPr>
              <a:t>基本归纳变量</a:t>
            </a:r>
            <a:r>
              <a:rPr lang="en-US" altLang="zh-CN" dirty="0"/>
              <a:t>(Induction Variable)</a:t>
            </a:r>
          </a:p>
          <a:p>
            <a:r>
              <a:rPr lang="en-US" altLang="zh-CN" dirty="0" err="1"/>
              <a:t>i</a:t>
            </a:r>
            <a:r>
              <a:rPr lang="en-US" altLang="zh-CN" dirty="0"/>
              <a:t> = </a:t>
            </a:r>
            <a:r>
              <a:rPr lang="en-US" altLang="zh-CN" dirty="0" err="1"/>
              <a:t>i</a:t>
            </a:r>
            <a:r>
              <a:rPr lang="en-US" altLang="zh-CN" dirty="0"/>
              <a:t> + c </a:t>
            </a:r>
            <a:r>
              <a:rPr lang="zh-CN" altLang="en-US" dirty="0"/>
              <a:t>（</a:t>
            </a:r>
            <a:r>
              <a:rPr lang="en-US" altLang="zh-CN" dirty="0"/>
              <a:t>c</a:t>
            </a:r>
            <a:r>
              <a:rPr lang="zh-CN" altLang="en-US" dirty="0"/>
              <a:t>可为负数</a:t>
            </a:r>
            <a:r>
              <a:rPr lang="en-US" altLang="zh-CN" dirty="0"/>
              <a:t>,</a:t>
            </a:r>
            <a:r>
              <a:rPr lang="zh-CN" altLang="en-US" dirty="0"/>
              <a:t>常数</a:t>
            </a:r>
            <a:r>
              <a:rPr lang="en-US" altLang="zh-CN" dirty="0"/>
              <a:t>,</a:t>
            </a:r>
            <a:r>
              <a:rPr lang="zh-CN" altLang="en-US" dirty="0"/>
              <a:t>不变量</a:t>
            </a:r>
            <a:r>
              <a:rPr lang="en-US" altLang="zh-CN" dirty="0"/>
              <a:t>)   </a:t>
            </a:r>
          </a:p>
          <a:p>
            <a:r>
              <a:rPr lang="en-US" altLang="zh-CN" dirty="0"/>
              <a:t>j</a:t>
            </a:r>
            <a:r>
              <a:rPr lang="zh-CN" altLang="en-US" dirty="0"/>
              <a:t> </a:t>
            </a:r>
            <a:r>
              <a:rPr lang="en-US" altLang="zh-CN" dirty="0"/>
              <a:t>=</a:t>
            </a:r>
            <a:r>
              <a:rPr lang="zh-CN" altLang="en-US" dirty="0"/>
              <a:t> </a:t>
            </a:r>
            <a:r>
              <a:rPr lang="en-US" altLang="zh-CN" dirty="0"/>
              <a:t>k*</a:t>
            </a:r>
            <a:r>
              <a:rPr lang="en-US" altLang="zh-CN" dirty="0" err="1"/>
              <a:t>i</a:t>
            </a:r>
            <a:r>
              <a:rPr lang="zh-CN" altLang="en-US" dirty="0"/>
              <a:t> </a:t>
            </a:r>
            <a:r>
              <a:rPr lang="en-US" altLang="zh-CN" dirty="0"/>
              <a:t>+</a:t>
            </a:r>
            <a:r>
              <a:rPr lang="zh-CN" altLang="en-US" dirty="0"/>
              <a:t> </a:t>
            </a:r>
            <a:r>
              <a:rPr lang="en-US" altLang="zh-CN" dirty="0"/>
              <a:t>c  (k</a:t>
            </a:r>
            <a:r>
              <a:rPr lang="zh-CN" altLang="en-US" dirty="0"/>
              <a:t>为不变量，可为负数</a:t>
            </a:r>
            <a:r>
              <a:rPr lang="en-US" altLang="zh-CN" dirty="0"/>
              <a:t>)</a:t>
            </a:r>
          </a:p>
          <a:p>
            <a:r>
              <a:rPr lang="en-US" altLang="zh-CN" dirty="0"/>
              <a:t>j</a:t>
            </a:r>
            <a:r>
              <a:rPr lang="zh-CN" altLang="en-US" dirty="0"/>
              <a:t>为</a:t>
            </a:r>
            <a:r>
              <a:rPr lang="zh-CN" altLang="en-US" dirty="0">
                <a:solidFill>
                  <a:srgbClr val="C00000"/>
                </a:solidFill>
              </a:rPr>
              <a:t>归纳变量</a:t>
            </a:r>
            <a:r>
              <a:rPr lang="zh-CN" altLang="en-US" dirty="0"/>
              <a:t>，且</a:t>
            </a:r>
            <a:r>
              <a:rPr lang="zh-CN" altLang="en-US" dirty="0">
                <a:solidFill>
                  <a:srgbClr val="C00000"/>
                </a:solidFill>
              </a:rPr>
              <a:t>与</a:t>
            </a:r>
            <a:r>
              <a:rPr lang="en-US" altLang="zh-CN" dirty="0" err="1">
                <a:solidFill>
                  <a:srgbClr val="C00000"/>
                </a:solidFill>
              </a:rPr>
              <a:t>i</a:t>
            </a:r>
            <a:r>
              <a:rPr lang="zh-CN" altLang="en-US" dirty="0">
                <a:solidFill>
                  <a:srgbClr val="C00000"/>
                </a:solidFill>
              </a:rPr>
              <a:t>同族</a:t>
            </a:r>
            <a:r>
              <a:rPr lang="zh-CN" altLang="en-US" dirty="0"/>
              <a:t>。</a:t>
            </a:r>
          </a:p>
        </p:txBody>
      </p:sp>
      <p:sp>
        <p:nvSpPr>
          <p:cNvPr id="4" name="灯片编号占位符 3">
            <a:extLst>
              <a:ext uri="{FF2B5EF4-FFF2-40B4-BE49-F238E27FC236}">
                <a16:creationId xmlns:a16="http://schemas.microsoft.com/office/drawing/2014/main" id="{D3453C5C-37CC-4E6C-9338-2CA46C9AA651}"/>
              </a:ext>
            </a:extLst>
          </p:cNvPr>
          <p:cNvSpPr>
            <a:spLocks noGrp="1"/>
          </p:cNvSpPr>
          <p:nvPr>
            <p:ph type="sldNum" sz="quarter" idx="4"/>
          </p:nvPr>
        </p:nvSpPr>
        <p:spPr/>
        <p:txBody>
          <a:bodyPr/>
          <a:lstStyle/>
          <a:p>
            <a:fld id="{E3A857A3-1012-4184-86F6-41658C62E65F}" type="slidenum">
              <a:rPr lang="en-US" smtClean="0"/>
              <a:pPr/>
              <a:t>69</a:t>
            </a:fld>
            <a:endParaRPr lang="en-US" dirty="0"/>
          </a:p>
        </p:txBody>
      </p:sp>
    </p:spTree>
    <p:extLst>
      <p:ext uri="{BB962C8B-B14F-4D97-AF65-F5344CB8AC3E}">
        <p14:creationId xmlns:p14="http://schemas.microsoft.com/office/powerpoint/2010/main" val="21202785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AF99F-B7FC-476F-A8FB-D76F0F703FC8}"/>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CFF9E689-BEDE-4674-B937-A76C22F1EDF9}"/>
              </a:ext>
            </a:extLst>
          </p:cNvPr>
          <p:cNvSpPr>
            <a:spLocks noGrp="1"/>
          </p:cNvSpPr>
          <p:nvPr>
            <p:ph idx="1"/>
          </p:nvPr>
        </p:nvSpPr>
        <p:spPr/>
        <p:txBody>
          <a:bodyPr/>
          <a:lstStyle/>
          <a:p>
            <a:r>
              <a:rPr lang="zh-CN" altLang="en-US" dirty="0"/>
              <a:t>识别归纳变量</a:t>
            </a:r>
          </a:p>
        </p:txBody>
      </p:sp>
      <p:sp>
        <p:nvSpPr>
          <p:cNvPr id="4" name="灯片编号占位符 3">
            <a:extLst>
              <a:ext uri="{FF2B5EF4-FFF2-40B4-BE49-F238E27FC236}">
                <a16:creationId xmlns:a16="http://schemas.microsoft.com/office/drawing/2014/main" id="{D3453C5C-37CC-4E6C-9338-2CA46C9AA651}"/>
              </a:ext>
            </a:extLst>
          </p:cNvPr>
          <p:cNvSpPr>
            <a:spLocks noGrp="1"/>
          </p:cNvSpPr>
          <p:nvPr>
            <p:ph type="sldNum" sz="quarter" idx="4"/>
          </p:nvPr>
        </p:nvSpPr>
        <p:spPr/>
        <p:txBody>
          <a:bodyPr/>
          <a:lstStyle/>
          <a:p>
            <a:fld id="{E3A857A3-1012-4184-86F6-41658C62E65F}" type="slidenum">
              <a:rPr lang="en-US" smtClean="0"/>
              <a:pPr/>
              <a:t>70</a:t>
            </a:fld>
            <a:endParaRPr lang="en-US" dirty="0"/>
          </a:p>
        </p:txBody>
      </p:sp>
      <p:sp>
        <p:nvSpPr>
          <p:cNvPr id="27" name="矩形 26">
            <a:extLst>
              <a:ext uri="{FF2B5EF4-FFF2-40B4-BE49-F238E27FC236}">
                <a16:creationId xmlns:a16="http://schemas.microsoft.com/office/drawing/2014/main" id="{F2D5E8F1-C183-447E-9903-0F5E61B81CC8}"/>
              </a:ext>
            </a:extLst>
          </p:cNvPr>
          <p:cNvSpPr>
            <a:spLocks noChangeArrowheads="1"/>
          </p:cNvSpPr>
          <p:nvPr/>
        </p:nvSpPr>
        <p:spPr bwMode="auto">
          <a:xfrm>
            <a:off x="5968307" y="2798363"/>
            <a:ext cx="4860114" cy="684803"/>
          </a:xfrm>
          <a:prstGeom prst="rect">
            <a:avLst/>
          </a:prstGeom>
          <a:solidFill>
            <a:schemeClr val="accent1">
              <a:lumMod val="40000"/>
              <a:lumOff val="60000"/>
            </a:schemeClr>
          </a:solidFill>
          <a:ln>
            <a:solidFill>
              <a:sysClr val="windowText" lastClr="000000"/>
            </a:solidFill>
          </a:ln>
        </p:spPr>
        <p:txBody>
          <a:bodyPr wrap="square" lIns="68580" tIns="34290" rIns="68580" bIns="3429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dirty="0">
                <a:ln>
                  <a:noFill/>
                </a:ln>
                <a:solidFill>
                  <a:prstClr val="black"/>
                </a:solidFill>
                <a:effectLst/>
                <a:uLnTx/>
                <a:uFillTx/>
                <a:latin typeface="+mn-ea"/>
              </a:rPr>
              <a:t>归纳变量可以通过在每次循环迭代中进行一次简单的增量运算</a:t>
            </a:r>
            <a:r>
              <a:rPr kumimoji="0" lang="en-US" altLang="zh-CN" sz="2000" i="0" u="none" strike="noStrike" kern="0" cap="none" spc="0" normalizeH="0" baseline="0" noProof="0" dirty="0">
                <a:ln>
                  <a:noFill/>
                </a:ln>
                <a:solidFill>
                  <a:prstClr val="black"/>
                </a:solidFill>
                <a:effectLst/>
                <a:uLnTx/>
                <a:uFillTx/>
                <a:latin typeface="+mn-ea"/>
              </a:rPr>
              <a:t>(</a:t>
            </a:r>
            <a:r>
              <a:rPr kumimoji="0" lang="zh-CN" altLang="en-US" sz="2000" i="0" u="none" strike="noStrike" kern="0" cap="none" spc="0" normalizeH="0" baseline="0" noProof="0" dirty="0">
                <a:ln>
                  <a:noFill/>
                </a:ln>
                <a:solidFill>
                  <a:srgbClr val="0000FF"/>
                </a:solidFill>
                <a:effectLst/>
                <a:uLnTx/>
                <a:uFillTx/>
                <a:latin typeface="+mn-ea"/>
              </a:rPr>
              <a:t>加法</a:t>
            </a:r>
            <a:r>
              <a:rPr kumimoji="0" lang="zh-CN" altLang="en-US" sz="2000" i="0" u="none" strike="noStrike" kern="0" cap="none" spc="0" normalizeH="0" baseline="0" noProof="0" dirty="0">
                <a:ln>
                  <a:noFill/>
                </a:ln>
                <a:solidFill>
                  <a:prstClr val="black"/>
                </a:solidFill>
                <a:effectLst/>
                <a:uLnTx/>
                <a:uFillTx/>
                <a:latin typeface="+mn-ea"/>
              </a:rPr>
              <a:t>或</a:t>
            </a:r>
            <a:r>
              <a:rPr kumimoji="0" lang="zh-CN" altLang="en-US" sz="2000" i="0" u="none" strike="noStrike" kern="0" cap="none" spc="0" normalizeH="0" baseline="0" noProof="0" dirty="0">
                <a:ln>
                  <a:noFill/>
                </a:ln>
                <a:solidFill>
                  <a:srgbClr val="0000FF"/>
                </a:solidFill>
                <a:effectLst/>
                <a:uLnTx/>
                <a:uFillTx/>
                <a:latin typeface="+mn-ea"/>
              </a:rPr>
              <a:t>减法</a:t>
            </a:r>
            <a:r>
              <a:rPr kumimoji="0" lang="en-US" altLang="zh-CN" sz="2000" i="0" u="none" strike="noStrike" kern="0" cap="none" spc="0" normalizeH="0" baseline="0" noProof="0" dirty="0">
                <a:ln>
                  <a:noFill/>
                </a:ln>
                <a:solidFill>
                  <a:prstClr val="black"/>
                </a:solidFill>
                <a:effectLst/>
                <a:uLnTx/>
                <a:uFillTx/>
                <a:latin typeface="+mn-ea"/>
              </a:rPr>
              <a:t>)</a:t>
            </a:r>
            <a:r>
              <a:rPr kumimoji="0" lang="zh-CN" altLang="en-US" sz="2000" i="0" u="none" strike="noStrike" kern="0" cap="none" spc="0" normalizeH="0" baseline="0" noProof="0" dirty="0">
                <a:ln>
                  <a:noFill/>
                </a:ln>
                <a:solidFill>
                  <a:prstClr val="black"/>
                </a:solidFill>
                <a:effectLst/>
                <a:uLnTx/>
                <a:uFillTx/>
                <a:latin typeface="+mn-ea"/>
              </a:rPr>
              <a:t>来计算</a:t>
            </a:r>
          </a:p>
        </p:txBody>
      </p:sp>
      <p:grpSp>
        <p:nvGrpSpPr>
          <p:cNvPr id="28" name="组合 24">
            <a:extLst>
              <a:ext uri="{FF2B5EF4-FFF2-40B4-BE49-F238E27FC236}">
                <a16:creationId xmlns:a16="http://schemas.microsoft.com/office/drawing/2014/main" id="{971704DD-0250-4E20-A871-497C35326DA4}"/>
              </a:ext>
            </a:extLst>
          </p:cNvPr>
          <p:cNvGrpSpPr>
            <a:grpSpLocks/>
          </p:cNvGrpSpPr>
          <p:nvPr/>
        </p:nvGrpSpPr>
        <p:grpSpPr bwMode="auto">
          <a:xfrm>
            <a:off x="2583757" y="1622026"/>
            <a:ext cx="2863850" cy="4592637"/>
            <a:chOff x="1403648" y="531480"/>
            <a:chExt cx="2863654" cy="4592624"/>
          </a:xfrm>
        </p:grpSpPr>
        <p:sp>
          <p:nvSpPr>
            <p:cNvPr id="29" name="Freeform 42">
              <a:extLst>
                <a:ext uri="{FF2B5EF4-FFF2-40B4-BE49-F238E27FC236}">
                  <a16:creationId xmlns:a16="http://schemas.microsoft.com/office/drawing/2014/main" id="{5D57DC93-B8D5-41EC-8355-4B7026D6468A}"/>
                </a:ext>
              </a:extLst>
            </p:cNvPr>
            <p:cNvSpPr>
              <a:spLocks/>
            </p:cNvSpPr>
            <p:nvPr/>
          </p:nvSpPr>
          <p:spPr bwMode="auto">
            <a:xfrm>
              <a:off x="1403648" y="1195041"/>
              <a:ext cx="746127" cy="3929063"/>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30" name="Freeform 40">
              <a:extLst>
                <a:ext uri="{FF2B5EF4-FFF2-40B4-BE49-F238E27FC236}">
                  <a16:creationId xmlns:a16="http://schemas.microsoft.com/office/drawing/2014/main" id="{61670344-E686-40AA-9711-13E294AAC454}"/>
                </a:ext>
              </a:extLst>
            </p:cNvPr>
            <p:cNvSpPr>
              <a:spLocks/>
            </p:cNvSpPr>
            <p:nvPr/>
          </p:nvSpPr>
          <p:spPr bwMode="auto">
            <a:xfrm>
              <a:off x="1652683" y="1623666"/>
              <a:ext cx="385763" cy="1357313"/>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31" name="Rectangle 23">
              <a:extLst>
                <a:ext uri="{FF2B5EF4-FFF2-40B4-BE49-F238E27FC236}">
                  <a16:creationId xmlns:a16="http://schemas.microsoft.com/office/drawing/2014/main" id="{61B181D7-A86C-4A1C-92C6-02C2A00E01CE}"/>
                </a:ext>
              </a:extLst>
            </p:cNvPr>
            <p:cNvSpPr>
              <a:spLocks noChangeArrowheads="1"/>
            </p:cNvSpPr>
            <p:nvPr/>
          </p:nvSpPr>
          <p:spPr bwMode="auto">
            <a:xfrm>
              <a:off x="1948124" y="539417"/>
              <a:ext cx="1693746" cy="998535"/>
            </a:xfrm>
            <a:prstGeom prst="rect">
              <a:avLst/>
            </a:prstGeom>
            <a:solidFill>
              <a:schemeClr val="accent4">
                <a:lumMod val="40000"/>
                <a:lumOff val="60000"/>
              </a:schemeClr>
            </a:solidFill>
            <a:ln w="25400">
              <a:solidFill>
                <a:sysClr val="windowText" lastClr="000000"/>
              </a:solidFill>
              <a:miter lim="800000"/>
              <a:headEnd/>
              <a:tailEnd/>
            </a:ln>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p:txBody>
        </p:sp>
        <p:sp>
          <p:nvSpPr>
            <p:cNvPr id="32" name="Rectangle 24">
              <a:extLst>
                <a:ext uri="{FF2B5EF4-FFF2-40B4-BE49-F238E27FC236}">
                  <a16:creationId xmlns:a16="http://schemas.microsoft.com/office/drawing/2014/main" id="{6E2773C6-8D59-4105-B1B6-3312E12B9095}"/>
                </a:ext>
              </a:extLst>
            </p:cNvPr>
            <p:cNvSpPr>
              <a:spLocks noChangeArrowheads="1"/>
            </p:cNvSpPr>
            <p:nvPr/>
          </p:nvSpPr>
          <p:spPr bwMode="auto">
            <a:xfrm>
              <a:off x="1940186" y="1777663"/>
              <a:ext cx="1711208" cy="1060447"/>
            </a:xfrm>
            <a:prstGeom prst="rect">
              <a:avLst/>
            </a:prstGeom>
            <a:solidFill>
              <a:schemeClr val="accent4">
                <a:lumMod val="40000"/>
                <a:lumOff val="60000"/>
              </a:schemeClr>
            </a:solidFill>
            <a:ln w="25400">
              <a:solidFill>
                <a:sysClr val="windowText" lastClr="000000"/>
              </a:solidFill>
              <a:miter lim="800000"/>
              <a:headEnd/>
              <a:tailEnd/>
            </a:ln>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FF"/>
                  </a:solidFill>
                  <a:effectLst/>
                  <a:uLnTx/>
                  <a:uFillTx/>
                  <a:latin typeface="Times New Roman" charset="0"/>
                  <a:ea typeface="宋体" panose="02010600030101010101" pitchFamily="2" charset="-122"/>
                </a:rPr>
                <a:t>i</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a:ln>
                    <a:noFill/>
                  </a:ln>
                  <a:solidFill>
                    <a:srgbClr val="0000FF"/>
                  </a:solidFill>
                  <a:effectLst/>
                  <a:uLnTx/>
                  <a:uFillTx/>
                  <a:latin typeface="Times New Roman" charset="0"/>
                  <a:ea typeface="宋体" panose="02010600030101010101" pitchFamily="2" charset="-122"/>
                </a:rPr>
                <a:t>i</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t</a:t>
              </a:r>
              <a:r>
                <a:rPr kumimoji="0" lang="en-US" altLang="zh-CN" sz="1800" b="1" i="1" u="none" strike="noStrike" kern="0" cap="none" spc="0" normalizeH="0" baseline="-25000" noProof="0" dirty="0">
                  <a:ln>
                    <a:noFill/>
                  </a:ln>
                  <a:solidFill>
                    <a:srgbClr val="0000FF"/>
                  </a:solidFill>
                  <a:effectLst/>
                  <a:uLnTx/>
                  <a:uFillTx/>
                  <a:latin typeface="Times New Roman" charset="0"/>
                  <a:ea typeface="宋体" panose="02010600030101010101" pitchFamily="2" charset="-122"/>
                </a:rPr>
                <a:t>2</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 4 * </a:t>
              </a:r>
              <a:r>
                <a:rPr kumimoji="0" lang="en-US" altLang="zh-CN" sz="1800" b="1" i="1" u="none" strike="noStrike" kern="0" cap="none" spc="0" normalizeH="0" baseline="0" noProof="0">
                  <a:ln>
                    <a:noFill/>
                  </a:ln>
                  <a:solidFill>
                    <a:srgbClr val="0000FF"/>
                  </a:solidFill>
                  <a:effectLst/>
                  <a:uLnTx/>
                  <a:uFillTx/>
                  <a:latin typeface="Times New Roman" charset="0"/>
                  <a:ea typeface="宋体" panose="02010600030101010101" pitchFamily="2" charset="-122"/>
                </a:rPr>
                <a:t>i</a:t>
              </a:r>
              <a:endPar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33" name="Rectangle 25">
              <a:extLst>
                <a:ext uri="{FF2B5EF4-FFF2-40B4-BE49-F238E27FC236}">
                  <a16:creationId xmlns:a16="http://schemas.microsoft.com/office/drawing/2014/main" id="{05FEFC22-51BE-48D0-A043-D248A87B594E}"/>
                </a:ext>
              </a:extLst>
            </p:cNvPr>
            <p:cNvSpPr>
              <a:spLocks noChangeArrowheads="1"/>
            </p:cNvSpPr>
            <p:nvPr/>
          </p:nvSpPr>
          <p:spPr bwMode="auto">
            <a:xfrm>
              <a:off x="3675611" y="531480"/>
              <a:ext cx="392774" cy="22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4" name="Rectangle 26">
              <a:extLst>
                <a:ext uri="{FF2B5EF4-FFF2-40B4-BE49-F238E27FC236}">
                  <a16:creationId xmlns:a16="http://schemas.microsoft.com/office/drawing/2014/main" id="{FCE598F0-A636-4DB9-B249-D18FF8B995A6}"/>
                </a:ext>
              </a:extLst>
            </p:cNvPr>
            <p:cNvSpPr>
              <a:spLocks noChangeArrowheads="1"/>
            </p:cNvSpPr>
            <p:nvPr/>
          </p:nvSpPr>
          <p:spPr bwMode="auto">
            <a:xfrm>
              <a:off x="3609108" y="1722006"/>
              <a:ext cx="626058" cy="32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5" name="Rectangle 27">
              <a:extLst>
                <a:ext uri="{FF2B5EF4-FFF2-40B4-BE49-F238E27FC236}">
                  <a16:creationId xmlns:a16="http://schemas.microsoft.com/office/drawing/2014/main" id="{A21E1ABA-A112-4AC4-B3D9-F0D808620BAF}"/>
                </a:ext>
              </a:extLst>
            </p:cNvPr>
            <p:cNvSpPr>
              <a:spLocks noChangeArrowheads="1"/>
            </p:cNvSpPr>
            <p:nvPr/>
          </p:nvSpPr>
          <p:spPr bwMode="auto">
            <a:xfrm>
              <a:off x="1957648" y="3123860"/>
              <a:ext cx="1711208" cy="1000122"/>
            </a:xfrm>
            <a:prstGeom prst="rect">
              <a:avLst/>
            </a:prstGeom>
            <a:solidFill>
              <a:schemeClr val="accent4">
                <a:lumMod val="40000"/>
                <a:lumOff val="60000"/>
              </a:schemeClr>
            </a:solidFill>
            <a:ln w="25400">
              <a:solidFill>
                <a:sysClr val="windowText" lastClr="000000"/>
              </a:solidFill>
              <a:miter lim="800000"/>
              <a:headEnd/>
              <a:tailEnd/>
            </a:ln>
          </p:spPr>
          <p:txBody>
            <a:bodyPr tIns="7200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j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j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sym typeface="Symbol" charset="2"/>
                </a:rPr>
                <a:t></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t</a:t>
              </a:r>
              <a:r>
                <a:rPr kumimoji="0" lang="en-US" altLang="zh-CN" sz="1800" b="1" i="1" u="none" strike="noStrike" kern="0" cap="none" spc="0" normalizeH="0" baseline="-25000" noProof="0" dirty="0">
                  <a:ln>
                    <a:noFill/>
                  </a:ln>
                  <a:solidFill>
                    <a:srgbClr val="0000FF"/>
                  </a:solidFill>
                  <a:effectLst/>
                  <a:uLnTx/>
                  <a:uFillTx/>
                  <a:latin typeface="Times New Roman" charset="0"/>
                  <a:ea typeface="宋体" panose="02010600030101010101" pitchFamily="2" charset="-122"/>
                </a:rPr>
                <a:t>4</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4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j</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36" name="Rectangle 30">
              <a:extLst>
                <a:ext uri="{FF2B5EF4-FFF2-40B4-BE49-F238E27FC236}">
                  <a16:creationId xmlns:a16="http://schemas.microsoft.com/office/drawing/2014/main" id="{ED8AB4DA-4C80-4447-9980-B2CE687EA870}"/>
                </a:ext>
              </a:extLst>
            </p:cNvPr>
            <p:cNvSpPr>
              <a:spLocks noChangeArrowheads="1"/>
            </p:cNvSpPr>
            <p:nvPr/>
          </p:nvSpPr>
          <p:spPr bwMode="auto">
            <a:xfrm>
              <a:off x="1957648" y="4254156"/>
              <a:ext cx="1727082" cy="276224"/>
            </a:xfrm>
            <a:prstGeom prst="rect">
              <a:avLst/>
            </a:prstGeom>
            <a:solidFill>
              <a:schemeClr val="accent4">
                <a:lumMod val="40000"/>
                <a:lumOff val="60000"/>
              </a:schemeClr>
            </a:solidFill>
            <a:ln w="25400">
              <a:solidFill>
                <a:sysClr val="windowText" lastClr="000000"/>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if </a:t>
              </a:r>
              <a:r>
                <a:rPr kumimoji="0" lang="en-US" altLang="zh-CN" sz="18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srgbClr val="000000"/>
                  </a:solidFill>
                  <a:effectLst/>
                  <a:uLnTx/>
                  <a:uFillTx/>
                  <a:latin typeface="Times New Roman" charset="0"/>
                  <a:ea typeface="宋体" charset="0"/>
                </a:rPr>
                <a:t>6</a:t>
              </a:r>
            </a:p>
          </p:txBody>
        </p:sp>
        <p:sp>
          <p:nvSpPr>
            <p:cNvPr id="37" name="Rectangle 32">
              <a:extLst>
                <a:ext uri="{FF2B5EF4-FFF2-40B4-BE49-F238E27FC236}">
                  <a16:creationId xmlns:a16="http://schemas.microsoft.com/office/drawing/2014/main" id="{5645DB70-CEFE-49B7-A0F1-115D6A58F61A}"/>
                </a:ext>
              </a:extLst>
            </p:cNvPr>
            <p:cNvSpPr>
              <a:spLocks noChangeArrowheads="1"/>
            </p:cNvSpPr>
            <p:nvPr/>
          </p:nvSpPr>
          <p:spPr bwMode="auto">
            <a:xfrm>
              <a:off x="1932250" y="4727230"/>
              <a:ext cx="784171" cy="231774"/>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38" name="Rectangle 33">
              <a:extLst>
                <a:ext uri="{FF2B5EF4-FFF2-40B4-BE49-F238E27FC236}">
                  <a16:creationId xmlns:a16="http://schemas.microsoft.com/office/drawing/2014/main" id="{6101B32F-50CB-4E8C-B69E-D23E8F9F693A}"/>
                </a:ext>
              </a:extLst>
            </p:cNvPr>
            <p:cNvSpPr>
              <a:spLocks noChangeArrowheads="1"/>
            </p:cNvSpPr>
            <p:nvPr/>
          </p:nvSpPr>
          <p:spPr bwMode="auto">
            <a:xfrm>
              <a:off x="3625423" y="4206320"/>
              <a:ext cx="626058" cy="32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9" name="Rectangle 34">
              <a:extLst>
                <a:ext uri="{FF2B5EF4-FFF2-40B4-BE49-F238E27FC236}">
                  <a16:creationId xmlns:a16="http://schemas.microsoft.com/office/drawing/2014/main" id="{9925E5ED-937D-4FC8-9DEA-A92300D7EB60}"/>
                </a:ext>
              </a:extLst>
            </p:cNvPr>
            <p:cNvSpPr>
              <a:spLocks noChangeArrowheads="1"/>
            </p:cNvSpPr>
            <p:nvPr/>
          </p:nvSpPr>
          <p:spPr bwMode="auto">
            <a:xfrm>
              <a:off x="3638864" y="3052416"/>
              <a:ext cx="628438"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0" name="Rectangle 36">
              <a:extLst>
                <a:ext uri="{FF2B5EF4-FFF2-40B4-BE49-F238E27FC236}">
                  <a16:creationId xmlns:a16="http://schemas.microsoft.com/office/drawing/2014/main" id="{EF6324C4-0EF9-41D6-BCD8-C67791C03A3F}"/>
                </a:ext>
              </a:extLst>
            </p:cNvPr>
            <p:cNvSpPr>
              <a:spLocks noChangeArrowheads="1"/>
            </p:cNvSpPr>
            <p:nvPr/>
          </p:nvSpPr>
          <p:spPr bwMode="auto">
            <a:xfrm>
              <a:off x="2849762" y="4727230"/>
              <a:ext cx="809570" cy="231774"/>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41" name="Rectangle 39">
              <a:extLst>
                <a:ext uri="{FF2B5EF4-FFF2-40B4-BE49-F238E27FC236}">
                  <a16:creationId xmlns:a16="http://schemas.microsoft.com/office/drawing/2014/main" id="{C348168D-A09E-4801-B5A9-60B121060408}"/>
                </a:ext>
              </a:extLst>
            </p:cNvPr>
            <p:cNvSpPr>
              <a:spLocks noChangeArrowheads="1"/>
            </p:cNvSpPr>
            <p:nvPr/>
          </p:nvSpPr>
          <p:spPr bwMode="auto">
            <a:xfrm>
              <a:off x="3624234" y="4673123"/>
              <a:ext cx="627248"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2" name="Line 28">
              <a:extLst>
                <a:ext uri="{FF2B5EF4-FFF2-40B4-BE49-F238E27FC236}">
                  <a16:creationId xmlns:a16="http://schemas.microsoft.com/office/drawing/2014/main" id="{3A85CB73-453E-41B1-AC63-A98C6F7122DC}"/>
                </a:ext>
              </a:extLst>
            </p:cNvPr>
            <p:cNvSpPr>
              <a:spLocks noChangeShapeType="1"/>
            </p:cNvSpPr>
            <p:nvPr/>
          </p:nvSpPr>
          <p:spPr bwMode="auto">
            <a:xfrm>
              <a:off x="2732186" y="1539535"/>
              <a:ext cx="0" cy="23971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3" name="Line 29">
              <a:extLst>
                <a:ext uri="{FF2B5EF4-FFF2-40B4-BE49-F238E27FC236}">
                  <a16:creationId xmlns:a16="http://schemas.microsoft.com/office/drawing/2014/main" id="{BDE08A1F-962C-4A6D-AE8D-C2F1DBB172F0}"/>
                </a:ext>
              </a:extLst>
            </p:cNvPr>
            <p:cNvSpPr>
              <a:spLocks noChangeShapeType="1"/>
            </p:cNvSpPr>
            <p:nvPr/>
          </p:nvSpPr>
          <p:spPr bwMode="auto">
            <a:xfrm>
              <a:off x="2725848" y="2852393"/>
              <a:ext cx="0" cy="271460"/>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4" name="Line 31">
              <a:extLst>
                <a:ext uri="{FF2B5EF4-FFF2-40B4-BE49-F238E27FC236}">
                  <a16:creationId xmlns:a16="http://schemas.microsoft.com/office/drawing/2014/main" id="{B215AFB1-44ED-42B1-8032-C93DA1A2AD49}"/>
                </a:ext>
              </a:extLst>
            </p:cNvPr>
            <p:cNvSpPr>
              <a:spLocks noChangeShapeType="1"/>
            </p:cNvSpPr>
            <p:nvPr/>
          </p:nvSpPr>
          <p:spPr bwMode="auto">
            <a:xfrm>
              <a:off x="2794098" y="4115916"/>
              <a:ext cx="0" cy="1698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5" name="Line 37">
              <a:extLst>
                <a:ext uri="{FF2B5EF4-FFF2-40B4-BE49-F238E27FC236}">
                  <a16:creationId xmlns:a16="http://schemas.microsoft.com/office/drawing/2014/main" id="{23E02549-8D67-4F3C-8F30-1C013D22B062}"/>
                </a:ext>
              </a:extLst>
            </p:cNvPr>
            <p:cNvSpPr>
              <a:spLocks noChangeShapeType="1"/>
            </p:cNvSpPr>
            <p:nvPr/>
          </p:nvSpPr>
          <p:spPr bwMode="auto">
            <a:xfrm flipH="1">
              <a:off x="2236884" y="4543818"/>
              <a:ext cx="368301"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6" name="Line 38">
              <a:extLst>
                <a:ext uri="{FF2B5EF4-FFF2-40B4-BE49-F238E27FC236}">
                  <a16:creationId xmlns:a16="http://schemas.microsoft.com/office/drawing/2014/main" id="{70580175-72C8-4A9E-82C9-6D0622A4A5D4}"/>
                </a:ext>
              </a:extLst>
            </p:cNvPr>
            <p:cNvSpPr>
              <a:spLocks noChangeShapeType="1"/>
            </p:cNvSpPr>
            <p:nvPr/>
          </p:nvSpPr>
          <p:spPr bwMode="auto">
            <a:xfrm>
              <a:off x="2992537" y="4543818"/>
              <a:ext cx="323851"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7" name="Freeform 41">
              <a:extLst>
                <a:ext uri="{FF2B5EF4-FFF2-40B4-BE49-F238E27FC236}">
                  <a16:creationId xmlns:a16="http://schemas.microsoft.com/office/drawing/2014/main" id="{2B7B0AA7-491C-4B57-9DD0-0BE9DFA56C1D}"/>
                </a:ext>
              </a:extLst>
            </p:cNvPr>
            <p:cNvSpPr>
              <a:spLocks/>
            </p:cNvSpPr>
            <p:nvPr/>
          </p:nvSpPr>
          <p:spPr bwMode="auto">
            <a:xfrm>
              <a:off x="1725713" y="2909541"/>
              <a:ext cx="271464" cy="1357313"/>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8" name="Rectangle 16">
              <a:extLst>
                <a:ext uri="{FF2B5EF4-FFF2-40B4-BE49-F238E27FC236}">
                  <a16:creationId xmlns:a16="http://schemas.microsoft.com/office/drawing/2014/main" id="{9FAC2AE1-AE7E-4FA3-B182-50AB1590A8CD}"/>
                </a:ext>
              </a:extLst>
            </p:cNvPr>
            <p:cNvSpPr>
              <a:spLocks noChangeArrowheads="1"/>
            </p:cNvSpPr>
            <p:nvPr/>
          </p:nvSpPr>
          <p:spPr bwMode="auto">
            <a:xfrm>
              <a:off x="1582837" y="4673124"/>
              <a:ext cx="514351" cy="32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66626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500"/>
                                        <p:tgtEl>
                                          <p:spTgt spid="27"/>
                                        </p:tgtEl>
                                        <p:attrNameLst>
                                          <p:attrName>ppt_w</p:attrName>
                                        </p:attrNameLst>
                                      </p:cBhvr>
                                      <p:tavLst>
                                        <p:tav tm="0">
                                          <p:val>
                                            <p:strVal val="ppt_w"/>
                                          </p:val>
                                        </p:tav>
                                        <p:tav tm="100000">
                                          <p:val>
                                            <p:fltVal val="0"/>
                                          </p:val>
                                        </p:tav>
                                      </p:tavLst>
                                    </p:anim>
                                    <p:anim calcmode="lin" valueType="num">
                                      <p:cBhvr>
                                        <p:cTn id="14" dur="500"/>
                                        <p:tgtEl>
                                          <p:spTgt spid="27"/>
                                        </p:tgtEl>
                                        <p:attrNameLst>
                                          <p:attrName>ppt_h</p:attrName>
                                        </p:attrNameLst>
                                      </p:cBhvr>
                                      <p:tavLst>
                                        <p:tav tm="0">
                                          <p:val>
                                            <p:strVal val="ppt_h"/>
                                          </p:val>
                                        </p:tav>
                                        <p:tav tm="100000">
                                          <p:val>
                                            <p:fltVal val="0"/>
                                          </p:val>
                                        </p:tav>
                                      </p:tavLst>
                                    </p:anim>
                                    <p:animEffect transition="out" filter="fad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AF99F-B7FC-476F-A8FB-D76F0F703FC8}"/>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CFF9E689-BEDE-4674-B937-A76C22F1EDF9}"/>
              </a:ext>
            </a:extLst>
          </p:cNvPr>
          <p:cNvSpPr>
            <a:spLocks noGrp="1"/>
          </p:cNvSpPr>
          <p:nvPr>
            <p:ph idx="1"/>
          </p:nvPr>
        </p:nvSpPr>
        <p:spPr/>
        <p:txBody>
          <a:bodyPr/>
          <a:lstStyle/>
          <a:p>
            <a:r>
              <a:rPr lang="zh-CN" altLang="en-US" dirty="0"/>
              <a:t>归纳变量的强度削弱</a:t>
            </a:r>
          </a:p>
        </p:txBody>
      </p:sp>
      <p:sp>
        <p:nvSpPr>
          <p:cNvPr id="4" name="灯片编号占位符 3">
            <a:extLst>
              <a:ext uri="{FF2B5EF4-FFF2-40B4-BE49-F238E27FC236}">
                <a16:creationId xmlns:a16="http://schemas.microsoft.com/office/drawing/2014/main" id="{D3453C5C-37CC-4E6C-9338-2CA46C9AA651}"/>
              </a:ext>
            </a:extLst>
          </p:cNvPr>
          <p:cNvSpPr>
            <a:spLocks noGrp="1"/>
          </p:cNvSpPr>
          <p:nvPr>
            <p:ph type="sldNum" sz="quarter" idx="4"/>
          </p:nvPr>
        </p:nvSpPr>
        <p:spPr/>
        <p:txBody>
          <a:bodyPr/>
          <a:lstStyle/>
          <a:p>
            <a:fld id="{E3A857A3-1012-4184-86F6-41658C62E65F}" type="slidenum">
              <a:rPr lang="en-US" smtClean="0"/>
              <a:pPr/>
              <a:t>71</a:t>
            </a:fld>
            <a:endParaRPr lang="en-US" dirty="0"/>
          </a:p>
        </p:txBody>
      </p:sp>
      <p:sp>
        <p:nvSpPr>
          <p:cNvPr id="5" name="Rectangle 23">
            <a:extLst>
              <a:ext uri="{FF2B5EF4-FFF2-40B4-BE49-F238E27FC236}">
                <a16:creationId xmlns:a16="http://schemas.microsoft.com/office/drawing/2014/main" id="{1397D259-D1D4-4C55-BE2A-34D6B11956DD}"/>
              </a:ext>
            </a:extLst>
          </p:cNvPr>
          <p:cNvSpPr>
            <a:spLocks noChangeArrowheads="1"/>
          </p:cNvSpPr>
          <p:nvPr/>
        </p:nvSpPr>
        <p:spPr bwMode="auto">
          <a:xfrm>
            <a:off x="6710420" y="1488109"/>
            <a:ext cx="1693862" cy="1414463"/>
          </a:xfrm>
          <a:prstGeom prst="rect">
            <a:avLst/>
          </a:prstGeom>
          <a:solidFill>
            <a:schemeClr val="accent4">
              <a:lumMod val="40000"/>
              <a:lumOff val="60000"/>
            </a:schemeClr>
          </a:solidFill>
          <a:ln w="25400">
            <a:solidFill>
              <a:sysClr val="windowText" lastClr="000000"/>
            </a:solidFill>
            <a:miter lim="800000"/>
            <a:headEnd/>
            <a:tailEnd/>
          </a:ln>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charset="0"/>
                <a:ea typeface="宋体" charset="0"/>
              </a:rPr>
              <a:t>i</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srgbClr val="FF0000"/>
                </a:solidFill>
                <a:effectLst/>
                <a:uLnTx/>
                <a:uFillTx/>
                <a:latin typeface="Times New Roman" charset="0"/>
                <a:ea typeface="宋体" charset="0"/>
              </a:rPr>
              <a:t>2</a:t>
            </a:r>
            <a:r>
              <a:rPr kumimoji="0" lang="en-US" altLang="zh-CN" sz="1800" b="1" i="0" u="none" strike="noStrike" kern="0" cap="none" spc="0" normalizeH="0" baseline="0" noProof="0" dirty="0">
                <a:ln>
                  <a:noFill/>
                </a:ln>
                <a:solidFill>
                  <a:srgbClr val="FF0000"/>
                </a:solidFill>
                <a:effectLst/>
                <a:uLnTx/>
                <a:uFillTx/>
                <a:latin typeface="Times New Roman" charset="0"/>
                <a:ea typeface="宋体" charset="0"/>
              </a:rPr>
              <a:t> = 4 * </a:t>
            </a:r>
            <a:r>
              <a:rPr kumimoji="0" lang="en-US" altLang="zh-CN" sz="1800" b="1" i="1" u="none" strike="noStrike" kern="0" cap="none" spc="0" normalizeH="0" baseline="0" noProof="0">
                <a:ln>
                  <a:noFill/>
                </a:ln>
                <a:solidFill>
                  <a:srgbClr val="FF0000"/>
                </a:solidFill>
                <a:effectLst/>
                <a:uLnTx/>
                <a:uFillTx/>
                <a:latin typeface="Times New Roman" charset="0"/>
                <a:ea typeface="宋体" charset="0"/>
              </a:rPr>
              <a:t>i</a:t>
            </a:r>
            <a:endPar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srgbClr val="FF0000"/>
                </a:solidFill>
                <a:effectLst/>
                <a:uLnTx/>
                <a:uFillTx/>
                <a:latin typeface="Times New Roman" charset="0"/>
                <a:ea typeface="宋体" charset="0"/>
              </a:rPr>
              <a:t>4</a:t>
            </a: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 </a:t>
            </a:r>
            <a:r>
              <a:rPr kumimoji="0" lang="en-US" altLang="zh-CN" sz="1800" b="1" i="0" u="none" strike="noStrike" kern="0" cap="none" spc="0" normalizeH="0" baseline="0" noProof="0" dirty="0">
                <a:ln>
                  <a:noFill/>
                </a:ln>
                <a:solidFill>
                  <a:srgbClr val="FF0000"/>
                </a:solidFill>
                <a:effectLst/>
                <a:uLnTx/>
                <a:uFillTx/>
                <a:latin typeface="Times New Roman" charset="0"/>
                <a:ea typeface="宋体" charset="0"/>
              </a:rPr>
              <a:t>= 4 *</a:t>
            </a: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 j</a:t>
            </a:r>
          </a:p>
        </p:txBody>
      </p:sp>
      <p:grpSp>
        <p:nvGrpSpPr>
          <p:cNvPr id="6" name="组合 5">
            <a:extLst>
              <a:ext uri="{FF2B5EF4-FFF2-40B4-BE49-F238E27FC236}">
                <a16:creationId xmlns:a16="http://schemas.microsoft.com/office/drawing/2014/main" id="{F531AA04-EF79-48B1-AA1F-1A56059A8402}"/>
              </a:ext>
            </a:extLst>
          </p:cNvPr>
          <p:cNvGrpSpPr>
            <a:grpSpLocks/>
          </p:cNvGrpSpPr>
          <p:nvPr/>
        </p:nvGrpSpPr>
        <p:grpSpPr bwMode="auto">
          <a:xfrm>
            <a:off x="5337232" y="1896097"/>
            <a:ext cx="3692525" cy="4592637"/>
            <a:chOff x="4140200" y="550877"/>
            <a:chExt cx="3692525" cy="4592623"/>
          </a:xfrm>
        </p:grpSpPr>
        <p:sp>
          <p:nvSpPr>
            <p:cNvPr id="7" name="Freeform 42">
              <a:extLst>
                <a:ext uri="{FF2B5EF4-FFF2-40B4-BE49-F238E27FC236}">
                  <a16:creationId xmlns:a16="http://schemas.microsoft.com/office/drawing/2014/main" id="{12917FC4-E680-44E4-873D-85E3087C7BB2}"/>
                </a:ext>
              </a:extLst>
            </p:cNvPr>
            <p:cNvSpPr>
              <a:spLocks/>
            </p:cNvSpPr>
            <p:nvPr/>
          </p:nvSpPr>
          <p:spPr bwMode="auto">
            <a:xfrm>
              <a:off x="4969111" y="1214438"/>
              <a:ext cx="746116" cy="3929062"/>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8" name="AutoShape 8">
              <a:extLst>
                <a:ext uri="{FF2B5EF4-FFF2-40B4-BE49-F238E27FC236}">
                  <a16:creationId xmlns:a16="http://schemas.microsoft.com/office/drawing/2014/main" id="{6F8443C9-558C-4C9F-845B-DD49DF2F72BA}"/>
                </a:ext>
              </a:extLst>
            </p:cNvPr>
            <p:cNvSpPr>
              <a:spLocks noChangeArrowheads="1"/>
            </p:cNvSpPr>
            <p:nvPr/>
          </p:nvSpPr>
          <p:spPr bwMode="auto">
            <a:xfrm>
              <a:off x="4140200" y="2232034"/>
              <a:ext cx="593725" cy="268287"/>
            </a:xfrm>
            <a:prstGeom prst="rightArrow">
              <a:avLst>
                <a:gd name="adj1" fmla="val 50000"/>
                <a:gd name="adj2" fmla="val 55326"/>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ysClr val="windowText" lastClr="000000"/>
              </a:solidFill>
              <a:miter lim="800000"/>
              <a:headEnd/>
              <a:tailEnd/>
            </a:ln>
          </p:spPr>
          <p:txBody>
            <a:bodyPr wrap="none" lIns="68580" tIns="34290" rIns="68580" bIns="3429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charset="0"/>
                <a:ea typeface="楷体_GB2312" charset="0"/>
                <a:cs typeface="楷体_GB2312" charset="0"/>
              </a:endParaRPr>
            </a:p>
          </p:txBody>
        </p:sp>
        <p:sp>
          <p:nvSpPr>
            <p:cNvPr id="9" name="Freeform 40">
              <a:extLst>
                <a:ext uri="{FF2B5EF4-FFF2-40B4-BE49-F238E27FC236}">
                  <a16:creationId xmlns:a16="http://schemas.microsoft.com/office/drawing/2014/main" id="{29FB407D-B89D-4363-8E5C-07178DA8CB06}"/>
                </a:ext>
              </a:extLst>
            </p:cNvPr>
            <p:cNvSpPr>
              <a:spLocks/>
            </p:cNvSpPr>
            <p:nvPr/>
          </p:nvSpPr>
          <p:spPr bwMode="auto">
            <a:xfrm>
              <a:off x="5218143" y="1643063"/>
              <a:ext cx="385758" cy="1357313"/>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0" name="Rectangle 24">
              <a:extLst>
                <a:ext uri="{FF2B5EF4-FFF2-40B4-BE49-F238E27FC236}">
                  <a16:creationId xmlns:a16="http://schemas.microsoft.com/office/drawing/2014/main" id="{2D05BAA6-4589-4D41-8060-CCF4FE6AE7B8}"/>
                </a:ext>
              </a:extLst>
            </p:cNvPr>
            <p:cNvSpPr>
              <a:spLocks noChangeArrowheads="1"/>
            </p:cNvSpPr>
            <p:nvPr/>
          </p:nvSpPr>
          <p:spPr bwMode="auto">
            <a:xfrm>
              <a:off x="5505450" y="1797060"/>
              <a:ext cx="1711325" cy="1060447"/>
            </a:xfrm>
            <a:prstGeom prst="rect">
              <a:avLst/>
            </a:prstGeom>
            <a:solidFill>
              <a:schemeClr val="accent4">
                <a:lumMod val="40000"/>
                <a:lumOff val="60000"/>
              </a:schemeClr>
            </a:solidFill>
            <a:ln w="25400">
              <a:solidFill>
                <a:sysClr val="windowText" lastClr="000000"/>
              </a:solidFill>
              <a:miter lim="800000"/>
              <a:headEnd/>
              <a:tailEnd/>
            </a:ln>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srgbClr val="000000"/>
                  </a:solidFill>
                  <a:effectLst/>
                  <a:uLnTx/>
                  <a:uFillTx/>
                  <a:latin typeface="Times New Roman" charset="0"/>
                  <a:ea typeface="宋体" charset="0"/>
                </a:rPr>
                <a:t>i</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err="1">
                  <a:ln>
                    <a:noFill/>
                  </a:ln>
                  <a:solidFill>
                    <a:srgbClr val="000000"/>
                  </a:solidFill>
                  <a:effectLst/>
                  <a:uLnTx/>
                  <a:uFillTx/>
                  <a:latin typeface="Times New Roman" charset="0"/>
                  <a:ea typeface="宋体" charset="0"/>
                </a:rPr>
                <a:t>i</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+ 1</a:t>
              </a:r>
              <a:endParaRPr kumimoji="0" lang="en-US" altLang="zh-CN" sz="1800" b="1" i="0"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srgbClr val="FF0000"/>
                  </a:solidFill>
                  <a:effectLst/>
                  <a:uLnTx/>
                  <a:uFillTx/>
                  <a:latin typeface="Times New Roman" charset="0"/>
                  <a:ea typeface="宋体" charset="0"/>
                </a:rPr>
                <a:t>2</a:t>
              </a:r>
              <a:r>
                <a:rPr kumimoji="0" lang="en-US" altLang="zh-CN" sz="1800" b="1" i="0" u="none" strike="noStrike" kern="0" cap="none" spc="0" normalizeH="0" baseline="0" noProof="0" dirty="0">
                  <a:ln>
                    <a:noFill/>
                  </a:ln>
                  <a:solidFill>
                    <a:srgbClr val="FF0000"/>
                  </a:solidFill>
                  <a:effectLst/>
                  <a:uLnTx/>
                  <a:uFillTx/>
                  <a:latin typeface="Times New Roman" charset="0"/>
                  <a:ea typeface="宋体" charset="0"/>
                </a:rPr>
                <a:t> </a:t>
              </a:r>
              <a:r>
                <a:rPr kumimoji="0" lang="en-US" altLang="zh-CN" sz="1800" b="1" i="0" u="none" strike="noStrike" kern="0" cap="none" spc="0" normalizeH="0" baseline="0" noProof="0" dirty="0">
                  <a:ln>
                    <a:noFill/>
                  </a:ln>
                  <a:solidFill>
                    <a:srgbClr val="FF0000"/>
                  </a:solidFill>
                  <a:effectLst/>
                  <a:uLnTx/>
                  <a:uFillTx/>
                  <a:latin typeface="宋体" charset="0"/>
                  <a:ea typeface="宋体" charset="0"/>
                </a:rPr>
                <a:t>+</a:t>
              </a:r>
              <a:r>
                <a:rPr kumimoji="0" lang="en-US" altLang="zh-CN" sz="1800" b="1" i="0" u="none" strike="noStrike" kern="0" cap="none" spc="0" normalizeH="0" baseline="0" noProof="0" dirty="0">
                  <a:ln>
                    <a:noFill/>
                  </a:ln>
                  <a:solidFill>
                    <a:srgbClr val="FF0000"/>
                  </a:solidFill>
                  <a:effectLst/>
                  <a:uLnTx/>
                  <a:uFillTx/>
                  <a:latin typeface="Times New Roman" charset="0"/>
                  <a:ea typeface="宋体" charset="0"/>
                </a:rPr>
                <a:t> 4</a:t>
              </a:r>
              <a:endPar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11" name="Rectangle 25">
              <a:extLst>
                <a:ext uri="{FF2B5EF4-FFF2-40B4-BE49-F238E27FC236}">
                  <a16:creationId xmlns:a16="http://schemas.microsoft.com/office/drawing/2014/main" id="{09EBD050-9ECC-4382-A4F4-3EE33F91DF94}"/>
                </a:ext>
              </a:extLst>
            </p:cNvPr>
            <p:cNvSpPr>
              <a:spLocks noChangeArrowheads="1"/>
            </p:cNvSpPr>
            <p:nvPr/>
          </p:nvSpPr>
          <p:spPr bwMode="auto">
            <a:xfrm>
              <a:off x="7241042" y="550877"/>
              <a:ext cx="392768" cy="22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2" name="Rectangle 26">
              <a:extLst>
                <a:ext uri="{FF2B5EF4-FFF2-40B4-BE49-F238E27FC236}">
                  <a16:creationId xmlns:a16="http://schemas.microsoft.com/office/drawing/2014/main" id="{4F2258B5-7BFF-4EBD-A676-09B66071569D}"/>
                </a:ext>
              </a:extLst>
            </p:cNvPr>
            <p:cNvSpPr>
              <a:spLocks noChangeArrowheads="1"/>
            </p:cNvSpPr>
            <p:nvPr/>
          </p:nvSpPr>
          <p:spPr bwMode="auto">
            <a:xfrm>
              <a:off x="7174540" y="1741403"/>
              <a:ext cx="626049" cy="32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27">
              <a:extLst>
                <a:ext uri="{FF2B5EF4-FFF2-40B4-BE49-F238E27FC236}">
                  <a16:creationId xmlns:a16="http://schemas.microsoft.com/office/drawing/2014/main" id="{3CCC5AD3-8175-4877-B7A4-D04097E5CB69}"/>
                </a:ext>
              </a:extLst>
            </p:cNvPr>
            <p:cNvSpPr>
              <a:spLocks noChangeArrowheads="1"/>
            </p:cNvSpPr>
            <p:nvPr/>
          </p:nvSpPr>
          <p:spPr bwMode="auto">
            <a:xfrm>
              <a:off x="5522913" y="3143256"/>
              <a:ext cx="1711325" cy="1000122"/>
            </a:xfrm>
            <a:prstGeom prst="rect">
              <a:avLst/>
            </a:prstGeom>
            <a:solidFill>
              <a:schemeClr val="accent4">
                <a:lumMod val="40000"/>
                <a:lumOff val="60000"/>
              </a:schemeClr>
            </a:solidFill>
            <a:ln w="25400">
              <a:solidFill>
                <a:sysClr val="windowText" lastClr="000000"/>
              </a:solidFill>
              <a:miter lim="800000"/>
              <a:headEnd/>
              <a:tailEnd/>
            </a:ln>
          </p:spPr>
          <p:txBody>
            <a:bodyPr tIns="7200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srgbClr val="FF0000"/>
                  </a:solidFill>
                  <a:effectLst/>
                  <a:uLnTx/>
                  <a:uFillTx/>
                  <a:latin typeface="Times New Roman" charset="0"/>
                  <a:ea typeface="宋体" charset="0"/>
                </a:rPr>
                <a:t>4 </a:t>
              </a:r>
              <a:r>
                <a:rPr kumimoji="0" lang="en-US" altLang="zh-CN" sz="1800" b="1" i="0" u="none" strike="noStrike" kern="0" cap="none" spc="0" normalizeH="0" baseline="0" noProof="0" dirty="0">
                  <a:ln>
                    <a:noFill/>
                  </a:ln>
                  <a:solidFill>
                    <a:srgbClr val="FF0000"/>
                  </a:solidFill>
                  <a:effectLst/>
                  <a:uLnTx/>
                  <a:uFillTx/>
                  <a:latin typeface="宋体" charset="0"/>
                  <a:ea typeface="宋体" charset="0"/>
                </a:rPr>
                <a:t>- 4</a:t>
              </a:r>
              <a:endPar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14" name="Rectangle 30">
              <a:extLst>
                <a:ext uri="{FF2B5EF4-FFF2-40B4-BE49-F238E27FC236}">
                  <a16:creationId xmlns:a16="http://schemas.microsoft.com/office/drawing/2014/main" id="{5E9B0872-4675-4D54-BDB0-42CE16D57B8F}"/>
                </a:ext>
              </a:extLst>
            </p:cNvPr>
            <p:cNvSpPr>
              <a:spLocks noChangeArrowheads="1"/>
            </p:cNvSpPr>
            <p:nvPr/>
          </p:nvSpPr>
          <p:spPr bwMode="auto">
            <a:xfrm>
              <a:off x="5522913" y="4273553"/>
              <a:ext cx="1727200" cy="276224"/>
            </a:xfrm>
            <a:prstGeom prst="rect">
              <a:avLst/>
            </a:prstGeom>
            <a:solidFill>
              <a:schemeClr val="accent4">
                <a:lumMod val="40000"/>
                <a:lumOff val="60000"/>
              </a:schemeClr>
            </a:solidFill>
            <a:ln w="25400">
              <a:solidFill>
                <a:sysClr val="windowText" lastClr="000000"/>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if </a:t>
              </a:r>
              <a:r>
                <a:rPr kumimoji="0" lang="en-US" altLang="zh-CN" sz="18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srgbClr val="000000"/>
                  </a:solidFill>
                  <a:effectLst/>
                  <a:uLnTx/>
                  <a:uFillTx/>
                  <a:latin typeface="Times New Roman" charset="0"/>
                  <a:ea typeface="宋体" charset="0"/>
                </a:rPr>
                <a:t>6</a:t>
              </a:r>
            </a:p>
          </p:txBody>
        </p:sp>
        <p:sp>
          <p:nvSpPr>
            <p:cNvPr id="15" name="Rectangle 32">
              <a:extLst>
                <a:ext uri="{FF2B5EF4-FFF2-40B4-BE49-F238E27FC236}">
                  <a16:creationId xmlns:a16="http://schemas.microsoft.com/office/drawing/2014/main" id="{8FDA5177-ABF3-417B-B5AC-C6FA6B71CE6E}"/>
                </a:ext>
              </a:extLst>
            </p:cNvPr>
            <p:cNvSpPr>
              <a:spLocks noChangeArrowheads="1"/>
            </p:cNvSpPr>
            <p:nvPr/>
          </p:nvSpPr>
          <p:spPr bwMode="auto">
            <a:xfrm>
              <a:off x="5497513" y="4746626"/>
              <a:ext cx="784225" cy="231774"/>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16" name="Rectangle 33">
              <a:extLst>
                <a:ext uri="{FF2B5EF4-FFF2-40B4-BE49-F238E27FC236}">
                  <a16:creationId xmlns:a16="http://schemas.microsoft.com/office/drawing/2014/main" id="{7CB5B36C-AE7E-404C-8808-4F815463DD3A}"/>
                </a:ext>
              </a:extLst>
            </p:cNvPr>
            <p:cNvSpPr>
              <a:spLocks noChangeArrowheads="1"/>
            </p:cNvSpPr>
            <p:nvPr/>
          </p:nvSpPr>
          <p:spPr bwMode="auto">
            <a:xfrm>
              <a:off x="7190855" y="4225716"/>
              <a:ext cx="626049" cy="32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7" name="Rectangle 34">
              <a:extLst>
                <a:ext uri="{FF2B5EF4-FFF2-40B4-BE49-F238E27FC236}">
                  <a16:creationId xmlns:a16="http://schemas.microsoft.com/office/drawing/2014/main" id="{921B1B87-B0B7-4820-BCE2-DD0409CBDE3E}"/>
                </a:ext>
              </a:extLst>
            </p:cNvPr>
            <p:cNvSpPr>
              <a:spLocks noChangeArrowheads="1"/>
            </p:cNvSpPr>
            <p:nvPr/>
          </p:nvSpPr>
          <p:spPr bwMode="auto">
            <a:xfrm>
              <a:off x="7204296" y="3071812"/>
              <a:ext cx="628429"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8" name="Rectangle 36">
              <a:extLst>
                <a:ext uri="{FF2B5EF4-FFF2-40B4-BE49-F238E27FC236}">
                  <a16:creationId xmlns:a16="http://schemas.microsoft.com/office/drawing/2014/main" id="{5A611DDF-0F59-410C-9877-F0043CC4C177}"/>
                </a:ext>
              </a:extLst>
            </p:cNvPr>
            <p:cNvSpPr>
              <a:spLocks noChangeArrowheads="1"/>
            </p:cNvSpPr>
            <p:nvPr/>
          </p:nvSpPr>
          <p:spPr bwMode="auto">
            <a:xfrm>
              <a:off x="6415088" y="4746626"/>
              <a:ext cx="809625" cy="231774"/>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19" name="Rectangle 39">
              <a:extLst>
                <a:ext uri="{FF2B5EF4-FFF2-40B4-BE49-F238E27FC236}">
                  <a16:creationId xmlns:a16="http://schemas.microsoft.com/office/drawing/2014/main" id="{9EB276E1-85C6-4FF1-9E06-4FD3F1DC1FDA}"/>
                </a:ext>
              </a:extLst>
            </p:cNvPr>
            <p:cNvSpPr>
              <a:spLocks noChangeArrowheads="1"/>
            </p:cNvSpPr>
            <p:nvPr/>
          </p:nvSpPr>
          <p:spPr bwMode="auto">
            <a:xfrm>
              <a:off x="7189666" y="4692519"/>
              <a:ext cx="627239"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Line 28">
              <a:extLst>
                <a:ext uri="{FF2B5EF4-FFF2-40B4-BE49-F238E27FC236}">
                  <a16:creationId xmlns:a16="http://schemas.microsoft.com/office/drawing/2014/main" id="{2CD505BC-E792-4C4A-89BE-DFCF0F71A8CA}"/>
                </a:ext>
              </a:extLst>
            </p:cNvPr>
            <p:cNvSpPr>
              <a:spLocks noChangeShapeType="1"/>
            </p:cNvSpPr>
            <p:nvPr/>
          </p:nvSpPr>
          <p:spPr bwMode="auto">
            <a:xfrm>
              <a:off x="6297631" y="1558932"/>
              <a:ext cx="0" cy="23971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1" name="Line 29">
              <a:extLst>
                <a:ext uri="{FF2B5EF4-FFF2-40B4-BE49-F238E27FC236}">
                  <a16:creationId xmlns:a16="http://schemas.microsoft.com/office/drawing/2014/main" id="{6BD5B82C-F51C-43B8-A2E2-FBDE6A30D717}"/>
                </a:ext>
              </a:extLst>
            </p:cNvPr>
            <p:cNvSpPr>
              <a:spLocks noChangeShapeType="1"/>
            </p:cNvSpPr>
            <p:nvPr/>
          </p:nvSpPr>
          <p:spPr bwMode="auto">
            <a:xfrm>
              <a:off x="6291293" y="2871789"/>
              <a:ext cx="0" cy="271460"/>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Line 31">
              <a:extLst>
                <a:ext uri="{FF2B5EF4-FFF2-40B4-BE49-F238E27FC236}">
                  <a16:creationId xmlns:a16="http://schemas.microsoft.com/office/drawing/2014/main" id="{DC57D0AF-9668-43BC-B9ED-2D5B507C1979}"/>
                </a:ext>
              </a:extLst>
            </p:cNvPr>
            <p:cNvSpPr>
              <a:spLocks noChangeShapeType="1"/>
            </p:cNvSpPr>
            <p:nvPr/>
          </p:nvSpPr>
          <p:spPr bwMode="auto">
            <a:xfrm>
              <a:off x="6359542" y="4135312"/>
              <a:ext cx="0" cy="1698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37">
              <a:extLst>
                <a:ext uri="{FF2B5EF4-FFF2-40B4-BE49-F238E27FC236}">
                  <a16:creationId xmlns:a16="http://schemas.microsoft.com/office/drawing/2014/main" id="{7FA1BBD4-A0AE-4D7C-809E-23266E80E842}"/>
                </a:ext>
              </a:extLst>
            </p:cNvPr>
            <p:cNvSpPr>
              <a:spLocks noChangeShapeType="1"/>
            </p:cNvSpPr>
            <p:nvPr/>
          </p:nvSpPr>
          <p:spPr bwMode="auto">
            <a:xfrm flipH="1">
              <a:off x="5802336" y="4563214"/>
              <a:ext cx="368296"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Line 38">
              <a:extLst>
                <a:ext uri="{FF2B5EF4-FFF2-40B4-BE49-F238E27FC236}">
                  <a16:creationId xmlns:a16="http://schemas.microsoft.com/office/drawing/2014/main" id="{39131025-D542-48C0-A5A0-51F3DA406DBD}"/>
                </a:ext>
              </a:extLst>
            </p:cNvPr>
            <p:cNvSpPr>
              <a:spLocks noChangeShapeType="1"/>
            </p:cNvSpPr>
            <p:nvPr/>
          </p:nvSpPr>
          <p:spPr bwMode="auto">
            <a:xfrm>
              <a:off x="6557978" y="4563214"/>
              <a:ext cx="323846"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41">
              <a:extLst>
                <a:ext uri="{FF2B5EF4-FFF2-40B4-BE49-F238E27FC236}">
                  <a16:creationId xmlns:a16="http://schemas.microsoft.com/office/drawing/2014/main" id="{96CE2484-5ED2-4815-8AD9-854983DCCC51}"/>
                </a:ext>
              </a:extLst>
            </p:cNvPr>
            <p:cNvSpPr>
              <a:spLocks/>
            </p:cNvSpPr>
            <p:nvPr/>
          </p:nvSpPr>
          <p:spPr bwMode="auto">
            <a:xfrm>
              <a:off x="5291172" y="2928937"/>
              <a:ext cx="271460" cy="1357313"/>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Rectangle 16">
              <a:extLst>
                <a:ext uri="{FF2B5EF4-FFF2-40B4-BE49-F238E27FC236}">
                  <a16:creationId xmlns:a16="http://schemas.microsoft.com/office/drawing/2014/main" id="{35ACB57A-392E-4FFE-ABE2-8869B532BF8B}"/>
                </a:ext>
              </a:extLst>
            </p:cNvPr>
            <p:cNvSpPr>
              <a:spLocks noChangeArrowheads="1"/>
            </p:cNvSpPr>
            <p:nvPr/>
          </p:nvSpPr>
          <p:spPr bwMode="auto">
            <a:xfrm>
              <a:off x="5148298" y="4692520"/>
              <a:ext cx="514344" cy="32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nvGrpSpPr>
          <p:cNvPr id="28" name="组合 2">
            <a:extLst>
              <a:ext uri="{FF2B5EF4-FFF2-40B4-BE49-F238E27FC236}">
                <a16:creationId xmlns:a16="http://schemas.microsoft.com/office/drawing/2014/main" id="{40B79580-5499-4B3B-B1A4-2D9882E7FA70}"/>
              </a:ext>
            </a:extLst>
          </p:cNvPr>
          <p:cNvGrpSpPr>
            <a:grpSpLocks/>
          </p:cNvGrpSpPr>
          <p:nvPr/>
        </p:nvGrpSpPr>
        <p:grpSpPr bwMode="auto">
          <a:xfrm>
            <a:off x="2600382" y="1877047"/>
            <a:ext cx="2863850" cy="4592637"/>
            <a:chOff x="1403648" y="531480"/>
            <a:chExt cx="2863654" cy="4592624"/>
          </a:xfrm>
        </p:grpSpPr>
        <p:sp>
          <p:nvSpPr>
            <p:cNvPr id="29" name="Freeform 42">
              <a:extLst>
                <a:ext uri="{FF2B5EF4-FFF2-40B4-BE49-F238E27FC236}">
                  <a16:creationId xmlns:a16="http://schemas.microsoft.com/office/drawing/2014/main" id="{FAB0F9B3-C304-42A8-8229-5C7A6D1795EC}"/>
                </a:ext>
              </a:extLst>
            </p:cNvPr>
            <p:cNvSpPr>
              <a:spLocks/>
            </p:cNvSpPr>
            <p:nvPr/>
          </p:nvSpPr>
          <p:spPr bwMode="auto">
            <a:xfrm>
              <a:off x="1403648" y="1195041"/>
              <a:ext cx="746127" cy="3929063"/>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30" name="Freeform 40">
              <a:extLst>
                <a:ext uri="{FF2B5EF4-FFF2-40B4-BE49-F238E27FC236}">
                  <a16:creationId xmlns:a16="http://schemas.microsoft.com/office/drawing/2014/main" id="{37FFB396-4417-49FE-A648-541E2134E63D}"/>
                </a:ext>
              </a:extLst>
            </p:cNvPr>
            <p:cNvSpPr>
              <a:spLocks/>
            </p:cNvSpPr>
            <p:nvPr/>
          </p:nvSpPr>
          <p:spPr bwMode="auto">
            <a:xfrm>
              <a:off x="1652683" y="1623666"/>
              <a:ext cx="385763" cy="1357313"/>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31" name="Rectangle 23">
              <a:extLst>
                <a:ext uri="{FF2B5EF4-FFF2-40B4-BE49-F238E27FC236}">
                  <a16:creationId xmlns:a16="http://schemas.microsoft.com/office/drawing/2014/main" id="{8FB0DBFA-6C53-455B-9E12-9C2D1EF8BC01}"/>
                </a:ext>
              </a:extLst>
            </p:cNvPr>
            <p:cNvSpPr>
              <a:spLocks noChangeArrowheads="1"/>
            </p:cNvSpPr>
            <p:nvPr/>
          </p:nvSpPr>
          <p:spPr bwMode="auto">
            <a:xfrm>
              <a:off x="1948124" y="539417"/>
              <a:ext cx="1693746" cy="998535"/>
            </a:xfrm>
            <a:prstGeom prst="rect">
              <a:avLst/>
            </a:prstGeom>
            <a:solidFill>
              <a:schemeClr val="accent4">
                <a:lumMod val="40000"/>
                <a:lumOff val="60000"/>
              </a:schemeClr>
            </a:solidFill>
            <a:ln w="25400">
              <a:solidFill>
                <a:sysClr val="windowText" lastClr="000000"/>
              </a:solidFill>
              <a:miter lim="800000"/>
              <a:headEnd/>
              <a:tailEnd/>
            </a:ln>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charset="0"/>
                  <a:ea typeface="宋体" charset="0"/>
                </a:rPr>
                <a:t>i</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p:txBody>
        </p:sp>
        <p:sp>
          <p:nvSpPr>
            <p:cNvPr id="32" name="Rectangle 24">
              <a:extLst>
                <a:ext uri="{FF2B5EF4-FFF2-40B4-BE49-F238E27FC236}">
                  <a16:creationId xmlns:a16="http://schemas.microsoft.com/office/drawing/2014/main" id="{A910AB5B-F1C4-4F91-B82A-62003793D98A}"/>
                </a:ext>
              </a:extLst>
            </p:cNvPr>
            <p:cNvSpPr>
              <a:spLocks noChangeArrowheads="1"/>
            </p:cNvSpPr>
            <p:nvPr/>
          </p:nvSpPr>
          <p:spPr bwMode="auto">
            <a:xfrm>
              <a:off x="1940186" y="1777663"/>
              <a:ext cx="1711208" cy="1060447"/>
            </a:xfrm>
            <a:prstGeom prst="rect">
              <a:avLst/>
            </a:prstGeom>
            <a:solidFill>
              <a:schemeClr val="accent4">
                <a:lumMod val="40000"/>
                <a:lumOff val="60000"/>
              </a:schemeClr>
            </a:solidFill>
            <a:ln w="25400">
              <a:solidFill>
                <a:sysClr val="windowText" lastClr="000000"/>
              </a:solidFill>
              <a:miter lim="800000"/>
              <a:headEnd/>
              <a:tailEnd/>
            </a:ln>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srgbClr val="0000FF"/>
                  </a:solidFill>
                  <a:effectLst/>
                  <a:uLnTx/>
                  <a:uFillTx/>
                  <a:latin typeface="Times New Roman" charset="0"/>
                  <a:ea typeface="宋体" panose="02010600030101010101" pitchFamily="2" charset="-122"/>
                </a:rPr>
                <a:t>i</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dirty="0" err="1">
                  <a:ln>
                    <a:noFill/>
                  </a:ln>
                  <a:solidFill>
                    <a:srgbClr val="0000FF"/>
                  </a:solidFill>
                  <a:effectLst/>
                  <a:uLnTx/>
                  <a:uFillTx/>
                  <a:latin typeface="Times New Roman" charset="0"/>
                  <a:ea typeface="宋体" panose="02010600030101010101" pitchFamily="2" charset="-122"/>
                </a:rPr>
                <a:t>i</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t</a:t>
              </a:r>
              <a:r>
                <a:rPr kumimoji="0" lang="en-US" altLang="zh-CN" sz="1800" b="1" i="1" u="none" strike="noStrike" kern="0" cap="none" spc="0" normalizeH="0" baseline="-25000" noProof="0" dirty="0">
                  <a:ln>
                    <a:noFill/>
                  </a:ln>
                  <a:solidFill>
                    <a:srgbClr val="0000FF"/>
                  </a:solidFill>
                  <a:effectLst/>
                  <a:uLnTx/>
                  <a:uFillTx/>
                  <a:latin typeface="Times New Roman" charset="0"/>
                  <a:ea typeface="宋体" panose="02010600030101010101" pitchFamily="2" charset="-122"/>
                </a:rPr>
                <a:t>2</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 4 * </a:t>
              </a:r>
              <a:r>
                <a:rPr kumimoji="0" lang="en-US" altLang="zh-CN" sz="1800" b="1" i="1" u="none" strike="noStrike" kern="0" cap="none" spc="0" normalizeH="0" baseline="0" noProof="0" dirty="0" err="1">
                  <a:ln>
                    <a:noFill/>
                  </a:ln>
                  <a:solidFill>
                    <a:srgbClr val="0000FF"/>
                  </a:solidFill>
                  <a:effectLst/>
                  <a:uLnTx/>
                  <a:uFillTx/>
                  <a:latin typeface="Times New Roman" charset="0"/>
                  <a:ea typeface="宋体" panose="02010600030101010101" pitchFamily="2" charset="-122"/>
                </a:rPr>
                <a:t>i</a:t>
              </a:r>
              <a:endPar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33" name="Rectangle 25">
              <a:extLst>
                <a:ext uri="{FF2B5EF4-FFF2-40B4-BE49-F238E27FC236}">
                  <a16:creationId xmlns:a16="http://schemas.microsoft.com/office/drawing/2014/main" id="{C2E0510B-B3F5-4C07-B018-C94FAE18F4C8}"/>
                </a:ext>
              </a:extLst>
            </p:cNvPr>
            <p:cNvSpPr>
              <a:spLocks noChangeArrowheads="1"/>
            </p:cNvSpPr>
            <p:nvPr/>
          </p:nvSpPr>
          <p:spPr bwMode="auto">
            <a:xfrm>
              <a:off x="3675611" y="531480"/>
              <a:ext cx="392774" cy="22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4" name="Rectangle 26">
              <a:extLst>
                <a:ext uri="{FF2B5EF4-FFF2-40B4-BE49-F238E27FC236}">
                  <a16:creationId xmlns:a16="http://schemas.microsoft.com/office/drawing/2014/main" id="{5CED072E-FBE9-4561-B7C5-BFB24E19AF8D}"/>
                </a:ext>
              </a:extLst>
            </p:cNvPr>
            <p:cNvSpPr>
              <a:spLocks noChangeArrowheads="1"/>
            </p:cNvSpPr>
            <p:nvPr/>
          </p:nvSpPr>
          <p:spPr bwMode="auto">
            <a:xfrm>
              <a:off x="3609108" y="1722006"/>
              <a:ext cx="626058" cy="32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5" name="Rectangle 27">
              <a:extLst>
                <a:ext uri="{FF2B5EF4-FFF2-40B4-BE49-F238E27FC236}">
                  <a16:creationId xmlns:a16="http://schemas.microsoft.com/office/drawing/2014/main" id="{5DBA5B9E-9DE2-46F8-BF1D-038700FE0AED}"/>
                </a:ext>
              </a:extLst>
            </p:cNvPr>
            <p:cNvSpPr>
              <a:spLocks noChangeArrowheads="1"/>
            </p:cNvSpPr>
            <p:nvPr/>
          </p:nvSpPr>
          <p:spPr bwMode="auto">
            <a:xfrm>
              <a:off x="1957648" y="3123860"/>
              <a:ext cx="1711208" cy="1000122"/>
            </a:xfrm>
            <a:prstGeom prst="rect">
              <a:avLst/>
            </a:prstGeom>
            <a:solidFill>
              <a:schemeClr val="accent4">
                <a:lumMod val="40000"/>
                <a:lumOff val="60000"/>
              </a:schemeClr>
            </a:solidFill>
            <a:ln w="25400">
              <a:solidFill>
                <a:sysClr val="windowText" lastClr="000000"/>
              </a:solidFill>
              <a:miter lim="800000"/>
              <a:headEnd/>
              <a:tailEnd/>
            </a:ln>
          </p:spPr>
          <p:txBody>
            <a:bodyPr tIns="7200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j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j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sym typeface="Symbol" charset="2"/>
                </a:rPr>
                <a:t></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t</a:t>
              </a:r>
              <a:r>
                <a:rPr kumimoji="0" lang="en-US" altLang="zh-CN" sz="1800" b="1" i="1" u="none" strike="noStrike" kern="0" cap="none" spc="0" normalizeH="0" baseline="-25000" noProof="0" dirty="0">
                  <a:ln>
                    <a:noFill/>
                  </a:ln>
                  <a:solidFill>
                    <a:srgbClr val="0000FF"/>
                  </a:solidFill>
                  <a:effectLst/>
                  <a:uLnTx/>
                  <a:uFillTx/>
                  <a:latin typeface="Times New Roman" charset="0"/>
                  <a:ea typeface="宋体" panose="02010600030101010101" pitchFamily="2" charset="-122"/>
                </a:rPr>
                <a:t>4</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4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j</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36" name="Rectangle 30">
              <a:extLst>
                <a:ext uri="{FF2B5EF4-FFF2-40B4-BE49-F238E27FC236}">
                  <a16:creationId xmlns:a16="http://schemas.microsoft.com/office/drawing/2014/main" id="{1336178F-95DF-409D-9D78-7A0026562819}"/>
                </a:ext>
              </a:extLst>
            </p:cNvPr>
            <p:cNvSpPr>
              <a:spLocks noChangeArrowheads="1"/>
            </p:cNvSpPr>
            <p:nvPr/>
          </p:nvSpPr>
          <p:spPr bwMode="auto">
            <a:xfrm>
              <a:off x="1957648" y="4254156"/>
              <a:ext cx="1727082" cy="276224"/>
            </a:xfrm>
            <a:prstGeom prst="rect">
              <a:avLst/>
            </a:prstGeom>
            <a:solidFill>
              <a:schemeClr val="accent4">
                <a:lumMod val="40000"/>
                <a:lumOff val="60000"/>
              </a:schemeClr>
            </a:solidFill>
            <a:ln w="25400">
              <a:solidFill>
                <a:sysClr val="windowText" lastClr="000000"/>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if </a:t>
              </a:r>
              <a:r>
                <a:rPr kumimoji="0" lang="en-US" altLang="zh-CN" sz="18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srgbClr val="000000"/>
                  </a:solidFill>
                  <a:effectLst/>
                  <a:uLnTx/>
                  <a:uFillTx/>
                  <a:latin typeface="Times New Roman" charset="0"/>
                  <a:ea typeface="宋体" charset="0"/>
                </a:rPr>
                <a:t>6</a:t>
              </a:r>
            </a:p>
          </p:txBody>
        </p:sp>
        <p:sp>
          <p:nvSpPr>
            <p:cNvPr id="37" name="Rectangle 32">
              <a:extLst>
                <a:ext uri="{FF2B5EF4-FFF2-40B4-BE49-F238E27FC236}">
                  <a16:creationId xmlns:a16="http://schemas.microsoft.com/office/drawing/2014/main" id="{B7C32BAA-6B66-4D29-9E3B-F4BFAC26B5FB}"/>
                </a:ext>
              </a:extLst>
            </p:cNvPr>
            <p:cNvSpPr>
              <a:spLocks noChangeArrowheads="1"/>
            </p:cNvSpPr>
            <p:nvPr/>
          </p:nvSpPr>
          <p:spPr bwMode="auto">
            <a:xfrm>
              <a:off x="1932250" y="4727230"/>
              <a:ext cx="784171" cy="231774"/>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38" name="Rectangle 33">
              <a:extLst>
                <a:ext uri="{FF2B5EF4-FFF2-40B4-BE49-F238E27FC236}">
                  <a16:creationId xmlns:a16="http://schemas.microsoft.com/office/drawing/2014/main" id="{7395DD26-0E40-4F43-904A-F2789C76EDEF}"/>
                </a:ext>
              </a:extLst>
            </p:cNvPr>
            <p:cNvSpPr>
              <a:spLocks noChangeArrowheads="1"/>
            </p:cNvSpPr>
            <p:nvPr/>
          </p:nvSpPr>
          <p:spPr bwMode="auto">
            <a:xfrm>
              <a:off x="3625423" y="4206320"/>
              <a:ext cx="626058" cy="32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9" name="Rectangle 34">
              <a:extLst>
                <a:ext uri="{FF2B5EF4-FFF2-40B4-BE49-F238E27FC236}">
                  <a16:creationId xmlns:a16="http://schemas.microsoft.com/office/drawing/2014/main" id="{47D66CC7-F9D0-46A1-894D-6BAA774AF9D9}"/>
                </a:ext>
              </a:extLst>
            </p:cNvPr>
            <p:cNvSpPr>
              <a:spLocks noChangeArrowheads="1"/>
            </p:cNvSpPr>
            <p:nvPr/>
          </p:nvSpPr>
          <p:spPr bwMode="auto">
            <a:xfrm>
              <a:off x="3638864" y="3052416"/>
              <a:ext cx="628438"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0" name="Rectangle 36">
              <a:extLst>
                <a:ext uri="{FF2B5EF4-FFF2-40B4-BE49-F238E27FC236}">
                  <a16:creationId xmlns:a16="http://schemas.microsoft.com/office/drawing/2014/main" id="{6BF9349B-BE77-48E6-82ED-D8B6D33474DC}"/>
                </a:ext>
              </a:extLst>
            </p:cNvPr>
            <p:cNvSpPr>
              <a:spLocks noChangeArrowheads="1"/>
            </p:cNvSpPr>
            <p:nvPr/>
          </p:nvSpPr>
          <p:spPr bwMode="auto">
            <a:xfrm>
              <a:off x="2849762" y="4727230"/>
              <a:ext cx="809570" cy="231774"/>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41" name="Rectangle 39">
              <a:extLst>
                <a:ext uri="{FF2B5EF4-FFF2-40B4-BE49-F238E27FC236}">
                  <a16:creationId xmlns:a16="http://schemas.microsoft.com/office/drawing/2014/main" id="{23225340-E215-4010-AF30-0210A003433C}"/>
                </a:ext>
              </a:extLst>
            </p:cNvPr>
            <p:cNvSpPr>
              <a:spLocks noChangeArrowheads="1"/>
            </p:cNvSpPr>
            <p:nvPr/>
          </p:nvSpPr>
          <p:spPr bwMode="auto">
            <a:xfrm>
              <a:off x="3624234" y="4673123"/>
              <a:ext cx="627248"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2" name="Line 28">
              <a:extLst>
                <a:ext uri="{FF2B5EF4-FFF2-40B4-BE49-F238E27FC236}">
                  <a16:creationId xmlns:a16="http://schemas.microsoft.com/office/drawing/2014/main" id="{21695F63-EBA9-4195-BD1E-683F335CBB9D}"/>
                </a:ext>
              </a:extLst>
            </p:cNvPr>
            <p:cNvSpPr>
              <a:spLocks noChangeShapeType="1"/>
            </p:cNvSpPr>
            <p:nvPr/>
          </p:nvSpPr>
          <p:spPr bwMode="auto">
            <a:xfrm>
              <a:off x="2732186" y="1539535"/>
              <a:ext cx="0" cy="23971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3" name="Line 29">
              <a:extLst>
                <a:ext uri="{FF2B5EF4-FFF2-40B4-BE49-F238E27FC236}">
                  <a16:creationId xmlns:a16="http://schemas.microsoft.com/office/drawing/2014/main" id="{2B215980-5623-44A9-9728-9A80CB390BB8}"/>
                </a:ext>
              </a:extLst>
            </p:cNvPr>
            <p:cNvSpPr>
              <a:spLocks noChangeShapeType="1"/>
            </p:cNvSpPr>
            <p:nvPr/>
          </p:nvSpPr>
          <p:spPr bwMode="auto">
            <a:xfrm>
              <a:off x="2725848" y="2852393"/>
              <a:ext cx="0" cy="271460"/>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4" name="Line 31">
              <a:extLst>
                <a:ext uri="{FF2B5EF4-FFF2-40B4-BE49-F238E27FC236}">
                  <a16:creationId xmlns:a16="http://schemas.microsoft.com/office/drawing/2014/main" id="{CDED74D0-D27D-45A1-AF47-3AF894D6BE8E}"/>
                </a:ext>
              </a:extLst>
            </p:cNvPr>
            <p:cNvSpPr>
              <a:spLocks noChangeShapeType="1"/>
            </p:cNvSpPr>
            <p:nvPr/>
          </p:nvSpPr>
          <p:spPr bwMode="auto">
            <a:xfrm>
              <a:off x="2794098" y="4115916"/>
              <a:ext cx="0" cy="1698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5" name="Line 37">
              <a:extLst>
                <a:ext uri="{FF2B5EF4-FFF2-40B4-BE49-F238E27FC236}">
                  <a16:creationId xmlns:a16="http://schemas.microsoft.com/office/drawing/2014/main" id="{BB3746FB-9CED-4A9D-96D1-1C01890C21BB}"/>
                </a:ext>
              </a:extLst>
            </p:cNvPr>
            <p:cNvSpPr>
              <a:spLocks noChangeShapeType="1"/>
            </p:cNvSpPr>
            <p:nvPr/>
          </p:nvSpPr>
          <p:spPr bwMode="auto">
            <a:xfrm flipH="1">
              <a:off x="2236884" y="4543818"/>
              <a:ext cx="368301"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6" name="Line 38">
              <a:extLst>
                <a:ext uri="{FF2B5EF4-FFF2-40B4-BE49-F238E27FC236}">
                  <a16:creationId xmlns:a16="http://schemas.microsoft.com/office/drawing/2014/main" id="{783BB285-0714-403B-BE49-B759619F358C}"/>
                </a:ext>
              </a:extLst>
            </p:cNvPr>
            <p:cNvSpPr>
              <a:spLocks noChangeShapeType="1"/>
            </p:cNvSpPr>
            <p:nvPr/>
          </p:nvSpPr>
          <p:spPr bwMode="auto">
            <a:xfrm>
              <a:off x="2992537" y="4543818"/>
              <a:ext cx="323851"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7" name="Freeform 41">
              <a:extLst>
                <a:ext uri="{FF2B5EF4-FFF2-40B4-BE49-F238E27FC236}">
                  <a16:creationId xmlns:a16="http://schemas.microsoft.com/office/drawing/2014/main" id="{B957F414-254F-4FC6-9FA1-A79C4FA35B64}"/>
                </a:ext>
              </a:extLst>
            </p:cNvPr>
            <p:cNvSpPr>
              <a:spLocks/>
            </p:cNvSpPr>
            <p:nvPr/>
          </p:nvSpPr>
          <p:spPr bwMode="auto">
            <a:xfrm>
              <a:off x="1725713" y="2909541"/>
              <a:ext cx="271464" cy="1357313"/>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8" name="Rectangle 16">
              <a:extLst>
                <a:ext uri="{FF2B5EF4-FFF2-40B4-BE49-F238E27FC236}">
                  <a16:creationId xmlns:a16="http://schemas.microsoft.com/office/drawing/2014/main" id="{B032C432-9C84-4D11-8396-2355FE910EBC}"/>
                </a:ext>
              </a:extLst>
            </p:cNvPr>
            <p:cNvSpPr>
              <a:spLocks noChangeArrowheads="1"/>
            </p:cNvSpPr>
            <p:nvPr/>
          </p:nvSpPr>
          <p:spPr bwMode="auto">
            <a:xfrm>
              <a:off x="1582837" y="4673124"/>
              <a:ext cx="514351" cy="32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55917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bg/>
                                          </p:spTgt>
                                        </p:tgtEl>
                                        <p:attrNameLst>
                                          <p:attrName>style.visibility</p:attrName>
                                        </p:attrNameLst>
                                      </p:cBhvr>
                                      <p:to>
                                        <p:strVal val="visible"/>
                                      </p:to>
                                    </p:set>
                                    <p:anim calcmode="lin" valueType="num">
                                      <p:cBhvr>
                                        <p:cTn id="12" dur="500" fill="hold"/>
                                        <p:tgtEl>
                                          <p:spTgt spid="5">
                                            <p:bg/>
                                          </p:spTgt>
                                        </p:tgtEl>
                                        <p:attrNameLst>
                                          <p:attrName>ppt_w</p:attrName>
                                        </p:attrNameLst>
                                      </p:cBhvr>
                                      <p:tavLst>
                                        <p:tav tm="0">
                                          <p:val>
                                            <p:fltVal val="0"/>
                                          </p:val>
                                        </p:tav>
                                        <p:tav tm="100000">
                                          <p:val>
                                            <p:strVal val="#ppt_w"/>
                                          </p:val>
                                        </p:tav>
                                      </p:tavLst>
                                    </p:anim>
                                    <p:anim calcmode="lin" valueType="num">
                                      <p:cBhvr>
                                        <p:cTn id="13" dur="500" fill="hold"/>
                                        <p:tgtEl>
                                          <p:spTgt spid="5">
                                            <p:bg/>
                                          </p:spTgt>
                                        </p:tgtEl>
                                        <p:attrNameLst>
                                          <p:attrName>ppt_h</p:attrName>
                                        </p:attrNameLst>
                                      </p:cBhvr>
                                      <p:tavLst>
                                        <p:tav tm="0">
                                          <p:val>
                                            <p:fltVal val="0"/>
                                          </p:val>
                                        </p:tav>
                                        <p:tav tm="100000">
                                          <p:val>
                                            <p:strVal val="#ppt_h"/>
                                          </p:val>
                                        </p:tav>
                                      </p:tavLst>
                                    </p:anim>
                                    <p:animEffect transition="in" filter="fade">
                                      <p:cBhvr>
                                        <p:cTn id="14" dur="500"/>
                                        <p:tgtEl>
                                          <p:spTgt spid="5">
                                            <p:bg/>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p:cTn id="1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5">
                                            <p:txEl>
                                              <p:pRg st="0" end="0"/>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 calcmode="lin" valueType="num">
                                      <p:cBhvr>
                                        <p:cTn id="22"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24" dur="500"/>
                                        <p:tgtEl>
                                          <p:spTgt spid="5">
                                            <p:txEl>
                                              <p:pRg st="1" end="1"/>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 calcmode="lin" valueType="num">
                                      <p:cBhvr>
                                        <p:cTn id="2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9" dur="500"/>
                                        <p:tgtEl>
                                          <p:spTgt spid="5">
                                            <p:txEl>
                                              <p:pRg st="2" end="2"/>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 calcmode="lin" valueType="num">
                                      <p:cBhvr>
                                        <p:cTn id="3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3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34" dur="500"/>
                                        <p:tgtEl>
                                          <p:spTgt spid="5">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anim calcmode="lin" valueType="num">
                                      <p:cBhvr>
                                        <p:cTn id="39"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40"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41" dur="500"/>
                                        <p:tgtEl>
                                          <p:spTgt spid="5">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5">
                                            <p:txEl>
                                              <p:pRg st="5" end="5"/>
                                            </p:txEl>
                                          </p:spTgt>
                                        </p:tgtEl>
                                        <p:attrNameLst>
                                          <p:attrName>style.visibility</p:attrName>
                                        </p:attrNameLst>
                                      </p:cBhvr>
                                      <p:to>
                                        <p:strVal val="visible"/>
                                      </p:to>
                                    </p:set>
                                    <p:anim calcmode="lin" valueType="num">
                                      <p:cBhvr>
                                        <p:cTn id="46"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7"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4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AF99F-B7FC-476F-A8FB-D76F0F703FC8}"/>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CFF9E689-BEDE-4674-B937-A76C22F1EDF9}"/>
              </a:ext>
            </a:extLst>
          </p:cNvPr>
          <p:cNvSpPr>
            <a:spLocks noGrp="1"/>
          </p:cNvSpPr>
          <p:nvPr>
            <p:ph idx="1"/>
          </p:nvPr>
        </p:nvSpPr>
        <p:spPr/>
        <p:txBody>
          <a:bodyPr/>
          <a:lstStyle/>
          <a:p>
            <a:r>
              <a:rPr lang="zh-CN" altLang="en-US" dirty="0"/>
              <a:t>删除归纳变量：基本归纳变量可由同族的某一归纳变量替换它</a:t>
            </a:r>
          </a:p>
        </p:txBody>
      </p:sp>
      <p:sp>
        <p:nvSpPr>
          <p:cNvPr id="4" name="灯片编号占位符 3">
            <a:extLst>
              <a:ext uri="{FF2B5EF4-FFF2-40B4-BE49-F238E27FC236}">
                <a16:creationId xmlns:a16="http://schemas.microsoft.com/office/drawing/2014/main" id="{D3453C5C-37CC-4E6C-9338-2CA46C9AA651}"/>
              </a:ext>
            </a:extLst>
          </p:cNvPr>
          <p:cNvSpPr>
            <a:spLocks noGrp="1"/>
          </p:cNvSpPr>
          <p:nvPr>
            <p:ph type="sldNum" sz="quarter" idx="4"/>
          </p:nvPr>
        </p:nvSpPr>
        <p:spPr/>
        <p:txBody>
          <a:bodyPr/>
          <a:lstStyle/>
          <a:p>
            <a:fld id="{E3A857A3-1012-4184-86F6-41658C62E65F}" type="slidenum">
              <a:rPr lang="en-US" smtClean="0"/>
              <a:pPr/>
              <a:t>72</a:t>
            </a:fld>
            <a:endParaRPr lang="en-US" dirty="0"/>
          </a:p>
        </p:txBody>
      </p:sp>
      <p:sp>
        <p:nvSpPr>
          <p:cNvPr id="5" name="矩形 4">
            <a:extLst>
              <a:ext uri="{FF2B5EF4-FFF2-40B4-BE49-F238E27FC236}">
                <a16:creationId xmlns:a16="http://schemas.microsoft.com/office/drawing/2014/main" id="{01164206-CFC6-4F34-8427-607DCBD3D1AF}"/>
              </a:ext>
            </a:extLst>
          </p:cNvPr>
          <p:cNvSpPr>
            <a:spLocks noChangeArrowheads="1"/>
          </p:cNvSpPr>
          <p:nvPr/>
        </p:nvSpPr>
        <p:spPr bwMode="auto">
          <a:xfrm>
            <a:off x="6096000" y="3212506"/>
            <a:ext cx="5770745" cy="992579"/>
          </a:xfrm>
          <a:prstGeom prst="rect">
            <a:avLst/>
          </a:prstGeom>
          <a:solidFill>
            <a:schemeClr val="accent1">
              <a:lumMod val="40000"/>
              <a:lumOff val="60000"/>
            </a:schemeClr>
          </a:solidFill>
          <a:ln>
            <a:solidFill>
              <a:sysClr val="windowText" lastClr="000000"/>
            </a:solidFill>
          </a:ln>
        </p:spPr>
        <p:txBody>
          <a:bodyPr wrap="square" lIns="68580" tIns="34290" rIns="68580" bIns="3429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华文楷体" pitchFamily="2" charset="-122"/>
                <a:ea typeface="华文楷体" pitchFamily="2" charset="-122"/>
              </a:rPr>
              <a:t>在沿着循环运行时，如果有</a:t>
            </a:r>
            <a:r>
              <a:rPr kumimoji="0" lang="zh-CN" altLang="en-US" sz="2000" b="1" i="0" u="none" strike="noStrike" kern="0" cap="none" spc="0" normalizeH="0" baseline="0" noProof="0" dirty="0">
                <a:ln>
                  <a:noFill/>
                </a:ln>
                <a:solidFill>
                  <a:srgbClr val="0000FF"/>
                </a:solidFill>
                <a:effectLst/>
                <a:uLnTx/>
                <a:uFillTx/>
                <a:latin typeface="华文楷体" pitchFamily="2" charset="-122"/>
                <a:ea typeface="华文楷体" pitchFamily="2" charset="-122"/>
              </a:rPr>
              <a:t>一组归纳变量</a:t>
            </a:r>
            <a:r>
              <a:rPr kumimoji="0" lang="zh-CN" altLang="en-US" sz="2000" b="1" i="0" u="none" strike="noStrike" kern="0" cap="none" spc="0" normalizeH="0" baseline="0" noProof="0" dirty="0">
                <a:ln>
                  <a:noFill/>
                </a:ln>
                <a:solidFill>
                  <a:prstClr val="black"/>
                </a:solidFill>
                <a:effectLst/>
                <a:uLnTx/>
                <a:uFillTx/>
                <a:latin typeface="华文楷体" pitchFamily="2" charset="-122"/>
                <a:ea typeface="华文楷体" pitchFamily="2" charset="-122"/>
              </a:rPr>
              <a:t>的值的变化保持</a:t>
            </a:r>
            <a:r>
              <a:rPr kumimoji="0" lang="zh-CN" altLang="en-US" sz="2000" b="1" i="0" u="none" strike="noStrike" kern="0" cap="none" spc="0" normalizeH="0" baseline="0" noProof="0" dirty="0">
                <a:ln>
                  <a:noFill/>
                </a:ln>
                <a:solidFill>
                  <a:srgbClr val="0000FF"/>
                </a:solidFill>
                <a:effectLst/>
                <a:uLnTx/>
                <a:uFillTx/>
                <a:latin typeface="华文楷体" pitchFamily="2" charset="-122"/>
                <a:ea typeface="华文楷体" pitchFamily="2" charset="-122"/>
              </a:rPr>
              <a:t>步调一致</a:t>
            </a:r>
            <a:r>
              <a:rPr kumimoji="0" lang="zh-CN" altLang="en-US" sz="2000" b="1" i="0" u="none" strike="noStrike" kern="0" cap="none" spc="0" normalizeH="0" baseline="0" noProof="0" dirty="0">
                <a:ln>
                  <a:noFill/>
                </a:ln>
                <a:solidFill>
                  <a:prstClr val="black"/>
                </a:solidFill>
                <a:effectLst/>
                <a:uLnTx/>
                <a:uFillTx/>
                <a:latin typeface="华文楷体" pitchFamily="2" charset="-122"/>
                <a:ea typeface="华文楷体" pitchFamily="2" charset="-122"/>
              </a:rPr>
              <a:t>，常常可以将这组变量删除为只剩一个</a:t>
            </a:r>
            <a:endParaRPr kumimoji="0" lang="zh-CN" altLang="en-US" sz="2000" b="1" i="0" u="none" strike="noStrike" kern="0" cap="none" spc="0" normalizeH="0" baseline="0" noProof="0" dirty="0">
              <a:ln>
                <a:noFill/>
              </a:ln>
              <a:solidFill>
                <a:prstClr val="black"/>
              </a:solidFill>
              <a:effectLst/>
              <a:uLnTx/>
              <a:uFillTx/>
              <a:latin typeface="华文楷体" pitchFamily="2" charset="-122"/>
              <a:ea typeface="华文楷体" pitchFamily="2" charset="-122"/>
              <a:cs typeface="楷体_GB2312"/>
            </a:endParaRPr>
          </a:p>
        </p:txBody>
      </p:sp>
      <p:grpSp>
        <p:nvGrpSpPr>
          <p:cNvPr id="7" name="组合 24">
            <a:extLst>
              <a:ext uri="{FF2B5EF4-FFF2-40B4-BE49-F238E27FC236}">
                <a16:creationId xmlns:a16="http://schemas.microsoft.com/office/drawing/2014/main" id="{F0F43EC0-D1A7-459B-88E9-E29D939C16EA}"/>
              </a:ext>
            </a:extLst>
          </p:cNvPr>
          <p:cNvGrpSpPr>
            <a:grpSpLocks/>
          </p:cNvGrpSpPr>
          <p:nvPr/>
        </p:nvGrpSpPr>
        <p:grpSpPr bwMode="auto">
          <a:xfrm>
            <a:off x="2952750" y="1979019"/>
            <a:ext cx="2957512" cy="4452937"/>
            <a:chOff x="1611297" y="690935"/>
            <a:chExt cx="2957132" cy="4452583"/>
          </a:xfrm>
        </p:grpSpPr>
        <p:sp>
          <p:nvSpPr>
            <p:cNvPr id="8" name="Line 28">
              <a:extLst>
                <a:ext uri="{FF2B5EF4-FFF2-40B4-BE49-F238E27FC236}">
                  <a16:creationId xmlns:a16="http://schemas.microsoft.com/office/drawing/2014/main" id="{3C71BA33-11B4-46BE-A01C-EEC735C6D341}"/>
                </a:ext>
              </a:extLst>
            </p:cNvPr>
            <p:cNvSpPr>
              <a:spLocks noChangeShapeType="1"/>
            </p:cNvSpPr>
            <p:nvPr/>
          </p:nvSpPr>
          <p:spPr bwMode="auto">
            <a:xfrm>
              <a:off x="3000364" y="2000246"/>
              <a:ext cx="0" cy="2397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9" name="Line 29">
              <a:extLst>
                <a:ext uri="{FF2B5EF4-FFF2-40B4-BE49-F238E27FC236}">
                  <a16:creationId xmlns:a16="http://schemas.microsoft.com/office/drawing/2014/main" id="{4BFE6A59-9BAC-4489-826E-4C61767D62F6}"/>
                </a:ext>
              </a:extLst>
            </p:cNvPr>
            <p:cNvSpPr>
              <a:spLocks noChangeShapeType="1"/>
            </p:cNvSpPr>
            <p:nvPr/>
          </p:nvSpPr>
          <p:spPr bwMode="auto">
            <a:xfrm>
              <a:off x="3013075" y="3071816"/>
              <a:ext cx="0" cy="2714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0" name="Rectangle 23">
              <a:extLst>
                <a:ext uri="{FF2B5EF4-FFF2-40B4-BE49-F238E27FC236}">
                  <a16:creationId xmlns:a16="http://schemas.microsoft.com/office/drawing/2014/main" id="{58C04F06-F20C-49D1-9422-1523CACC3355}"/>
                </a:ext>
              </a:extLst>
            </p:cNvPr>
            <p:cNvSpPr>
              <a:spLocks noChangeArrowheads="1"/>
            </p:cNvSpPr>
            <p:nvPr/>
          </p:nvSpPr>
          <p:spPr bwMode="auto">
            <a:xfrm>
              <a:off x="2214469" y="714745"/>
              <a:ext cx="1693644" cy="1285773"/>
            </a:xfrm>
            <a:prstGeom prst="rect">
              <a:avLst/>
            </a:prstGeom>
            <a:solidFill>
              <a:schemeClr val="accent4">
                <a:lumMod val="40000"/>
                <a:lumOff val="60000"/>
              </a:schemeClr>
            </a:solidFill>
            <a:ln w="25400">
              <a:solidFill>
                <a:sysClr val="windowText" lastClr="000000"/>
              </a:solidFill>
              <a:miter lim="800000"/>
              <a:headEnd/>
              <a:tailEnd/>
            </a:ln>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600" b="1" i="1" u="none" strike="noStrike" kern="0" cap="none" spc="0" normalizeH="0" baseline="0" noProof="0" dirty="0" err="1">
                  <a:ln>
                    <a:noFill/>
                  </a:ln>
                  <a:solidFill>
                    <a:prstClr val="black"/>
                  </a:solidFill>
                  <a:effectLst/>
                  <a:uLnTx/>
                  <a:uFillTx/>
                  <a:latin typeface="Times New Roman" charset="0"/>
                  <a:ea typeface="宋体" charset="0"/>
                </a:rPr>
                <a:t>i</a:t>
              </a:r>
              <a:endParaRPr kumimoji="0" lang="en-US" altLang="zh-CN" sz="1600" b="1" i="1" u="none" strike="noStrike" kern="0" cap="none" spc="0" normalizeH="0" baseline="0" noProof="0" dirty="0">
                <a:ln>
                  <a:noFill/>
                </a:ln>
                <a:solidFill>
                  <a:prstClr val="black"/>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4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j</a:t>
              </a:r>
            </a:p>
          </p:txBody>
        </p:sp>
        <p:sp>
          <p:nvSpPr>
            <p:cNvPr id="11" name="Rectangle 24">
              <a:extLst>
                <a:ext uri="{FF2B5EF4-FFF2-40B4-BE49-F238E27FC236}">
                  <a16:creationId xmlns:a16="http://schemas.microsoft.com/office/drawing/2014/main" id="{01EF1DEA-0D93-400B-9B67-5BD71EF49A45}"/>
                </a:ext>
              </a:extLst>
            </p:cNvPr>
            <p:cNvSpPr>
              <a:spLocks noChangeArrowheads="1"/>
            </p:cNvSpPr>
            <p:nvPr/>
          </p:nvSpPr>
          <p:spPr bwMode="auto">
            <a:xfrm>
              <a:off x="2193834" y="2214814"/>
              <a:ext cx="1712693" cy="928613"/>
            </a:xfrm>
            <a:prstGeom prst="rect">
              <a:avLst/>
            </a:prstGeom>
            <a:solidFill>
              <a:schemeClr val="accent4">
                <a:lumMod val="40000"/>
                <a:lumOff val="60000"/>
              </a:schemeClr>
            </a:solidFill>
            <a:ln w="25400">
              <a:solidFill>
                <a:sysClr val="windowText" lastClr="000000"/>
              </a:solidFill>
              <a:miter lim="800000"/>
              <a:headEnd/>
              <a:tailEnd/>
            </a:ln>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a:ln>
                    <a:noFill/>
                  </a:ln>
                  <a:solidFill>
                    <a:srgbClr val="0000FF"/>
                  </a:solidFill>
                  <a:effectLst/>
                  <a:uLnTx/>
                  <a:uFillTx/>
                  <a:latin typeface="Times New Roman" charset="0"/>
                  <a:ea typeface="宋体" charset="0"/>
                </a:rPr>
                <a:t>i</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1" u="none" strike="noStrike" kern="0" cap="none" spc="0" normalizeH="0" baseline="0" noProof="0">
                  <a:ln>
                    <a:noFill/>
                  </a:ln>
                  <a:solidFill>
                    <a:srgbClr val="0000FF"/>
                  </a:solidFill>
                  <a:effectLst/>
                  <a:uLnTx/>
                  <a:uFillTx/>
                  <a:latin typeface="Times New Roman" charset="0"/>
                  <a:ea typeface="宋体" charset="0"/>
                </a:rPr>
                <a:t>i</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2</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2</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0" u="none" strike="noStrike" kern="0" cap="none" spc="0" normalizeH="0" baseline="0" noProof="0" dirty="0">
                  <a:ln>
                    <a:noFill/>
                  </a:ln>
                  <a:solidFill>
                    <a:srgbClr val="0000FF"/>
                  </a:solidFill>
                  <a:effectLst/>
                  <a:uLnTx/>
                  <a:uFillTx/>
                  <a:latin typeface="宋体" charset="0"/>
                  <a:ea typeface="宋体" charset="0"/>
                </a:rPr>
                <a:t>+</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4</a:t>
              </a:r>
              <a:endPar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12" name="Rectangle 25">
              <a:extLst>
                <a:ext uri="{FF2B5EF4-FFF2-40B4-BE49-F238E27FC236}">
                  <a16:creationId xmlns:a16="http://schemas.microsoft.com/office/drawing/2014/main" id="{FFAA3B0C-34CE-4359-AE2E-843B6B4A12F6}"/>
                </a:ext>
              </a:extLst>
            </p:cNvPr>
            <p:cNvSpPr>
              <a:spLocks noChangeArrowheads="1"/>
            </p:cNvSpPr>
            <p:nvPr/>
          </p:nvSpPr>
          <p:spPr bwMode="auto">
            <a:xfrm>
              <a:off x="3995936" y="690935"/>
              <a:ext cx="392906" cy="220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26">
              <a:extLst>
                <a:ext uri="{FF2B5EF4-FFF2-40B4-BE49-F238E27FC236}">
                  <a16:creationId xmlns:a16="http://schemas.microsoft.com/office/drawing/2014/main" id="{DC92D792-B2C8-4337-A82E-2C81D4AD50CA}"/>
                </a:ext>
              </a:extLst>
            </p:cNvPr>
            <p:cNvSpPr>
              <a:spLocks noChangeArrowheads="1"/>
            </p:cNvSpPr>
            <p:nvPr/>
          </p:nvSpPr>
          <p:spPr bwMode="auto">
            <a:xfrm>
              <a:off x="3863578" y="2143122"/>
              <a:ext cx="626269" cy="32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 name="Rectangle 27">
              <a:extLst>
                <a:ext uri="{FF2B5EF4-FFF2-40B4-BE49-F238E27FC236}">
                  <a16:creationId xmlns:a16="http://schemas.microsoft.com/office/drawing/2014/main" id="{DCA6C347-042C-4FE4-BC1C-16AC80152DA5}"/>
                </a:ext>
              </a:extLst>
            </p:cNvPr>
            <p:cNvSpPr>
              <a:spLocks noChangeArrowheads="1"/>
            </p:cNvSpPr>
            <p:nvPr/>
          </p:nvSpPr>
          <p:spPr bwMode="auto">
            <a:xfrm>
              <a:off x="2212882" y="3357723"/>
              <a:ext cx="1709518" cy="928613"/>
            </a:xfrm>
            <a:prstGeom prst="rect">
              <a:avLst/>
            </a:prstGeom>
            <a:solidFill>
              <a:schemeClr val="accent4">
                <a:lumMod val="40000"/>
                <a:lumOff val="60000"/>
              </a:schemeClr>
            </a:solidFill>
            <a:ln w="25400">
              <a:solidFill>
                <a:sysClr val="windowText" lastClr="000000"/>
              </a:solidFill>
              <a:miter lim="800000"/>
              <a:headEnd/>
              <a:tailEnd/>
            </a:ln>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j </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j </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sym typeface="Symbol" charset="2"/>
                </a:rPr>
                <a:t></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4</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4 </a:t>
              </a:r>
              <a:r>
                <a:rPr kumimoji="0" lang="en-US" altLang="zh-CN" sz="1600" b="1" i="0" u="none" strike="noStrike" kern="0" cap="none" spc="0" normalizeH="0" baseline="0" noProof="0" dirty="0">
                  <a:ln>
                    <a:noFill/>
                  </a:ln>
                  <a:solidFill>
                    <a:srgbClr val="0000FF"/>
                  </a:solidFill>
                  <a:effectLst/>
                  <a:uLnTx/>
                  <a:uFillTx/>
                  <a:latin typeface="宋体" charset="0"/>
                  <a:ea typeface="宋体" charset="0"/>
                </a:rPr>
                <a:t>- 4</a:t>
              </a:r>
              <a:endPar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15" name="Rectangle 32">
              <a:extLst>
                <a:ext uri="{FF2B5EF4-FFF2-40B4-BE49-F238E27FC236}">
                  <a16:creationId xmlns:a16="http://schemas.microsoft.com/office/drawing/2014/main" id="{2A9948A1-AA45-462A-B856-4B73AD9E2070}"/>
                </a:ext>
              </a:extLst>
            </p:cNvPr>
            <p:cNvSpPr>
              <a:spLocks noChangeArrowheads="1"/>
            </p:cNvSpPr>
            <p:nvPr/>
          </p:nvSpPr>
          <p:spPr bwMode="auto">
            <a:xfrm>
              <a:off x="2185898" y="4940334"/>
              <a:ext cx="784124" cy="107941"/>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16" name="Rectangle 33">
              <a:extLst>
                <a:ext uri="{FF2B5EF4-FFF2-40B4-BE49-F238E27FC236}">
                  <a16:creationId xmlns:a16="http://schemas.microsoft.com/office/drawing/2014/main" id="{C3F769CA-BB41-4067-83C1-BB2C8AEEAA03}"/>
                </a:ext>
              </a:extLst>
            </p:cNvPr>
            <p:cNvSpPr>
              <a:spLocks noChangeArrowheads="1"/>
            </p:cNvSpPr>
            <p:nvPr/>
          </p:nvSpPr>
          <p:spPr bwMode="auto">
            <a:xfrm>
              <a:off x="3942160" y="4421953"/>
              <a:ext cx="626269" cy="32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7" name="Rectangle 34">
              <a:extLst>
                <a:ext uri="{FF2B5EF4-FFF2-40B4-BE49-F238E27FC236}">
                  <a16:creationId xmlns:a16="http://schemas.microsoft.com/office/drawing/2014/main" id="{329D654B-D7B0-44F0-B9D1-C6EDD8040658}"/>
                </a:ext>
              </a:extLst>
            </p:cNvPr>
            <p:cNvSpPr>
              <a:spLocks noChangeArrowheads="1"/>
            </p:cNvSpPr>
            <p:nvPr/>
          </p:nvSpPr>
          <p:spPr bwMode="auto">
            <a:xfrm>
              <a:off x="3893344" y="3286130"/>
              <a:ext cx="628650" cy="3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8" name="Rectangle 36">
              <a:extLst>
                <a:ext uri="{FF2B5EF4-FFF2-40B4-BE49-F238E27FC236}">
                  <a16:creationId xmlns:a16="http://schemas.microsoft.com/office/drawing/2014/main" id="{1A5DDEFD-3E19-458B-8256-DD6D65C8C1AC}"/>
                </a:ext>
              </a:extLst>
            </p:cNvPr>
            <p:cNvSpPr>
              <a:spLocks noChangeArrowheads="1"/>
            </p:cNvSpPr>
            <p:nvPr/>
          </p:nvSpPr>
          <p:spPr bwMode="auto">
            <a:xfrm>
              <a:off x="3103355" y="4940334"/>
              <a:ext cx="809521" cy="107941"/>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19" name="Rectangle 39">
              <a:extLst>
                <a:ext uri="{FF2B5EF4-FFF2-40B4-BE49-F238E27FC236}">
                  <a16:creationId xmlns:a16="http://schemas.microsoft.com/office/drawing/2014/main" id="{C09F8D99-5FE2-4209-94B9-E05ECF244669}"/>
                </a:ext>
              </a:extLst>
            </p:cNvPr>
            <p:cNvSpPr>
              <a:spLocks noChangeArrowheads="1"/>
            </p:cNvSpPr>
            <p:nvPr/>
          </p:nvSpPr>
          <p:spPr bwMode="auto">
            <a:xfrm>
              <a:off x="3929058" y="4814468"/>
              <a:ext cx="627460" cy="3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Line 31">
              <a:extLst>
                <a:ext uri="{FF2B5EF4-FFF2-40B4-BE49-F238E27FC236}">
                  <a16:creationId xmlns:a16="http://schemas.microsoft.com/office/drawing/2014/main" id="{D8C695A1-8F8A-4D84-816F-64BAD270E8E6}"/>
                </a:ext>
              </a:extLst>
            </p:cNvPr>
            <p:cNvSpPr>
              <a:spLocks noChangeShapeType="1"/>
            </p:cNvSpPr>
            <p:nvPr/>
          </p:nvSpPr>
          <p:spPr bwMode="auto">
            <a:xfrm>
              <a:off x="3013075" y="4286262"/>
              <a:ext cx="0" cy="1698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1" name="Line 37">
              <a:extLst>
                <a:ext uri="{FF2B5EF4-FFF2-40B4-BE49-F238E27FC236}">
                  <a16:creationId xmlns:a16="http://schemas.microsoft.com/office/drawing/2014/main" id="{0306E629-868E-4276-9AA4-494B19ACD871}"/>
                </a:ext>
              </a:extLst>
            </p:cNvPr>
            <p:cNvSpPr>
              <a:spLocks noChangeShapeType="1"/>
            </p:cNvSpPr>
            <p:nvPr/>
          </p:nvSpPr>
          <p:spPr bwMode="auto">
            <a:xfrm flipH="1">
              <a:off x="2455863" y="4714890"/>
              <a:ext cx="369887" cy="1825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Line 38">
              <a:extLst>
                <a:ext uri="{FF2B5EF4-FFF2-40B4-BE49-F238E27FC236}">
                  <a16:creationId xmlns:a16="http://schemas.microsoft.com/office/drawing/2014/main" id="{9B079525-9762-45B6-8669-AB1BD3E95848}"/>
                </a:ext>
              </a:extLst>
            </p:cNvPr>
            <p:cNvSpPr>
              <a:spLocks noChangeShapeType="1"/>
            </p:cNvSpPr>
            <p:nvPr/>
          </p:nvSpPr>
          <p:spPr bwMode="auto">
            <a:xfrm>
              <a:off x="3211513" y="4714890"/>
              <a:ext cx="323850" cy="1825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Freeform 40">
              <a:extLst>
                <a:ext uri="{FF2B5EF4-FFF2-40B4-BE49-F238E27FC236}">
                  <a16:creationId xmlns:a16="http://schemas.microsoft.com/office/drawing/2014/main" id="{1963344E-55CD-43BA-BF74-B5A65B034488}"/>
                </a:ext>
              </a:extLst>
            </p:cNvPr>
            <p:cNvSpPr>
              <a:spLocks/>
            </p:cNvSpPr>
            <p:nvPr/>
          </p:nvSpPr>
          <p:spPr bwMode="auto">
            <a:xfrm rot="250047">
              <a:off x="1866074" y="2072425"/>
              <a:ext cx="387350" cy="1213906"/>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41">
              <a:extLst>
                <a:ext uri="{FF2B5EF4-FFF2-40B4-BE49-F238E27FC236}">
                  <a16:creationId xmlns:a16="http://schemas.microsoft.com/office/drawing/2014/main" id="{F1B8693B-2393-46D8-9494-48C7650691FC}"/>
                </a:ext>
              </a:extLst>
            </p:cNvPr>
            <p:cNvSpPr>
              <a:spLocks/>
            </p:cNvSpPr>
            <p:nvPr/>
          </p:nvSpPr>
          <p:spPr bwMode="auto">
            <a:xfrm rot="-156154">
              <a:off x="1989159" y="3212925"/>
              <a:ext cx="269875" cy="1193151"/>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42">
              <a:extLst>
                <a:ext uri="{FF2B5EF4-FFF2-40B4-BE49-F238E27FC236}">
                  <a16:creationId xmlns:a16="http://schemas.microsoft.com/office/drawing/2014/main" id="{5EEA23BF-2104-4A51-A033-F72DF6B8D3B7}"/>
                </a:ext>
              </a:extLst>
            </p:cNvPr>
            <p:cNvSpPr>
              <a:spLocks/>
            </p:cNvSpPr>
            <p:nvPr/>
          </p:nvSpPr>
          <p:spPr bwMode="auto">
            <a:xfrm>
              <a:off x="1611297" y="1714494"/>
              <a:ext cx="746125" cy="3429024"/>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Rectangle 16">
              <a:extLst>
                <a:ext uri="{FF2B5EF4-FFF2-40B4-BE49-F238E27FC236}">
                  <a16:creationId xmlns:a16="http://schemas.microsoft.com/office/drawing/2014/main" id="{9079653B-038B-4E05-BEE0-B1E6A89BD5A3}"/>
                </a:ext>
              </a:extLst>
            </p:cNvPr>
            <p:cNvSpPr>
              <a:spLocks noChangeArrowheads="1"/>
            </p:cNvSpPr>
            <p:nvPr/>
          </p:nvSpPr>
          <p:spPr bwMode="auto">
            <a:xfrm>
              <a:off x="1857356" y="4746643"/>
              <a:ext cx="5143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7" name="Rectangle 30">
              <a:extLst>
                <a:ext uri="{FF2B5EF4-FFF2-40B4-BE49-F238E27FC236}">
                  <a16:creationId xmlns:a16="http://schemas.microsoft.com/office/drawing/2014/main" id="{0C1417C8-E561-4437-BFD0-7F7460B8407B}"/>
                </a:ext>
              </a:extLst>
            </p:cNvPr>
            <p:cNvSpPr>
              <a:spLocks noChangeArrowheads="1"/>
            </p:cNvSpPr>
            <p:nvPr/>
          </p:nvSpPr>
          <p:spPr bwMode="auto">
            <a:xfrm>
              <a:off x="2212882" y="4429200"/>
              <a:ext cx="1725391" cy="285727"/>
            </a:xfrm>
            <a:prstGeom prst="rect">
              <a:avLst/>
            </a:prstGeom>
            <a:solidFill>
              <a:schemeClr val="accent4">
                <a:lumMod val="40000"/>
                <a:lumOff val="60000"/>
              </a:schemeClr>
            </a:solidFill>
            <a:ln w="25400">
              <a:solidFill>
                <a:sysClr val="windowText" lastClr="000000"/>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Times New Roman" charset="0"/>
                  <a:ea typeface="宋体" charset="0"/>
                </a:rPr>
                <a:t>if </a:t>
              </a:r>
              <a:r>
                <a:rPr kumimoji="0" lang="en-US" altLang="zh-CN" sz="1600" b="1" i="1" u="none" strike="noStrike" kern="0" cap="none" spc="0" normalizeH="0" baseline="0" noProof="0" dirty="0" err="1">
                  <a:ln>
                    <a:noFill/>
                  </a:ln>
                  <a:solidFill>
                    <a:srgbClr val="0000FF"/>
                  </a:solidFill>
                  <a:effectLst/>
                  <a:uLnTx/>
                  <a:uFillTx/>
                  <a:latin typeface="Times New Roman" charset="0"/>
                  <a:ea typeface="宋体" charset="0"/>
                </a:rPr>
                <a:t>i</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&gt;=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j </a:t>
              </a:r>
              <a:r>
                <a:rPr kumimoji="0" lang="en-US" altLang="zh-CN" sz="16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srgbClr val="000000"/>
                  </a:solidFill>
                  <a:effectLst/>
                  <a:uLnTx/>
                  <a:uFillTx/>
                  <a:latin typeface="Times New Roman" charset="0"/>
                  <a:ea typeface="宋体" charset="0"/>
                </a:rPr>
                <a:t>6</a:t>
              </a:r>
            </a:p>
          </p:txBody>
        </p:sp>
      </p:grpSp>
    </p:spTree>
    <p:extLst>
      <p:ext uri="{BB962C8B-B14F-4D97-AF65-F5344CB8AC3E}">
        <p14:creationId xmlns:p14="http://schemas.microsoft.com/office/powerpoint/2010/main" val="309971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grpId="1" nodeType="clickEffect">
                                  <p:stCondLst>
                                    <p:cond delay="0"/>
                                  </p:stCondLst>
                                  <p:childTnLst>
                                    <p:anim calcmode="lin" valueType="num">
                                      <p:cBhvr>
                                        <p:cTn id="20" dur="500"/>
                                        <p:tgtEl>
                                          <p:spTgt spid="5"/>
                                        </p:tgtEl>
                                        <p:attrNameLst>
                                          <p:attrName>ppt_w</p:attrName>
                                        </p:attrNameLst>
                                      </p:cBhvr>
                                      <p:tavLst>
                                        <p:tav tm="0">
                                          <p:val>
                                            <p:strVal val="ppt_w"/>
                                          </p:val>
                                        </p:tav>
                                        <p:tav tm="100000">
                                          <p:val>
                                            <p:fltVal val="0"/>
                                          </p:val>
                                        </p:tav>
                                      </p:tavLst>
                                    </p:anim>
                                    <p:anim calcmode="lin" valueType="num">
                                      <p:cBhvr>
                                        <p:cTn id="21" dur="500"/>
                                        <p:tgtEl>
                                          <p:spTgt spid="5"/>
                                        </p:tgtEl>
                                        <p:attrNameLst>
                                          <p:attrName>ppt_h</p:attrName>
                                        </p:attrNameLst>
                                      </p:cBhvr>
                                      <p:tavLst>
                                        <p:tav tm="0">
                                          <p:val>
                                            <p:strVal val="ppt_h"/>
                                          </p:val>
                                        </p:tav>
                                        <p:tav tm="100000">
                                          <p:val>
                                            <p:fltVal val="0"/>
                                          </p:val>
                                        </p:tav>
                                      </p:tavLst>
                                    </p:anim>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32D36-AEF7-4CB9-8E31-C8DE92FD3FBA}"/>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C3F92895-527A-4D4A-8C5B-3A474C42F935}"/>
              </a:ext>
            </a:extLst>
          </p:cNvPr>
          <p:cNvSpPr>
            <a:spLocks noGrp="1"/>
          </p:cNvSpPr>
          <p:nvPr>
            <p:ph idx="1"/>
          </p:nvPr>
        </p:nvSpPr>
        <p:spPr>
          <a:xfrm>
            <a:off x="487822" y="942764"/>
            <a:ext cx="10515599" cy="502109"/>
          </a:xfrm>
        </p:spPr>
        <p:txBody>
          <a:bodyPr>
            <a:normAutofit lnSpcReduction="10000"/>
          </a:bodyPr>
          <a:lstStyle/>
          <a:p>
            <a:r>
              <a:rPr lang="zh-CN" altLang="en-US" dirty="0"/>
              <a:t>删除归纳变量后：</a:t>
            </a:r>
          </a:p>
        </p:txBody>
      </p:sp>
      <p:sp>
        <p:nvSpPr>
          <p:cNvPr id="4" name="灯片编号占位符 3">
            <a:extLst>
              <a:ext uri="{FF2B5EF4-FFF2-40B4-BE49-F238E27FC236}">
                <a16:creationId xmlns:a16="http://schemas.microsoft.com/office/drawing/2014/main" id="{509298CB-2783-48B5-BD0B-3B33FEC42C06}"/>
              </a:ext>
            </a:extLst>
          </p:cNvPr>
          <p:cNvSpPr>
            <a:spLocks noGrp="1"/>
          </p:cNvSpPr>
          <p:nvPr>
            <p:ph type="sldNum" sz="quarter" idx="4"/>
          </p:nvPr>
        </p:nvSpPr>
        <p:spPr/>
        <p:txBody>
          <a:bodyPr/>
          <a:lstStyle/>
          <a:p>
            <a:fld id="{E3A857A3-1012-4184-86F6-41658C62E65F}" type="slidenum">
              <a:rPr lang="en-US" smtClean="0"/>
              <a:pPr/>
              <a:t>73</a:t>
            </a:fld>
            <a:endParaRPr lang="en-US" dirty="0"/>
          </a:p>
        </p:txBody>
      </p:sp>
      <p:grpSp>
        <p:nvGrpSpPr>
          <p:cNvPr id="6" name="组合 101">
            <a:extLst>
              <a:ext uri="{FF2B5EF4-FFF2-40B4-BE49-F238E27FC236}">
                <a16:creationId xmlns:a16="http://schemas.microsoft.com/office/drawing/2014/main" id="{B28C9074-694E-4E21-A8C2-66932EAFB4AB}"/>
              </a:ext>
            </a:extLst>
          </p:cNvPr>
          <p:cNvGrpSpPr>
            <a:grpSpLocks/>
          </p:cNvGrpSpPr>
          <p:nvPr/>
        </p:nvGrpSpPr>
        <p:grpSpPr bwMode="auto">
          <a:xfrm>
            <a:off x="5151857" y="2085172"/>
            <a:ext cx="3575050" cy="4429125"/>
            <a:chOff x="4371975" y="714362"/>
            <a:chExt cx="3575050" cy="4429157"/>
          </a:xfrm>
        </p:grpSpPr>
        <p:sp>
          <p:nvSpPr>
            <p:cNvPr id="7" name="Freeform 40">
              <a:extLst>
                <a:ext uri="{FF2B5EF4-FFF2-40B4-BE49-F238E27FC236}">
                  <a16:creationId xmlns:a16="http://schemas.microsoft.com/office/drawing/2014/main" id="{96F482BD-0CC9-4175-9AD3-102EAAD76FF3}"/>
                </a:ext>
              </a:extLst>
            </p:cNvPr>
            <p:cNvSpPr>
              <a:spLocks/>
            </p:cNvSpPr>
            <p:nvPr/>
          </p:nvSpPr>
          <p:spPr bwMode="auto">
            <a:xfrm>
              <a:off x="5284788" y="2152655"/>
              <a:ext cx="385762" cy="1133475"/>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8" name="Line 29">
              <a:extLst>
                <a:ext uri="{FF2B5EF4-FFF2-40B4-BE49-F238E27FC236}">
                  <a16:creationId xmlns:a16="http://schemas.microsoft.com/office/drawing/2014/main" id="{F114564B-AFBB-49B3-9F39-7A8F1B526D9E}"/>
                </a:ext>
              </a:extLst>
            </p:cNvPr>
            <p:cNvSpPr>
              <a:spLocks noChangeShapeType="1"/>
            </p:cNvSpPr>
            <p:nvPr/>
          </p:nvSpPr>
          <p:spPr bwMode="auto">
            <a:xfrm>
              <a:off x="6426200" y="3143254"/>
              <a:ext cx="0" cy="27146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9" name="Rectangle 23">
              <a:extLst>
                <a:ext uri="{FF2B5EF4-FFF2-40B4-BE49-F238E27FC236}">
                  <a16:creationId xmlns:a16="http://schemas.microsoft.com/office/drawing/2014/main" id="{12465F11-C664-4C84-8372-D695FCEEB12D}"/>
                </a:ext>
              </a:extLst>
            </p:cNvPr>
            <p:cNvSpPr>
              <a:spLocks noChangeArrowheads="1"/>
            </p:cNvSpPr>
            <p:nvPr/>
          </p:nvSpPr>
          <p:spPr bwMode="auto">
            <a:xfrm>
              <a:off x="5580063" y="714362"/>
              <a:ext cx="1693862" cy="1285884"/>
            </a:xfrm>
            <a:prstGeom prst="rect">
              <a:avLst/>
            </a:prstGeom>
            <a:solidFill>
              <a:schemeClr val="accent4">
                <a:lumMod val="40000"/>
                <a:lumOff val="60000"/>
              </a:schemeClr>
            </a:solidFill>
            <a:ln w="25400">
              <a:solidFill>
                <a:sysClr val="windowText" lastClr="000000"/>
              </a:solidFill>
              <a:miter lim="800000"/>
              <a:headEnd/>
              <a:tailEnd/>
            </a:ln>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a:ln>
                    <a:noFill/>
                  </a:ln>
                  <a:solidFill>
                    <a:prstClr val="black"/>
                  </a:solidFill>
                  <a:effectLst/>
                  <a:uLnTx/>
                  <a:uFillTx/>
                  <a:latin typeface="Times New Roman" charset="0"/>
                  <a:ea typeface="宋体" charset="0"/>
                </a:rPr>
                <a:t>i</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600" b="1" i="1" u="none" strike="noStrike" kern="0" cap="none" spc="0" normalizeH="0" baseline="0" noProof="0">
                  <a:ln>
                    <a:noFill/>
                  </a:ln>
                  <a:solidFill>
                    <a:prstClr val="black"/>
                  </a:solidFill>
                  <a:effectLst/>
                  <a:uLnTx/>
                  <a:uFillTx/>
                  <a:latin typeface="Times New Roman" charset="0"/>
                  <a:ea typeface="宋体" charset="0"/>
                </a:rPr>
                <a:t>i</a:t>
              </a:r>
              <a:endParaRPr kumimoji="0" lang="en-US" altLang="zh-CN" sz="1600" b="1" i="1" u="none" strike="noStrike" kern="0" cap="none" spc="0" normalizeH="0" baseline="0" noProof="0" dirty="0">
                <a:ln>
                  <a:noFill/>
                </a:ln>
                <a:solidFill>
                  <a:prstClr val="black"/>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4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j</a:t>
              </a:r>
            </a:p>
          </p:txBody>
        </p:sp>
        <p:sp>
          <p:nvSpPr>
            <p:cNvPr id="10" name="Rectangle 24">
              <a:extLst>
                <a:ext uri="{FF2B5EF4-FFF2-40B4-BE49-F238E27FC236}">
                  <a16:creationId xmlns:a16="http://schemas.microsoft.com/office/drawing/2014/main" id="{92B724DA-2ECC-4C30-9E53-4B21B1E82867}"/>
                </a:ext>
              </a:extLst>
            </p:cNvPr>
            <p:cNvSpPr>
              <a:spLocks noChangeArrowheads="1"/>
            </p:cNvSpPr>
            <p:nvPr/>
          </p:nvSpPr>
          <p:spPr bwMode="auto">
            <a:xfrm>
              <a:off x="5572125" y="2285998"/>
              <a:ext cx="1712913" cy="912820"/>
            </a:xfrm>
            <a:prstGeom prst="rect">
              <a:avLst/>
            </a:prstGeom>
            <a:solidFill>
              <a:schemeClr val="accent4">
                <a:lumMod val="40000"/>
                <a:lumOff val="60000"/>
              </a:schemeClr>
            </a:solidFill>
            <a:ln w="25400">
              <a:solidFill>
                <a:sysClr val="windowText" lastClr="000000"/>
              </a:solidFill>
              <a:miter lim="800000"/>
              <a:headEnd/>
              <a:tailEnd/>
            </a:ln>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endPar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宋体" charset="0"/>
                  <a:ea typeface="宋体" charset="0"/>
                </a:rPr>
                <a:t>+</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4</a:t>
              </a:r>
              <a:endParaRPr kumimoji="0" lang="en-US" altLang="zh-CN" sz="1600" b="1" i="1" u="none" strike="noStrike" kern="0" cap="none" spc="0" normalizeH="0" baseline="0" noProof="0" dirty="0">
                <a:ln>
                  <a:noFill/>
                </a:ln>
                <a:solidFill>
                  <a:prstClr val="black"/>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11" name="Rectangle 25">
              <a:extLst>
                <a:ext uri="{FF2B5EF4-FFF2-40B4-BE49-F238E27FC236}">
                  <a16:creationId xmlns:a16="http://schemas.microsoft.com/office/drawing/2014/main" id="{17694895-4EE0-4AB0-B3B2-E7488AD5B6E9}"/>
                </a:ext>
              </a:extLst>
            </p:cNvPr>
            <p:cNvSpPr>
              <a:spLocks noChangeArrowheads="1"/>
            </p:cNvSpPr>
            <p:nvPr/>
          </p:nvSpPr>
          <p:spPr bwMode="auto">
            <a:xfrm>
              <a:off x="7347743" y="714362"/>
              <a:ext cx="392972" cy="22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2" name="Rectangle 26">
              <a:extLst>
                <a:ext uri="{FF2B5EF4-FFF2-40B4-BE49-F238E27FC236}">
                  <a16:creationId xmlns:a16="http://schemas.microsoft.com/office/drawing/2014/main" id="{92F0813B-76D9-4F9E-ABDA-B18B0E0E54C4}"/>
                </a:ext>
              </a:extLst>
            </p:cNvPr>
            <p:cNvSpPr>
              <a:spLocks noChangeArrowheads="1"/>
            </p:cNvSpPr>
            <p:nvPr/>
          </p:nvSpPr>
          <p:spPr bwMode="auto">
            <a:xfrm>
              <a:off x="7242058" y="2214560"/>
              <a:ext cx="626373" cy="32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27">
              <a:extLst>
                <a:ext uri="{FF2B5EF4-FFF2-40B4-BE49-F238E27FC236}">
                  <a16:creationId xmlns:a16="http://schemas.microsoft.com/office/drawing/2014/main" id="{F412C20C-CA92-4EDF-AD77-5750DFFF651B}"/>
                </a:ext>
              </a:extLst>
            </p:cNvPr>
            <p:cNvSpPr>
              <a:spLocks noChangeArrowheads="1"/>
            </p:cNvSpPr>
            <p:nvPr/>
          </p:nvSpPr>
          <p:spPr bwMode="auto">
            <a:xfrm>
              <a:off x="5591175" y="3429007"/>
              <a:ext cx="1709738" cy="885831"/>
            </a:xfrm>
            <a:prstGeom prst="rect">
              <a:avLst/>
            </a:prstGeom>
            <a:solidFill>
              <a:schemeClr val="accent4">
                <a:lumMod val="40000"/>
                <a:lumOff val="60000"/>
              </a:schemeClr>
            </a:solidFill>
            <a:ln w="25400">
              <a:solidFill>
                <a:sysClr val="windowText" lastClr="000000"/>
              </a:solidFill>
              <a:miter lim="800000"/>
              <a:headEnd/>
              <a:tailEnd/>
            </a:ln>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70000"/>
                </a:lnSpc>
                <a:spcBef>
                  <a:spcPct val="0"/>
                </a:spcBef>
                <a:spcAft>
                  <a:spcPct val="0"/>
                </a:spcAft>
                <a:buClrTx/>
                <a:buSzTx/>
                <a:buFontTx/>
                <a:buNone/>
                <a:tabLst/>
                <a:defRPr/>
              </a:pPr>
              <a:endPar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 </a:t>
              </a:r>
              <a:r>
                <a:rPr kumimoji="0" lang="en-US" altLang="zh-CN" sz="1600" b="1" i="0" u="none" strike="noStrike" kern="0" cap="none" spc="0" normalizeH="0" baseline="0" noProof="0" dirty="0">
                  <a:ln>
                    <a:noFill/>
                  </a:ln>
                  <a:solidFill>
                    <a:prstClr val="black"/>
                  </a:solidFill>
                  <a:effectLst/>
                  <a:uLnTx/>
                  <a:uFillTx/>
                  <a:latin typeface="宋体" charset="0"/>
                  <a:ea typeface="宋体" charset="0"/>
                </a:rPr>
                <a:t>- 4</a:t>
              </a:r>
              <a:endParaRPr kumimoji="0" lang="en-US" altLang="zh-CN" sz="1600" b="1" i="1" u="none" strike="noStrike" kern="0" cap="none" spc="0" normalizeH="0" baseline="0" noProof="0" dirty="0">
                <a:ln>
                  <a:noFill/>
                </a:ln>
                <a:solidFill>
                  <a:prstClr val="black"/>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14" name="Rectangle 30">
              <a:extLst>
                <a:ext uri="{FF2B5EF4-FFF2-40B4-BE49-F238E27FC236}">
                  <a16:creationId xmlns:a16="http://schemas.microsoft.com/office/drawing/2014/main" id="{2ED89023-A09E-4A27-B381-D91870D4924D}"/>
                </a:ext>
              </a:extLst>
            </p:cNvPr>
            <p:cNvSpPr>
              <a:spLocks noChangeArrowheads="1"/>
            </p:cNvSpPr>
            <p:nvPr/>
          </p:nvSpPr>
          <p:spPr bwMode="auto">
            <a:xfrm>
              <a:off x="5591175" y="4510102"/>
              <a:ext cx="1725613" cy="238127"/>
            </a:xfrm>
            <a:prstGeom prst="rect">
              <a:avLst/>
            </a:prstGeom>
            <a:solidFill>
              <a:schemeClr val="accent4">
                <a:lumMod val="40000"/>
                <a:lumOff val="60000"/>
              </a:schemeClr>
            </a:solidFill>
            <a:ln w="25400">
              <a:solidFill>
                <a:sysClr val="windowText" lastClr="000000"/>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Times New Roman" charset="0"/>
                  <a:ea typeface="宋体" charset="0"/>
                </a:rPr>
                <a:t>if</a:t>
              </a:r>
              <a:r>
                <a:rPr kumimoji="0" lang="en-US" altLang="zh-CN" sz="1600" b="1" i="0" u="none" strike="noStrike" kern="0" cap="none" spc="0" normalizeH="0" baseline="0" noProof="0" dirty="0">
                  <a:ln>
                    <a:noFill/>
                  </a:ln>
                  <a:solidFill>
                    <a:srgbClr val="FF0000"/>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FF0000"/>
                  </a:solidFill>
                  <a:effectLst/>
                  <a:uLnTx/>
                  <a:uFillTx/>
                  <a:latin typeface="Times New Roman" charset="0"/>
                  <a:ea typeface="宋体" charset="0"/>
                </a:rPr>
                <a:t>2</a:t>
              </a:r>
              <a:r>
                <a:rPr kumimoji="0" lang="en-US" altLang="zh-CN" sz="1600" b="1" i="0" u="none" strike="noStrike" kern="0" cap="none" spc="0" normalizeH="0" baseline="0" noProof="0" dirty="0">
                  <a:ln>
                    <a:noFill/>
                  </a:ln>
                  <a:solidFill>
                    <a:srgbClr val="FF0000"/>
                  </a:solidFill>
                  <a:effectLst/>
                  <a:uLnTx/>
                  <a:uFillTx/>
                  <a:latin typeface="Times New Roman" charset="0"/>
                  <a:ea typeface="宋体" charset="0"/>
                </a:rPr>
                <a:t> &gt;= </a:t>
              </a:r>
              <a:r>
                <a:rPr kumimoji="0" lang="en-US" altLang="zh-CN" sz="16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FF0000"/>
                  </a:solidFill>
                  <a:effectLst/>
                  <a:uLnTx/>
                  <a:uFillTx/>
                  <a:latin typeface="Times New Roman" charset="0"/>
                  <a:ea typeface="宋体" charset="0"/>
                </a:rPr>
                <a:t>4</a:t>
              </a:r>
              <a:r>
                <a:rPr kumimoji="0" lang="en-US" altLang="zh-CN" sz="1600" b="1" i="0" u="none" strike="noStrike" kern="0" cap="none" spc="0" normalizeH="0" baseline="0" noProof="0" dirty="0">
                  <a:ln>
                    <a:noFill/>
                  </a:ln>
                  <a:solidFill>
                    <a:srgbClr val="FF0000"/>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srgbClr val="000000"/>
                  </a:solidFill>
                  <a:effectLst/>
                  <a:uLnTx/>
                  <a:uFillTx/>
                  <a:latin typeface="Times New Roman" charset="0"/>
                  <a:ea typeface="宋体" charset="0"/>
                </a:rPr>
                <a:t>6</a:t>
              </a:r>
            </a:p>
          </p:txBody>
        </p:sp>
        <p:sp>
          <p:nvSpPr>
            <p:cNvPr id="15" name="Rectangle 32">
              <a:extLst>
                <a:ext uri="{FF2B5EF4-FFF2-40B4-BE49-F238E27FC236}">
                  <a16:creationId xmlns:a16="http://schemas.microsoft.com/office/drawing/2014/main" id="{1D47DCC9-F2A4-485F-B77D-01EBF4264631}"/>
                </a:ext>
              </a:extLst>
            </p:cNvPr>
            <p:cNvSpPr>
              <a:spLocks noChangeArrowheads="1"/>
            </p:cNvSpPr>
            <p:nvPr/>
          </p:nvSpPr>
          <p:spPr bwMode="auto">
            <a:xfrm>
              <a:off x="5564188" y="4938731"/>
              <a:ext cx="784225" cy="109538"/>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16" name="Rectangle 33">
              <a:extLst>
                <a:ext uri="{FF2B5EF4-FFF2-40B4-BE49-F238E27FC236}">
                  <a16:creationId xmlns:a16="http://schemas.microsoft.com/office/drawing/2014/main" id="{BD967950-E2B5-4F92-A6DA-00C80E41396F}"/>
                </a:ext>
              </a:extLst>
            </p:cNvPr>
            <p:cNvSpPr>
              <a:spLocks noChangeArrowheads="1"/>
            </p:cNvSpPr>
            <p:nvPr/>
          </p:nvSpPr>
          <p:spPr bwMode="auto">
            <a:xfrm>
              <a:off x="7320652" y="4429138"/>
              <a:ext cx="626373" cy="323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7" name="Rectangle 34">
              <a:extLst>
                <a:ext uri="{FF2B5EF4-FFF2-40B4-BE49-F238E27FC236}">
                  <a16:creationId xmlns:a16="http://schemas.microsoft.com/office/drawing/2014/main" id="{8620B959-DB7D-463B-832E-6951282B4C3A}"/>
                </a:ext>
              </a:extLst>
            </p:cNvPr>
            <p:cNvSpPr>
              <a:spLocks noChangeArrowheads="1"/>
            </p:cNvSpPr>
            <p:nvPr/>
          </p:nvSpPr>
          <p:spPr bwMode="auto">
            <a:xfrm>
              <a:off x="7271829" y="3357568"/>
              <a:ext cx="628755" cy="327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8" name="Rectangle 36">
              <a:extLst>
                <a:ext uri="{FF2B5EF4-FFF2-40B4-BE49-F238E27FC236}">
                  <a16:creationId xmlns:a16="http://schemas.microsoft.com/office/drawing/2014/main" id="{66978500-7FFE-4679-9E0F-36F46A3B742B}"/>
                </a:ext>
              </a:extLst>
            </p:cNvPr>
            <p:cNvSpPr>
              <a:spLocks noChangeArrowheads="1"/>
            </p:cNvSpPr>
            <p:nvPr/>
          </p:nvSpPr>
          <p:spPr bwMode="auto">
            <a:xfrm>
              <a:off x="6481763" y="4938731"/>
              <a:ext cx="809625" cy="109538"/>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19" name="Rectangle 39">
              <a:extLst>
                <a:ext uri="{FF2B5EF4-FFF2-40B4-BE49-F238E27FC236}">
                  <a16:creationId xmlns:a16="http://schemas.microsoft.com/office/drawing/2014/main" id="{19F71010-4EAF-4F3A-B650-4FB7FC65C0EE}"/>
                </a:ext>
              </a:extLst>
            </p:cNvPr>
            <p:cNvSpPr>
              <a:spLocks noChangeArrowheads="1"/>
            </p:cNvSpPr>
            <p:nvPr/>
          </p:nvSpPr>
          <p:spPr bwMode="auto">
            <a:xfrm>
              <a:off x="7302022" y="4781060"/>
              <a:ext cx="627564" cy="327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AutoShape 8">
              <a:extLst>
                <a:ext uri="{FF2B5EF4-FFF2-40B4-BE49-F238E27FC236}">
                  <a16:creationId xmlns:a16="http://schemas.microsoft.com/office/drawing/2014/main" id="{57AE7D46-0C6D-4CD0-9B3E-66194AD6FCC0}"/>
                </a:ext>
              </a:extLst>
            </p:cNvPr>
            <p:cNvSpPr>
              <a:spLocks noChangeArrowheads="1"/>
            </p:cNvSpPr>
            <p:nvPr/>
          </p:nvSpPr>
          <p:spPr bwMode="auto">
            <a:xfrm>
              <a:off x="4371975" y="2571750"/>
              <a:ext cx="593725" cy="268290"/>
            </a:xfrm>
            <a:prstGeom prst="rightArrow">
              <a:avLst>
                <a:gd name="adj1" fmla="val 50000"/>
                <a:gd name="adj2" fmla="val 55326"/>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ysClr val="windowText" lastClr="000000"/>
              </a:solidFill>
              <a:miter lim="800000"/>
              <a:headEnd/>
              <a:tailEnd/>
            </a:ln>
          </p:spPr>
          <p:txBody>
            <a:bodyPr wrap="none" lIns="68580" tIns="34290" rIns="68580" bIns="3429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charset="0"/>
                <a:ea typeface="楷体_GB2312" charset="0"/>
                <a:cs typeface="楷体_GB2312" charset="0"/>
              </a:endParaRPr>
            </a:p>
          </p:txBody>
        </p:sp>
        <p:sp>
          <p:nvSpPr>
            <p:cNvPr id="21" name="Line 28">
              <a:extLst>
                <a:ext uri="{FF2B5EF4-FFF2-40B4-BE49-F238E27FC236}">
                  <a16:creationId xmlns:a16="http://schemas.microsoft.com/office/drawing/2014/main" id="{F3C07111-D555-42C3-8219-1B0D976E7529}"/>
                </a:ext>
              </a:extLst>
            </p:cNvPr>
            <p:cNvSpPr>
              <a:spLocks noChangeShapeType="1"/>
            </p:cNvSpPr>
            <p:nvPr/>
          </p:nvSpPr>
          <p:spPr bwMode="auto">
            <a:xfrm>
              <a:off x="6429388" y="2000246"/>
              <a:ext cx="0" cy="23971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Line 31">
              <a:extLst>
                <a:ext uri="{FF2B5EF4-FFF2-40B4-BE49-F238E27FC236}">
                  <a16:creationId xmlns:a16="http://schemas.microsoft.com/office/drawing/2014/main" id="{2C00D5FD-4ECF-4479-941D-5A52E49860E4}"/>
                </a:ext>
              </a:extLst>
            </p:cNvPr>
            <p:cNvSpPr>
              <a:spLocks noChangeShapeType="1"/>
            </p:cNvSpPr>
            <p:nvPr/>
          </p:nvSpPr>
          <p:spPr bwMode="auto">
            <a:xfrm>
              <a:off x="6426200" y="4330713"/>
              <a:ext cx="0" cy="16986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37">
              <a:extLst>
                <a:ext uri="{FF2B5EF4-FFF2-40B4-BE49-F238E27FC236}">
                  <a16:creationId xmlns:a16="http://schemas.microsoft.com/office/drawing/2014/main" id="{A336EC9D-2BE4-4D98-97CD-3FA001AE95E9}"/>
                </a:ext>
              </a:extLst>
            </p:cNvPr>
            <p:cNvSpPr>
              <a:spLocks noChangeShapeType="1"/>
            </p:cNvSpPr>
            <p:nvPr/>
          </p:nvSpPr>
          <p:spPr bwMode="auto">
            <a:xfrm flipH="1">
              <a:off x="5868988" y="4756168"/>
              <a:ext cx="368300" cy="18256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Line 38">
              <a:extLst>
                <a:ext uri="{FF2B5EF4-FFF2-40B4-BE49-F238E27FC236}">
                  <a16:creationId xmlns:a16="http://schemas.microsoft.com/office/drawing/2014/main" id="{413C5C4A-0EFA-40FB-AF29-62E4DAF9FCD3}"/>
                </a:ext>
              </a:extLst>
            </p:cNvPr>
            <p:cNvSpPr>
              <a:spLocks noChangeShapeType="1"/>
            </p:cNvSpPr>
            <p:nvPr/>
          </p:nvSpPr>
          <p:spPr bwMode="auto">
            <a:xfrm>
              <a:off x="6624638" y="4756168"/>
              <a:ext cx="323850" cy="18256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41">
              <a:extLst>
                <a:ext uri="{FF2B5EF4-FFF2-40B4-BE49-F238E27FC236}">
                  <a16:creationId xmlns:a16="http://schemas.microsoft.com/office/drawing/2014/main" id="{71C25F5E-A31A-47A8-9F65-8E42C92053B9}"/>
                </a:ext>
              </a:extLst>
            </p:cNvPr>
            <p:cNvSpPr>
              <a:spLocks/>
            </p:cNvSpPr>
            <p:nvPr/>
          </p:nvSpPr>
          <p:spPr bwMode="auto">
            <a:xfrm>
              <a:off x="5357818" y="3243274"/>
              <a:ext cx="271463" cy="1185864"/>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Freeform 42">
              <a:extLst>
                <a:ext uri="{FF2B5EF4-FFF2-40B4-BE49-F238E27FC236}">
                  <a16:creationId xmlns:a16="http://schemas.microsoft.com/office/drawing/2014/main" id="{F074CEEE-7831-4B00-8589-B40ADA51C4F6}"/>
                </a:ext>
              </a:extLst>
            </p:cNvPr>
            <p:cNvSpPr>
              <a:spLocks/>
            </p:cNvSpPr>
            <p:nvPr/>
          </p:nvSpPr>
          <p:spPr bwMode="auto">
            <a:xfrm>
              <a:off x="4968883" y="1785933"/>
              <a:ext cx="746125" cy="3357586"/>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7" name="Rectangle 16">
              <a:extLst>
                <a:ext uri="{FF2B5EF4-FFF2-40B4-BE49-F238E27FC236}">
                  <a16:creationId xmlns:a16="http://schemas.microsoft.com/office/drawing/2014/main" id="{D0DD82EF-65AD-44F4-982C-C76D9F24490F}"/>
                </a:ext>
              </a:extLst>
            </p:cNvPr>
            <p:cNvSpPr>
              <a:spLocks noChangeArrowheads="1"/>
            </p:cNvSpPr>
            <p:nvPr/>
          </p:nvSpPr>
          <p:spPr bwMode="auto">
            <a:xfrm>
              <a:off x="5214942" y="4746643"/>
              <a:ext cx="5143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nvGrpSpPr>
          <p:cNvPr id="28" name="组合 80">
            <a:extLst>
              <a:ext uri="{FF2B5EF4-FFF2-40B4-BE49-F238E27FC236}">
                <a16:creationId xmlns:a16="http://schemas.microsoft.com/office/drawing/2014/main" id="{0DA330E8-2CAB-4323-BB2A-C785B3140799}"/>
              </a:ext>
            </a:extLst>
          </p:cNvPr>
          <p:cNvGrpSpPr>
            <a:grpSpLocks/>
          </p:cNvGrpSpPr>
          <p:nvPr/>
        </p:nvGrpSpPr>
        <p:grpSpPr bwMode="auto">
          <a:xfrm>
            <a:off x="2391195" y="2044735"/>
            <a:ext cx="2957512" cy="4452937"/>
            <a:chOff x="1611297" y="690935"/>
            <a:chExt cx="2957132" cy="4452583"/>
          </a:xfrm>
        </p:grpSpPr>
        <p:sp>
          <p:nvSpPr>
            <p:cNvPr id="29" name="Line 28">
              <a:extLst>
                <a:ext uri="{FF2B5EF4-FFF2-40B4-BE49-F238E27FC236}">
                  <a16:creationId xmlns:a16="http://schemas.microsoft.com/office/drawing/2014/main" id="{7F798D61-86E3-4E30-BD4A-CCADF2B2C707}"/>
                </a:ext>
              </a:extLst>
            </p:cNvPr>
            <p:cNvSpPr>
              <a:spLocks noChangeShapeType="1"/>
            </p:cNvSpPr>
            <p:nvPr/>
          </p:nvSpPr>
          <p:spPr bwMode="auto">
            <a:xfrm>
              <a:off x="3000364" y="2000246"/>
              <a:ext cx="0" cy="2397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30" name="Line 29">
              <a:extLst>
                <a:ext uri="{FF2B5EF4-FFF2-40B4-BE49-F238E27FC236}">
                  <a16:creationId xmlns:a16="http://schemas.microsoft.com/office/drawing/2014/main" id="{37EA39A8-59EB-40F1-9DC3-4138F7B40C1D}"/>
                </a:ext>
              </a:extLst>
            </p:cNvPr>
            <p:cNvSpPr>
              <a:spLocks noChangeShapeType="1"/>
            </p:cNvSpPr>
            <p:nvPr/>
          </p:nvSpPr>
          <p:spPr bwMode="auto">
            <a:xfrm>
              <a:off x="3013075" y="3071816"/>
              <a:ext cx="0" cy="2714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31" name="Rectangle 23">
              <a:extLst>
                <a:ext uri="{FF2B5EF4-FFF2-40B4-BE49-F238E27FC236}">
                  <a16:creationId xmlns:a16="http://schemas.microsoft.com/office/drawing/2014/main" id="{257F4084-B809-47DE-8FAD-A4A7BA21C7B2}"/>
                </a:ext>
              </a:extLst>
            </p:cNvPr>
            <p:cNvSpPr>
              <a:spLocks noChangeArrowheads="1"/>
            </p:cNvSpPr>
            <p:nvPr/>
          </p:nvSpPr>
          <p:spPr bwMode="auto">
            <a:xfrm>
              <a:off x="2214469" y="714745"/>
              <a:ext cx="1693644" cy="1285773"/>
            </a:xfrm>
            <a:prstGeom prst="rect">
              <a:avLst/>
            </a:prstGeom>
            <a:solidFill>
              <a:schemeClr val="accent4">
                <a:lumMod val="40000"/>
                <a:lumOff val="60000"/>
              </a:schemeClr>
            </a:solidFill>
            <a:ln w="25400">
              <a:solidFill>
                <a:sysClr val="windowText" lastClr="000000"/>
              </a:solidFill>
              <a:miter lim="800000"/>
              <a:headEnd/>
              <a:tailEnd/>
            </a:ln>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600" b="1" i="1" u="none" strike="noStrike" kern="0" cap="none" spc="0" normalizeH="0" baseline="0" noProof="0" dirty="0" err="1">
                  <a:ln>
                    <a:noFill/>
                  </a:ln>
                  <a:solidFill>
                    <a:prstClr val="black"/>
                  </a:solidFill>
                  <a:effectLst/>
                  <a:uLnTx/>
                  <a:uFillTx/>
                  <a:latin typeface="Times New Roman" charset="0"/>
                  <a:ea typeface="宋体" charset="0"/>
                </a:rPr>
                <a:t>i</a:t>
              </a:r>
              <a:endParaRPr kumimoji="0" lang="en-US" altLang="zh-CN" sz="1600" b="1" i="1" u="none" strike="noStrike" kern="0" cap="none" spc="0" normalizeH="0" baseline="0" noProof="0" dirty="0">
                <a:ln>
                  <a:noFill/>
                </a:ln>
                <a:solidFill>
                  <a:prstClr val="black"/>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4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j</a:t>
              </a:r>
            </a:p>
          </p:txBody>
        </p:sp>
        <p:sp>
          <p:nvSpPr>
            <p:cNvPr id="32" name="Rectangle 24">
              <a:extLst>
                <a:ext uri="{FF2B5EF4-FFF2-40B4-BE49-F238E27FC236}">
                  <a16:creationId xmlns:a16="http://schemas.microsoft.com/office/drawing/2014/main" id="{FFDD1B20-988C-4255-A41A-7211F57A526C}"/>
                </a:ext>
              </a:extLst>
            </p:cNvPr>
            <p:cNvSpPr>
              <a:spLocks noChangeArrowheads="1"/>
            </p:cNvSpPr>
            <p:nvPr/>
          </p:nvSpPr>
          <p:spPr bwMode="auto">
            <a:xfrm>
              <a:off x="2193834" y="2214814"/>
              <a:ext cx="1712693" cy="928613"/>
            </a:xfrm>
            <a:prstGeom prst="rect">
              <a:avLst/>
            </a:prstGeom>
            <a:solidFill>
              <a:schemeClr val="accent4">
                <a:lumMod val="40000"/>
                <a:lumOff val="60000"/>
              </a:schemeClr>
            </a:solidFill>
            <a:ln w="25400">
              <a:solidFill>
                <a:sysClr val="windowText" lastClr="000000"/>
              </a:solidFill>
              <a:miter lim="800000"/>
              <a:headEnd/>
              <a:tailEnd/>
            </a:ln>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a:ln>
                    <a:noFill/>
                  </a:ln>
                  <a:solidFill>
                    <a:srgbClr val="0000FF"/>
                  </a:solidFill>
                  <a:effectLst/>
                  <a:uLnTx/>
                  <a:uFillTx/>
                  <a:latin typeface="Times New Roman" charset="0"/>
                  <a:ea typeface="宋体" charset="0"/>
                </a:rPr>
                <a:t>i</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1" u="none" strike="noStrike" kern="0" cap="none" spc="0" normalizeH="0" baseline="0" noProof="0">
                  <a:ln>
                    <a:noFill/>
                  </a:ln>
                  <a:solidFill>
                    <a:srgbClr val="0000FF"/>
                  </a:solidFill>
                  <a:effectLst/>
                  <a:uLnTx/>
                  <a:uFillTx/>
                  <a:latin typeface="Times New Roman" charset="0"/>
                  <a:ea typeface="宋体" charset="0"/>
                </a:rPr>
                <a:t>i</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2</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2</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0" u="none" strike="noStrike" kern="0" cap="none" spc="0" normalizeH="0" baseline="0" noProof="0" dirty="0">
                  <a:ln>
                    <a:noFill/>
                  </a:ln>
                  <a:solidFill>
                    <a:srgbClr val="0000FF"/>
                  </a:solidFill>
                  <a:effectLst/>
                  <a:uLnTx/>
                  <a:uFillTx/>
                  <a:latin typeface="宋体" charset="0"/>
                  <a:ea typeface="宋体" charset="0"/>
                </a:rPr>
                <a:t>+</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4</a:t>
              </a:r>
              <a:endPar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33" name="Rectangle 25">
              <a:extLst>
                <a:ext uri="{FF2B5EF4-FFF2-40B4-BE49-F238E27FC236}">
                  <a16:creationId xmlns:a16="http://schemas.microsoft.com/office/drawing/2014/main" id="{19ACCC5E-13FD-486C-9575-BD34203A044C}"/>
                </a:ext>
              </a:extLst>
            </p:cNvPr>
            <p:cNvSpPr>
              <a:spLocks noChangeArrowheads="1"/>
            </p:cNvSpPr>
            <p:nvPr/>
          </p:nvSpPr>
          <p:spPr bwMode="auto">
            <a:xfrm>
              <a:off x="3995936" y="690935"/>
              <a:ext cx="392906" cy="220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4" name="Rectangle 26">
              <a:extLst>
                <a:ext uri="{FF2B5EF4-FFF2-40B4-BE49-F238E27FC236}">
                  <a16:creationId xmlns:a16="http://schemas.microsoft.com/office/drawing/2014/main" id="{5B6B035F-5364-4986-9363-764729A9A67F}"/>
                </a:ext>
              </a:extLst>
            </p:cNvPr>
            <p:cNvSpPr>
              <a:spLocks noChangeArrowheads="1"/>
            </p:cNvSpPr>
            <p:nvPr/>
          </p:nvSpPr>
          <p:spPr bwMode="auto">
            <a:xfrm>
              <a:off x="3863578" y="2143122"/>
              <a:ext cx="626269" cy="32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5" name="Rectangle 27">
              <a:extLst>
                <a:ext uri="{FF2B5EF4-FFF2-40B4-BE49-F238E27FC236}">
                  <a16:creationId xmlns:a16="http://schemas.microsoft.com/office/drawing/2014/main" id="{F2887952-5B65-4C9E-97E0-4C5C6A9A80E6}"/>
                </a:ext>
              </a:extLst>
            </p:cNvPr>
            <p:cNvSpPr>
              <a:spLocks noChangeArrowheads="1"/>
            </p:cNvSpPr>
            <p:nvPr/>
          </p:nvSpPr>
          <p:spPr bwMode="auto">
            <a:xfrm>
              <a:off x="2212882" y="3357723"/>
              <a:ext cx="1709518" cy="928613"/>
            </a:xfrm>
            <a:prstGeom prst="rect">
              <a:avLst/>
            </a:prstGeom>
            <a:solidFill>
              <a:schemeClr val="accent4">
                <a:lumMod val="40000"/>
                <a:lumOff val="60000"/>
              </a:schemeClr>
            </a:solidFill>
            <a:ln w="25400">
              <a:solidFill>
                <a:sysClr val="windowText" lastClr="000000"/>
              </a:solidFill>
              <a:miter lim="800000"/>
              <a:headEnd/>
              <a:tailEnd/>
            </a:ln>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j </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j </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sym typeface="Symbol" charset="2"/>
                </a:rPr>
                <a:t></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4</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4 </a:t>
              </a:r>
              <a:r>
                <a:rPr kumimoji="0" lang="en-US" altLang="zh-CN" sz="1600" b="1" i="0" u="none" strike="noStrike" kern="0" cap="none" spc="0" normalizeH="0" baseline="0" noProof="0" dirty="0">
                  <a:ln>
                    <a:noFill/>
                  </a:ln>
                  <a:solidFill>
                    <a:srgbClr val="0000FF"/>
                  </a:solidFill>
                  <a:effectLst/>
                  <a:uLnTx/>
                  <a:uFillTx/>
                  <a:latin typeface="宋体" charset="0"/>
                  <a:ea typeface="宋体" charset="0"/>
                </a:rPr>
                <a:t>- 4</a:t>
              </a:r>
              <a:endPar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36" name="Rectangle 32">
              <a:extLst>
                <a:ext uri="{FF2B5EF4-FFF2-40B4-BE49-F238E27FC236}">
                  <a16:creationId xmlns:a16="http://schemas.microsoft.com/office/drawing/2014/main" id="{76C6438F-0C23-4E37-AD36-67106231D745}"/>
                </a:ext>
              </a:extLst>
            </p:cNvPr>
            <p:cNvSpPr>
              <a:spLocks noChangeArrowheads="1"/>
            </p:cNvSpPr>
            <p:nvPr/>
          </p:nvSpPr>
          <p:spPr bwMode="auto">
            <a:xfrm>
              <a:off x="2185898" y="4940334"/>
              <a:ext cx="784124" cy="107941"/>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37" name="Rectangle 33">
              <a:extLst>
                <a:ext uri="{FF2B5EF4-FFF2-40B4-BE49-F238E27FC236}">
                  <a16:creationId xmlns:a16="http://schemas.microsoft.com/office/drawing/2014/main" id="{5BFFD428-315C-4540-BEC0-FC0DC8FE6AEC}"/>
                </a:ext>
              </a:extLst>
            </p:cNvPr>
            <p:cNvSpPr>
              <a:spLocks noChangeArrowheads="1"/>
            </p:cNvSpPr>
            <p:nvPr/>
          </p:nvSpPr>
          <p:spPr bwMode="auto">
            <a:xfrm>
              <a:off x="3942160" y="4421953"/>
              <a:ext cx="626269" cy="32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8" name="Rectangle 34">
              <a:extLst>
                <a:ext uri="{FF2B5EF4-FFF2-40B4-BE49-F238E27FC236}">
                  <a16:creationId xmlns:a16="http://schemas.microsoft.com/office/drawing/2014/main" id="{6AA8DB86-5608-4DA5-86D2-38E141989D3B}"/>
                </a:ext>
              </a:extLst>
            </p:cNvPr>
            <p:cNvSpPr>
              <a:spLocks noChangeArrowheads="1"/>
            </p:cNvSpPr>
            <p:nvPr/>
          </p:nvSpPr>
          <p:spPr bwMode="auto">
            <a:xfrm>
              <a:off x="3893344" y="3286130"/>
              <a:ext cx="628650" cy="3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9" name="Rectangle 36">
              <a:extLst>
                <a:ext uri="{FF2B5EF4-FFF2-40B4-BE49-F238E27FC236}">
                  <a16:creationId xmlns:a16="http://schemas.microsoft.com/office/drawing/2014/main" id="{FEBFCFD6-1911-4C3A-BA05-27665CDD25B3}"/>
                </a:ext>
              </a:extLst>
            </p:cNvPr>
            <p:cNvSpPr>
              <a:spLocks noChangeArrowheads="1"/>
            </p:cNvSpPr>
            <p:nvPr/>
          </p:nvSpPr>
          <p:spPr bwMode="auto">
            <a:xfrm>
              <a:off x="3103355" y="4940334"/>
              <a:ext cx="809521" cy="107941"/>
            </a:xfrm>
            <a:prstGeom prst="rect">
              <a:avLst/>
            </a:prstGeom>
            <a:solidFill>
              <a:schemeClr val="accent4">
                <a:lumMod val="40000"/>
                <a:lumOff val="60000"/>
              </a:schemeClr>
            </a:solidFill>
            <a:ln w="25400">
              <a:solidFill>
                <a:sysClr val="windowText" lastClr="000000"/>
              </a:solidFill>
              <a:miter lim="800000"/>
              <a:headEnd/>
              <a:tailEnd/>
            </a:ln>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40" name="Rectangle 39">
              <a:extLst>
                <a:ext uri="{FF2B5EF4-FFF2-40B4-BE49-F238E27FC236}">
                  <a16:creationId xmlns:a16="http://schemas.microsoft.com/office/drawing/2014/main" id="{C738A1C6-D52A-4816-B631-405562A26187}"/>
                </a:ext>
              </a:extLst>
            </p:cNvPr>
            <p:cNvSpPr>
              <a:spLocks noChangeArrowheads="1"/>
            </p:cNvSpPr>
            <p:nvPr/>
          </p:nvSpPr>
          <p:spPr bwMode="auto">
            <a:xfrm>
              <a:off x="3929058" y="4814468"/>
              <a:ext cx="627460" cy="3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1" name="Line 31">
              <a:extLst>
                <a:ext uri="{FF2B5EF4-FFF2-40B4-BE49-F238E27FC236}">
                  <a16:creationId xmlns:a16="http://schemas.microsoft.com/office/drawing/2014/main" id="{FBCF460E-7648-4E61-ACAC-4CD2E963C3F0}"/>
                </a:ext>
              </a:extLst>
            </p:cNvPr>
            <p:cNvSpPr>
              <a:spLocks noChangeShapeType="1"/>
            </p:cNvSpPr>
            <p:nvPr/>
          </p:nvSpPr>
          <p:spPr bwMode="auto">
            <a:xfrm>
              <a:off x="3013075" y="4286262"/>
              <a:ext cx="0" cy="1698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2" name="Line 37">
              <a:extLst>
                <a:ext uri="{FF2B5EF4-FFF2-40B4-BE49-F238E27FC236}">
                  <a16:creationId xmlns:a16="http://schemas.microsoft.com/office/drawing/2014/main" id="{D10DED3D-D7F9-432A-80E0-4B4EE4B71F1B}"/>
                </a:ext>
              </a:extLst>
            </p:cNvPr>
            <p:cNvSpPr>
              <a:spLocks noChangeShapeType="1"/>
            </p:cNvSpPr>
            <p:nvPr/>
          </p:nvSpPr>
          <p:spPr bwMode="auto">
            <a:xfrm flipH="1">
              <a:off x="2455863" y="4714890"/>
              <a:ext cx="369887" cy="1825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3" name="Line 38">
              <a:extLst>
                <a:ext uri="{FF2B5EF4-FFF2-40B4-BE49-F238E27FC236}">
                  <a16:creationId xmlns:a16="http://schemas.microsoft.com/office/drawing/2014/main" id="{76ADEB9C-30CF-4BB4-8A63-12CA6E408A83}"/>
                </a:ext>
              </a:extLst>
            </p:cNvPr>
            <p:cNvSpPr>
              <a:spLocks noChangeShapeType="1"/>
            </p:cNvSpPr>
            <p:nvPr/>
          </p:nvSpPr>
          <p:spPr bwMode="auto">
            <a:xfrm>
              <a:off x="3211513" y="4714890"/>
              <a:ext cx="323850" cy="1825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4" name="Freeform 40">
              <a:extLst>
                <a:ext uri="{FF2B5EF4-FFF2-40B4-BE49-F238E27FC236}">
                  <a16:creationId xmlns:a16="http://schemas.microsoft.com/office/drawing/2014/main" id="{72D86141-DA95-4BD7-8494-52144B3A17A7}"/>
                </a:ext>
              </a:extLst>
            </p:cNvPr>
            <p:cNvSpPr>
              <a:spLocks/>
            </p:cNvSpPr>
            <p:nvPr/>
          </p:nvSpPr>
          <p:spPr bwMode="auto">
            <a:xfrm rot="250047">
              <a:off x="1866074" y="2072425"/>
              <a:ext cx="387350" cy="1213906"/>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5" name="Freeform 41">
              <a:extLst>
                <a:ext uri="{FF2B5EF4-FFF2-40B4-BE49-F238E27FC236}">
                  <a16:creationId xmlns:a16="http://schemas.microsoft.com/office/drawing/2014/main" id="{D72C6835-D654-46B5-99C7-FD1CEB9A8844}"/>
                </a:ext>
              </a:extLst>
            </p:cNvPr>
            <p:cNvSpPr>
              <a:spLocks/>
            </p:cNvSpPr>
            <p:nvPr/>
          </p:nvSpPr>
          <p:spPr bwMode="auto">
            <a:xfrm rot="-156154">
              <a:off x="1989159" y="3212925"/>
              <a:ext cx="269875" cy="1193151"/>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6" name="Freeform 42">
              <a:extLst>
                <a:ext uri="{FF2B5EF4-FFF2-40B4-BE49-F238E27FC236}">
                  <a16:creationId xmlns:a16="http://schemas.microsoft.com/office/drawing/2014/main" id="{98621FAF-0FE2-49D3-A5EF-FE5D2B3A466B}"/>
                </a:ext>
              </a:extLst>
            </p:cNvPr>
            <p:cNvSpPr>
              <a:spLocks/>
            </p:cNvSpPr>
            <p:nvPr/>
          </p:nvSpPr>
          <p:spPr bwMode="auto">
            <a:xfrm>
              <a:off x="1611297" y="1714494"/>
              <a:ext cx="746125" cy="3429024"/>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7" name="Rectangle 16">
              <a:extLst>
                <a:ext uri="{FF2B5EF4-FFF2-40B4-BE49-F238E27FC236}">
                  <a16:creationId xmlns:a16="http://schemas.microsoft.com/office/drawing/2014/main" id="{DE417D26-398F-4C1A-89A2-13DD3F09ADB3}"/>
                </a:ext>
              </a:extLst>
            </p:cNvPr>
            <p:cNvSpPr>
              <a:spLocks noChangeArrowheads="1"/>
            </p:cNvSpPr>
            <p:nvPr/>
          </p:nvSpPr>
          <p:spPr bwMode="auto">
            <a:xfrm>
              <a:off x="1857356" y="4746643"/>
              <a:ext cx="5143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8" name="Rectangle 30">
              <a:extLst>
                <a:ext uri="{FF2B5EF4-FFF2-40B4-BE49-F238E27FC236}">
                  <a16:creationId xmlns:a16="http://schemas.microsoft.com/office/drawing/2014/main" id="{16FB911E-FF11-4771-ABD1-B355243FAE8D}"/>
                </a:ext>
              </a:extLst>
            </p:cNvPr>
            <p:cNvSpPr>
              <a:spLocks noChangeArrowheads="1"/>
            </p:cNvSpPr>
            <p:nvPr/>
          </p:nvSpPr>
          <p:spPr bwMode="auto">
            <a:xfrm>
              <a:off x="2212882" y="4429200"/>
              <a:ext cx="1725391" cy="285727"/>
            </a:xfrm>
            <a:prstGeom prst="rect">
              <a:avLst/>
            </a:prstGeom>
            <a:solidFill>
              <a:schemeClr val="accent4">
                <a:lumMod val="40000"/>
                <a:lumOff val="60000"/>
              </a:schemeClr>
            </a:solidFill>
            <a:ln w="25400">
              <a:solidFill>
                <a:sysClr val="windowText" lastClr="000000"/>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Times New Roman" charset="0"/>
                  <a:ea typeface="宋体" charset="0"/>
                </a:rPr>
                <a:t>if </a:t>
              </a:r>
              <a:r>
                <a:rPr kumimoji="0" lang="en-US" altLang="zh-CN" sz="1600" b="1" i="1" u="none" strike="noStrike" kern="0" cap="none" spc="0" normalizeH="0" baseline="0" noProof="0" dirty="0" err="1">
                  <a:ln>
                    <a:noFill/>
                  </a:ln>
                  <a:solidFill>
                    <a:srgbClr val="0000FF"/>
                  </a:solidFill>
                  <a:effectLst/>
                  <a:uLnTx/>
                  <a:uFillTx/>
                  <a:latin typeface="Times New Roman" charset="0"/>
                  <a:ea typeface="宋体" charset="0"/>
                </a:rPr>
                <a:t>i</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&gt;=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j </a:t>
              </a:r>
              <a:r>
                <a:rPr kumimoji="0" lang="en-US" altLang="zh-CN" sz="16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srgbClr val="000000"/>
                  </a:solidFill>
                  <a:effectLst/>
                  <a:uLnTx/>
                  <a:uFillTx/>
                  <a:latin typeface="Times New Roman" charset="0"/>
                  <a:ea typeface="宋体" charset="0"/>
                </a:rPr>
                <a:t>6</a:t>
              </a:r>
            </a:p>
          </p:txBody>
        </p:sp>
      </p:grpSp>
    </p:spTree>
    <p:extLst>
      <p:ext uri="{BB962C8B-B14F-4D97-AF65-F5344CB8AC3E}">
        <p14:creationId xmlns:p14="http://schemas.microsoft.com/office/powerpoint/2010/main" val="109872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dirty="0"/>
              <a:t>10.1</a:t>
            </a:r>
            <a:r>
              <a:rPr lang="zh-CN" altLang="en-US" b="1" dirty="0"/>
              <a:t>　优化技术介绍</a:t>
            </a:r>
          </a:p>
          <a:p>
            <a:pPr>
              <a:lnSpc>
                <a:spcPct val="150000"/>
              </a:lnSpc>
              <a:defRPr/>
            </a:pPr>
            <a:r>
              <a:rPr lang="en-US" altLang="zh-CN" b="1" dirty="0"/>
              <a:t>10.2</a:t>
            </a:r>
            <a:r>
              <a:rPr lang="zh-CN" altLang="en-US" b="1" dirty="0"/>
              <a:t>　基本块、流图和循环 </a:t>
            </a:r>
          </a:p>
          <a:p>
            <a:pPr>
              <a:lnSpc>
                <a:spcPct val="150000"/>
              </a:lnSpc>
              <a:defRPr/>
            </a:pPr>
            <a:r>
              <a:rPr lang="en-US" altLang="zh-CN" b="1" u="sng" dirty="0">
                <a:solidFill>
                  <a:srgbClr val="C00000"/>
                </a:solidFill>
              </a:rPr>
              <a:t>10.3</a:t>
            </a:r>
            <a:r>
              <a:rPr lang="zh-CN" altLang="en-US" b="1" u="sng" dirty="0">
                <a:solidFill>
                  <a:srgbClr val="C00000"/>
                </a:solidFill>
              </a:rPr>
              <a:t>　数据流分析基础 </a:t>
            </a:r>
            <a:endParaRPr lang="en-US" altLang="zh-CN" b="1" u="sng" dirty="0">
              <a:solidFill>
                <a:srgbClr val="C00000"/>
              </a:solidFill>
            </a:endParaRPr>
          </a:p>
          <a:p>
            <a:pPr>
              <a:lnSpc>
                <a:spcPct val="150000"/>
              </a:lnSpc>
              <a:defRPr/>
            </a:pPr>
            <a:r>
              <a:rPr lang="en-US" altLang="zh-CN" b="1" dirty="0"/>
              <a:t>10.4</a:t>
            </a:r>
            <a:r>
              <a:rPr lang="zh-CN" altLang="en-US" b="1" dirty="0"/>
              <a:t>　代码优化技术</a:t>
            </a:r>
          </a:p>
          <a:p>
            <a:pPr>
              <a:lnSpc>
                <a:spcPct val="150000"/>
              </a:lnSpc>
              <a:defRPr/>
            </a:pPr>
            <a:r>
              <a:rPr lang="en-US" altLang="zh-CN" b="1" dirty="0"/>
              <a:t>10.5</a:t>
            </a:r>
            <a:r>
              <a:rPr lang="zh-CN" altLang="en-US" b="1" dirty="0"/>
              <a:t>　目标代码生成技术</a:t>
            </a:r>
          </a:p>
        </p:txBody>
      </p:sp>
      <p:sp>
        <p:nvSpPr>
          <p:cNvPr id="5" name="灯片编号占位符 4">
            <a:extLst>
              <a:ext uri="{FF2B5EF4-FFF2-40B4-BE49-F238E27FC236}">
                <a16:creationId xmlns:a16="http://schemas.microsoft.com/office/drawing/2014/main" id="{6A38DB38-50D6-419C-B6D1-AFA62C7D99F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857A3-1012-4184-86F6-41658C62E65F}" type="slidenum">
              <a:rPr kumimoji="0" lang="en-US" sz="1200" b="0" i="0" u="none" strike="noStrike" kern="120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766389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901CF-0708-A6BB-BF81-3545111FF414}"/>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94EB3ECA-DD09-2357-9FD9-FDB490FBC5CF}"/>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D41B274-5A89-1255-F178-559E302E97A8}"/>
              </a:ext>
            </a:extLst>
          </p:cNvPr>
          <p:cNvSpPr>
            <a:spLocks noGrp="1"/>
          </p:cNvSpPr>
          <p:nvPr>
            <p:ph type="sldNum" sz="quarter" idx="4"/>
          </p:nvPr>
        </p:nvSpPr>
        <p:spPr/>
        <p:txBody>
          <a:bodyPr/>
          <a:lstStyle/>
          <a:p>
            <a:fld id="{E3A857A3-1012-4184-86F6-41658C62E65F}" type="slidenum">
              <a:rPr lang="en-US" smtClean="0"/>
              <a:pPr/>
              <a:t>75</a:t>
            </a:fld>
            <a:endParaRPr lang="en-US" dirty="0"/>
          </a:p>
        </p:txBody>
      </p:sp>
      <p:sp>
        <p:nvSpPr>
          <p:cNvPr id="5" name="Rectangle 3">
            <a:extLst>
              <a:ext uri="{FF2B5EF4-FFF2-40B4-BE49-F238E27FC236}">
                <a16:creationId xmlns:a16="http://schemas.microsoft.com/office/drawing/2014/main" id="{68D59387-3095-BAA7-B7C0-5B9D65D8ED26}"/>
              </a:ext>
            </a:extLst>
          </p:cNvPr>
          <p:cNvSpPr txBox="1">
            <a:spLocks noChangeArrowheads="1"/>
          </p:cNvSpPr>
          <p:nvPr/>
        </p:nvSpPr>
        <p:spPr bwMode="auto">
          <a:xfrm>
            <a:off x="487822" y="888893"/>
            <a:ext cx="11046883" cy="55477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342900" indent="-342900" algn="just"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267"/>
              </a:lnSpc>
              <a:buClr>
                <a:schemeClr val="accent4"/>
              </a:buClr>
            </a:pPr>
            <a:r>
              <a:rPr lang="zh-CN" altLang="en-US" sz="2800" dirty="0">
                <a:cs typeface="Times New Roman" panose="02020603050405020304" pitchFamily="18" charset="0"/>
              </a:rPr>
              <a:t>数据流分析</a:t>
            </a:r>
            <a:endParaRPr lang="en-US" altLang="zh-CN" sz="2800" dirty="0">
              <a:cs typeface="Times New Roman" panose="02020603050405020304" pitchFamily="18" charset="0"/>
            </a:endParaRPr>
          </a:p>
          <a:p>
            <a:pPr lvl="1">
              <a:lnSpc>
                <a:spcPts val="4267"/>
              </a:lnSpc>
              <a:buClr>
                <a:schemeClr val="accent4"/>
              </a:buClr>
            </a:pPr>
            <a:r>
              <a:rPr lang="zh-CN" altLang="en-US" sz="2800" dirty="0">
                <a:solidFill>
                  <a:schemeClr val="tx1"/>
                </a:solidFill>
                <a:cs typeface="Times New Roman" panose="02020603050405020304" pitchFamily="18" charset="0"/>
              </a:rPr>
              <a:t>一组用来获取程序执行路径上的数据流信息的技术</a:t>
            </a:r>
            <a:endParaRPr lang="en-US" altLang="zh-CN" sz="2800" dirty="0">
              <a:solidFill>
                <a:schemeClr val="tx1"/>
              </a:solidFill>
              <a:cs typeface="Times New Roman" panose="02020603050405020304" pitchFamily="18" charset="0"/>
            </a:endParaRPr>
          </a:p>
          <a:p>
            <a:pPr>
              <a:lnSpc>
                <a:spcPts val="4267"/>
              </a:lnSpc>
              <a:buClr>
                <a:schemeClr val="accent4"/>
              </a:buClr>
            </a:pPr>
            <a:r>
              <a:rPr lang="zh-CN" altLang="en-US" sz="2800" dirty="0">
                <a:cs typeface="Times New Roman" panose="02020603050405020304" pitchFamily="18" charset="0"/>
              </a:rPr>
              <a:t>数据流分析应用</a:t>
            </a:r>
            <a:endParaRPr lang="en-US" altLang="zh-CN" sz="2800" dirty="0">
              <a:cs typeface="Times New Roman" panose="02020603050405020304" pitchFamily="18" charset="0"/>
            </a:endParaRPr>
          </a:p>
          <a:p>
            <a:pPr lvl="1">
              <a:lnSpc>
                <a:spcPts val="4267"/>
              </a:lnSpc>
            </a:pPr>
            <a:r>
              <a:rPr lang="zh-CN" altLang="en-US" sz="2800" dirty="0">
                <a:solidFill>
                  <a:schemeClr val="tx1"/>
                </a:solidFill>
                <a:cs typeface="Times New Roman" panose="02020603050405020304" pitchFamily="18" charset="0"/>
              </a:rPr>
              <a:t>到达</a:t>
            </a:r>
            <a:r>
              <a:rPr lang="en-US" altLang="zh-CN" sz="2800" dirty="0">
                <a:solidFill>
                  <a:schemeClr val="tx1"/>
                </a:solidFill>
                <a:cs typeface="Times New Roman" panose="02020603050405020304" pitchFamily="18" charset="0"/>
              </a:rPr>
              <a:t>-</a:t>
            </a:r>
            <a:r>
              <a:rPr lang="zh-CN" altLang="en-US" sz="2800" dirty="0">
                <a:solidFill>
                  <a:schemeClr val="tx1"/>
                </a:solidFill>
                <a:cs typeface="Times New Roman" panose="02020603050405020304" pitchFamily="18" charset="0"/>
              </a:rPr>
              <a:t>定值分析</a:t>
            </a:r>
            <a:r>
              <a:rPr lang="en-US" altLang="zh-CN" sz="2800" dirty="0">
                <a:solidFill>
                  <a:schemeClr val="tx1"/>
                </a:solidFill>
                <a:cs typeface="Times New Roman" panose="02020603050405020304" pitchFamily="18" charset="0"/>
              </a:rPr>
              <a:t> (</a:t>
            </a:r>
            <a:r>
              <a:rPr lang="en-US" altLang="zh-CN" sz="2800" i="1" dirty="0">
                <a:solidFill>
                  <a:schemeClr val="tx1"/>
                </a:solidFill>
                <a:cs typeface="Times New Roman" panose="02020603050405020304" pitchFamily="18" charset="0"/>
              </a:rPr>
              <a:t>Reaching-Definition Analysis</a:t>
            </a:r>
            <a:r>
              <a:rPr lang="en-US" altLang="zh-CN" sz="2800" dirty="0">
                <a:solidFill>
                  <a:schemeClr val="tx1"/>
                </a:solidFill>
                <a:cs typeface="Times New Roman" panose="02020603050405020304" pitchFamily="18" charset="0"/>
              </a:rPr>
              <a:t>)</a:t>
            </a:r>
            <a:endParaRPr lang="zh-CN" altLang="en-US" sz="2800" dirty="0">
              <a:solidFill>
                <a:schemeClr val="tx1"/>
              </a:solidFill>
              <a:cs typeface="Times New Roman" panose="02020603050405020304" pitchFamily="18" charset="0"/>
            </a:endParaRPr>
          </a:p>
          <a:p>
            <a:pPr lvl="1">
              <a:lnSpc>
                <a:spcPts val="4267"/>
              </a:lnSpc>
            </a:pPr>
            <a:r>
              <a:rPr lang="zh-CN" altLang="en-US" sz="2800" dirty="0">
                <a:solidFill>
                  <a:schemeClr val="tx1"/>
                </a:solidFill>
                <a:cs typeface="Times New Roman" panose="02020603050405020304" pitchFamily="18" charset="0"/>
              </a:rPr>
              <a:t>活跃变量分析</a:t>
            </a:r>
            <a:r>
              <a:rPr lang="en-US" altLang="zh-CN" sz="2800" dirty="0">
                <a:solidFill>
                  <a:schemeClr val="tx1"/>
                </a:solidFill>
                <a:cs typeface="Times New Roman" panose="02020603050405020304" pitchFamily="18" charset="0"/>
              </a:rPr>
              <a:t> (</a:t>
            </a:r>
            <a:r>
              <a:rPr lang="en-US" altLang="zh-CN" sz="2800" i="1" dirty="0">
                <a:solidFill>
                  <a:schemeClr val="tx1"/>
                </a:solidFill>
                <a:cs typeface="Times New Roman" panose="02020603050405020304" pitchFamily="18" charset="0"/>
              </a:rPr>
              <a:t>Live-Variable Analysis</a:t>
            </a:r>
            <a:r>
              <a:rPr lang="en-US" altLang="zh-CN" sz="2800" dirty="0">
                <a:solidFill>
                  <a:schemeClr val="tx1"/>
                </a:solidFill>
                <a:cs typeface="Times New Roman" panose="02020603050405020304" pitchFamily="18" charset="0"/>
              </a:rPr>
              <a:t>)</a:t>
            </a:r>
            <a:endParaRPr lang="zh-CN" altLang="en-US" sz="2800" dirty="0">
              <a:solidFill>
                <a:schemeClr val="tx1"/>
              </a:solidFill>
              <a:cs typeface="Times New Roman" panose="02020603050405020304" pitchFamily="18" charset="0"/>
            </a:endParaRPr>
          </a:p>
          <a:p>
            <a:pPr lvl="1">
              <a:lnSpc>
                <a:spcPts val="4267"/>
              </a:lnSpc>
            </a:pPr>
            <a:r>
              <a:rPr lang="zh-CN" altLang="en-US" sz="2800" dirty="0">
                <a:solidFill>
                  <a:schemeClr val="tx1"/>
                </a:solidFill>
                <a:cs typeface="Times New Roman" panose="02020603050405020304" pitchFamily="18" charset="0"/>
              </a:rPr>
              <a:t>可用表达式分析</a:t>
            </a:r>
            <a:r>
              <a:rPr lang="en-US" altLang="zh-CN" sz="2800" dirty="0">
                <a:solidFill>
                  <a:schemeClr val="tx1"/>
                </a:solidFill>
                <a:cs typeface="Times New Roman" panose="02020603050405020304" pitchFamily="18" charset="0"/>
              </a:rPr>
              <a:t> (</a:t>
            </a:r>
            <a:r>
              <a:rPr lang="en-US" altLang="zh-CN" sz="2800" i="1" dirty="0">
                <a:solidFill>
                  <a:schemeClr val="tx1"/>
                </a:solidFill>
                <a:cs typeface="Times New Roman" panose="02020603050405020304" pitchFamily="18" charset="0"/>
              </a:rPr>
              <a:t>Available-Expression Analysis</a:t>
            </a:r>
            <a:r>
              <a:rPr lang="en-US" altLang="zh-CN" sz="2800" dirty="0">
                <a:solidFill>
                  <a:schemeClr val="tx1"/>
                </a:solidFill>
                <a:cs typeface="Times New Roman" panose="02020603050405020304" pitchFamily="18" charset="0"/>
              </a:rPr>
              <a:t>)</a:t>
            </a:r>
            <a:endParaRPr lang="zh-CN" altLang="en-US" sz="2800" dirty="0">
              <a:solidFill>
                <a:schemeClr val="tx1"/>
              </a:solidFill>
              <a:cs typeface="Times New Roman" panose="02020603050405020304" pitchFamily="18" charset="0"/>
            </a:endParaRPr>
          </a:p>
          <a:p>
            <a:pPr>
              <a:lnSpc>
                <a:spcPts val="4267"/>
              </a:lnSpc>
            </a:pPr>
            <a:r>
              <a:rPr lang="zh-CN" altLang="en-US" sz="2800" dirty="0">
                <a:cs typeface="Times New Roman" panose="02020603050405020304" pitchFamily="18" charset="0"/>
              </a:rPr>
              <a:t>在每一种数据流分析应用中，都会把每个</a:t>
            </a:r>
            <a:r>
              <a:rPr lang="zh-CN" altLang="en-US" sz="2800" dirty="0">
                <a:solidFill>
                  <a:srgbClr val="2D83F4"/>
                </a:solidFill>
                <a:cs typeface="Times New Roman" panose="02020603050405020304" pitchFamily="18" charset="0"/>
              </a:rPr>
              <a:t>程序点</a:t>
            </a:r>
            <a:r>
              <a:rPr lang="zh-CN" altLang="en-US" sz="2800" dirty="0">
                <a:cs typeface="Times New Roman" panose="02020603050405020304" pitchFamily="18" charset="0"/>
              </a:rPr>
              <a:t>和一个</a:t>
            </a:r>
            <a:r>
              <a:rPr lang="zh-CN" altLang="en-US" sz="2800" dirty="0">
                <a:solidFill>
                  <a:srgbClr val="2D83F4"/>
                </a:solidFill>
                <a:cs typeface="Times New Roman" panose="02020603050405020304" pitchFamily="18" charset="0"/>
              </a:rPr>
              <a:t>数据流值</a:t>
            </a:r>
            <a:r>
              <a:rPr lang="zh-CN" altLang="en-US" sz="2800" dirty="0">
                <a:cs typeface="Times New Roman" panose="02020603050405020304" pitchFamily="18" charset="0"/>
              </a:rPr>
              <a:t>关联起来</a:t>
            </a:r>
          </a:p>
        </p:txBody>
      </p:sp>
      <p:sp>
        <p:nvSpPr>
          <p:cNvPr id="6" name="Rectangle 2">
            <a:extLst>
              <a:ext uri="{FF2B5EF4-FFF2-40B4-BE49-F238E27FC236}">
                <a16:creationId xmlns:a16="http://schemas.microsoft.com/office/drawing/2014/main" id="{44AB984F-D75D-93B2-B1A4-C0120C6C8617}"/>
              </a:ext>
            </a:extLst>
          </p:cNvPr>
          <p:cNvSpPr txBox="1">
            <a:spLocks noChangeArrowheads="1"/>
          </p:cNvSpPr>
          <p:nvPr/>
        </p:nvSpPr>
        <p:spPr>
          <a:xfrm>
            <a:off x="428554" y="358468"/>
            <a:ext cx="10574867" cy="4783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zh-CN" altLang="en-US" sz="3200" dirty="0">
                <a:solidFill>
                  <a:srgbClr val="002060"/>
                </a:solidFill>
              </a:rPr>
              <a:t>数据流分析</a:t>
            </a:r>
            <a:r>
              <a:rPr lang="en-US" altLang="zh-CN" sz="3200" dirty="0">
                <a:solidFill>
                  <a:srgbClr val="002060"/>
                </a:solidFill>
                <a:cs typeface="Times New Roman" panose="02020603050405020304" pitchFamily="18" charset="0"/>
              </a:rPr>
              <a:t>(data-flow analysis)</a:t>
            </a:r>
            <a:endParaRPr lang="zh-CN" altLang="en-US" sz="32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317473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p:cTn id="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5">
                                            <p:txEl>
                                              <p:pRg st="2" end="2"/>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 calcmode="lin" valueType="num">
                                      <p:cBhvr>
                                        <p:cTn id="1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5">
                                            <p:txEl>
                                              <p:pRg st="3" end="3"/>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 calcmode="lin" valueType="num">
                                      <p:cBhvr>
                                        <p:cTn id="17"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19" dur="500"/>
                                        <p:tgtEl>
                                          <p:spTgt spid="5">
                                            <p:txEl>
                                              <p:pRg st="4" end="4"/>
                                            </p:txEl>
                                          </p:spTgt>
                                        </p:tgtEl>
                                      </p:cBhvr>
                                    </p:animEffect>
                                  </p:childTnLst>
                                </p:cTn>
                              </p:par>
                              <p:par>
                                <p:cTn id="20" presetID="53"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 calcmode="lin" valueType="num">
                                      <p:cBhvr>
                                        <p:cTn id="22"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 calcmode="lin" valueType="num">
                                      <p:cBhvr>
                                        <p:cTn id="29"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30"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a:extLst>
              <a:ext uri="{FF2B5EF4-FFF2-40B4-BE49-F238E27FC236}">
                <a16:creationId xmlns:a16="http://schemas.microsoft.com/office/drawing/2014/main" id="{C65A4CE3-6D01-4C0C-E368-ECF04368E81F}"/>
              </a:ext>
            </a:extLst>
          </p:cNvPr>
          <p:cNvSpPr>
            <a:spLocks noGrp="1" noChangeArrowheads="1"/>
          </p:cNvSpPr>
          <p:nvPr>
            <p:ph idx="1"/>
          </p:nvPr>
        </p:nvSpPr>
        <p:spPr bwMode="auto">
          <a:xfrm>
            <a:off x="573617" y="1145118"/>
            <a:ext cx="11046883" cy="554778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ts val="4267"/>
              </a:lnSpc>
              <a:buClrTx/>
              <a:buFont typeface="Wingdings" panose="05000000000000000000" pitchFamily="2" charset="2"/>
              <a:buChar char="Ø"/>
            </a:pPr>
            <a:r>
              <a:rPr lang="zh-CN" altLang="en-US" sz="3733" b="1" dirty="0">
                <a:cs typeface="Times New Roman" panose="02020603050405020304" pitchFamily="18" charset="0"/>
              </a:rPr>
              <a:t>数据流分析</a:t>
            </a:r>
            <a:endParaRPr lang="en-US" altLang="zh-CN" sz="3733" b="1" dirty="0">
              <a:cs typeface="Times New Roman" panose="02020603050405020304" pitchFamily="18" charset="0"/>
            </a:endParaRPr>
          </a:p>
          <a:p>
            <a:pPr lvl="1">
              <a:lnSpc>
                <a:spcPts val="4267"/>
              </a:lnSpc>
              <a:buClrTx/>
              <a:buFont typeface="Wingdings" panose="05000000000000000000" pitchFamily="2" charset="2"/>
              <a:buChar char="Ø"/>
            </a:pPr>
            <a:r>
              <a:rPr lang="zh-CN" altLang="en-US" sz="3200" b="1" dirty="0">
                <a:solidFill>
                  <a:schemeClr val="tx1"/>
                </a:solidFill>
                <a:cs typeface="Times New Roman" panose="02020603050405020304" pitchFamily="18" charset="0"/>
              </a:rPr>
              <a:t>一组用来获取程序执行路径上的数据流信息的技术</a:t>
            </a:r>
            <a:endParaRPr lang="en-US" altLang="zh-CN" sz="3200" b="1" dirty="0">
              <a:solidFill>
                <a:schemeClr val="tx1"/>
              </a:solidFill>
              <a:cs typeface="Times New Roman" panose="02020603050405020304" pitchFamily="18" charset="0"/>
            </a:endParaRPr>
          </a:p>
          <a:p>
            <a:pPr>
              <a:lnSpc>
                <a:spcPts val="4267"/>
              </a:lnSpc>
              <a:buClrTx/>
              <a:buFont typeface="Wingdings" panose="05000000000000000000" pitchFamily="2" charset="2"/>
              <a:buChar char="Ø"/>
            </a:pPr>
            <a:r>
              <a:rPr lang="zh-CN" altLang="en-US" sz="3733" b="1" dirty="0">
                <a:cs typeface="Times New Roman" panose="02020603050405020304" pitchFamily="18" charset="0"/>
              </a:rPr>
              <a:t>数据流分析应用</a:t>
            </a:r>
            <a:endParaRPr lang="en-US" altLang="zh-CN" sz="3733" b="1" dirty="0">
              <a:cs typeface="Times New Roman" panose="02020603050405020304" pitchFamily="18" charset="0"/>
            </a:endParaRPr>
          </a:p>
          <a:p>
            <a:pPr lvl="1">
              <a:lnSpc>
                <a:spcPts val="4267"/>
              </a:lnSpc>
              <a:buClrTx/>
              <a:buFont typeface="Wingdings" panose="05000000000000000000" pitchFamily="2" charset="2"/>
              <a:buChar char="Ø"/>
            </a:pPr>
            <a:r>
              <a:rPr lang="zh-CN" altLang="en-US" sz="3200" b="1" dirty="0">
                <a:solidFill>
                  <a:schemeClr val="tx1"/>
                </a:solidFill>
                <a:cs typeface="Times New Roman" panose="02020603050405020304" pitchFamily="18" charset="0"/>
              </a:rPr>
              <a:t>到达</a:t>
            </a:r>
            <a:r>
              <a:rPr lang="en-US" altLang="zh-CN" sz="3200" b="1" dirty="0">
                <a:solidFill>
                  <a:schemeClr val="tx1"/>
                </a:solidFill>
                <a:cs typeface="Times New Roman" panose="02020603050405020304" pitchFamily="18" charset="0"/>
              </a:rPr>
              <a:t>-</a:t>
            </a:r>
            <a:r>
              <a:rPr lang="zh-CN" altLang="en-US" sz="3200" b="1" dirty="0">
                <a:solidFill>
                  <a:schemeClr val="tx1"/>
                </a:solidFill>
                <a:cs typeface="Times New Roman" panose="02020603050405020304" pitchFamily="18" charset="0"/>
              </a:rPr>
              <a:t>定值分析</a:t>
            </a:r>
            <a:r>
              <a:rPr lang="en-US" altLang="zh-CN" sz="3200" b="1" dirty="0">
                <a:solidFill>
                  <a:schemeClr val="tx1"/>
                </a:solidFill>
                <a:cs typeface="Times New Roman" panose="02020603050405020304" pitchFamily="18" charset="0"/>
              </a:rPr>
              <a:t> </a:t>
            </a:r>
            <a:r>
              <a:rPr lang="en-US" altLang="zh-CN" sz="2667" b="1" dirty="0">
                <a:solidFill>
                  <a:schemeClr val="tx1"/>
                </a:solidFill>
                <a:cs typeface="Times New Roman" panose="02020603050405020304" pitchFamily="18" charset="0"/>
              </a:rPr>
              <a:t>(</a:t>
            </a:r>
            <a:r>
              <a:rPr lang="en-US" altLang="zh-CN" sz="2667" b="1" i="1" dirty="0">
                <a:solidFill>
                  <a:schemeClr val="tx1"/>
                </a:solidFill>
                <a:cs typeface="Times New Roman" panose="02020603050405020304" pitchFamily="18" charset="0"/>
              </a:rPr>
              <a:t>Reaching-Definition Analysis</a:t>
            </a:r>
            <a:r>
              <a:rPr lang="en-US" altLang="zh-CN" sz="2667" b="1" dirty="0">
                <a:solidFill>
                  <a:schemeClr val="tx1"/>
                </a:solidFill>
                <a:cs typeface="Times New Roman" panose="02020603050405020304" pitchFamily="18" charset="0"/>
              </a:rPr>
              <a:t>)</a:t>
            </a:r>
            <a:endParaRPr lang="zh-CN" altLang="en-US" sz="2667" b="1" dirty="0">
              <a:solidFill>
                <a:schemeClr val="tx1"/>
              </a:solidFill>
              <a:cs typeface="Times New Roman" panose="02020603050405020304" pitchFamily="18" charset="0"/>
            </a:endParaRPr>
          </a:p>
          <a:p>
            <a:pPr lvl="1">
              <a:lnSpc>
                <a:spcPts val="4267"/>
              </a:lnSpc>
              <a:buClrTx/>
              <a:buFont typeface="Wingdings" panose="05000000000000000000" pitchFamily="2" charset="2"/>
              <a:buChar char="Ø"/>
            </a:pPr>
            <a:r>
              <a:rPr lang="zh-CN" altLang="en-US" sz="3200" b="1" dirty="0">
                <a:solidFill>
                  <a:schemeClr val="tx1"/>
                </a:solidFill>
                <a:cs typeface="Times New Roman" panose="02020603050405020304" pitchFamily="18" charset="0"/>
              </a:rPr>
              <a:t>活跃变量分析</a:t>
            </a:r>
            <a:r>
              <a:rPr lang="en-US" altLang="zh-CN" sz="3200" b="1" dirty="0">
                <a:solidFill>
                  <a:schemeClr val="tx1"/>
                </a:solidFill>
                <a:cs typeface="Times New Roman" panose="02020603050405020304" pitchFamily="18" charset="0"/>
              </a:rPr>
              <a:t> </a:t>
            </a:r>
            <a:r>
              <a:rPr lang="en-US" altLang="zh-CN" sz="2667" b="1" dirty="0">
                <a:solidFill>
                  <a:schemeClr val="tx1"/>
                </a:solidFill>
                <a:cs typeface="Times New Roman" panose="02020603050405020304" pitchFamily="18" charset="0"/>
              </a:rPr>
              <a:t>(</a:t>
            </a:r>
            <a:r>
              <a:rPr lang="en-US" altLang="zh-CN" sz="2667" b="1" i="1" dirty="0">
                <a:solidFill>
                  <a:schemeClr val="tx1"/>
                </a:solidFill>
                <a:cs typeface="Times New Roman" panose="02020603050405020304" pitchFamily="18" charset="0"/>
              </a:rPr>
              <a:t>Live-Variable Analysis</a:t>
            </a:r>
            <a:r>
              <a:rPr lang="en-US" altLang="zh-CN" sz="2667" b="1" dirty="0">
                <a:solidFill>
                  <a:schemeClr val="tx1"/>
                </a:solidFill>
                <a:cs typeface="Times New Roman" panose="02020603050405020304" pitchFamily="18" charset="0"/>
              </a:rPr>
              <a:t>)</a:t>
            </a:r>
            <a:endParaRPr lang="zh-CN" altLang="en-US" sz="2667" b="1" dirty="0">
              <a:solidFill>
                <a:schemeClr val="tx1"/>
              </a:solidFill>
              <a:cs typeface="Times New Roman" panose="02020603050405020304" pitchFamily="18" charset="0"/>
            </a:endParaRPr>
          </a:p>
          <a:p>
            <a:pPr lvl="1">
              <a:lnSpc>
                <a:spcPts val="4267"/>
              </a:lnSpc>
              <a:buClrTx/>
              <a:buFont typeface="Wingdings" panose="05000000000000000000" pitchFamily="2" charset="2"/>
              <a:buChar char="Ø"/>
            </a:pPr>
            <a:r>
              <a:rPr lang="zh-CN" altLang="en-US" sz="3200" b="1" dirty="0">
                <a:solidFill>
                  <a:schemeClr val="tx1"/>
                </a:solidFill>
                <a:cs typeface="Times New Roman" panose="02020603050405020304" pitchFamily="18" charset="0"/>
              </a:rPr>
              <a:t>可用表达式分析</a:t>
            </a:r>
            <a:r>
              <a:rPr lang="en-US" altLang="zh-CN" sz="3200" b="1" dirty="0">
                <a:solidFill>
                  <a:schemeClr val="tx1"/>
                </a:solidFill>
                <a:cs typeface="Times New Roman" panose="02020603050405020304" pitchFamily="18" charset="0"/>
              </a:rPr>
              <a:t> </a:t>
            </a:r>
            <a:r>
              <a:rPr lang="en-US" altLang="zh-CN" sz="2667" b="1" dirty="0">
                <a:solidFill>
                  <a:schemeClr val="tx1"/>
                </a:solidFill>
                <a:cs typeface="Times New Roman" panose="02020603050405020304" pitchFamily="18" charset="0"/>
              </a:rPr>
              <a:t>(</a:t>
            </a:r>
            <a:r>
              <a:rPr lang="en-US" altLang="zh-CN" sz="2667" b="1" i="1" dirty="0">
                <a:solidFill>
                  <a:schemeClr val="tx1"/>
                </a:solidFill>
                <a:cs typeface="Times New Roman" panose="02020603050405020304" pitchFamily="18" charset="0"/>
              </a:rPr>
              <a:t>Available-Expression Analysis</a:t>
            </a:r>
            <a:r>
              <a:rPr lang="en-US" altLang="zh-CN" sz="2667" b="1" dirty="0">
                <a:solidFill>
                  <a:schemeClr val="tx1"/>
                </a:solidFill>
                <a:cs typeface="Times New Roman" panose="02020603050405020304" pitchFamily="18" charset="0"/>
              </a:rPr>
              <a:t>)</a:t>
            </a:r>
            <a:endParaRPr lang="zh-CN" altLang="en-US" sz="2667" b="1" dirty="0">
              <a:solidFill>
                <a:schemeClr val="tx1"/>
              </a:solidFill>
              <a:cs typeface="Times New Roman" panose="02020603050405020304" pitchFamily="18" charset="0"/>
            </a:endParaRPr>
          </a:p>
          <a:p>
            <a:pPr>
              <a:lnSpc>
                <a:spcPts val="4267"/>
              </a:lnSpc>
              <a:buClrTx/>
              <a:buFont typeface="Wingdings" panose="05000000000000000000" pitchFamily="2" charset="2"/>
              <a:buChar char="Ø"/>
            </a:pPr>
            <a:r>
              <a:rPr lang="zh-CN" altLang="en-US" sz="3733" b="1" dirty="0">
                <a:cs typeface="Times New Roman" panose="02020603050405020304" pitchFamily="18" charset="0"/>
              </a:rPr>
              <a:t>在每一种数据流分析应用中，都会把每个</a:t>
            </a:r>
            <a:r>
              <a:rPr lang="zh-CN" altLang="en-US" sz="3733" b="1" dirty="0">
                <a:solidFill>
                  <a:srgbClr val="2D83F4"/>
                </a:solidFill>
                <a:cs typeface="Times New Roman" panose="02020603050405020304" pitchFamily="18" charset="0"/>
              </a:rPr>
              <a:t>程序点</a:t>
            </a:r>
            <a:r>
              <a:rPr lang="zh-CN" altLang="en-US" sz="3733" b="1" dirty="0">
                <a:cs typeface="Times New Roman" panose="02020603050405020304" pitchFamily="18" charset="0"/>
              </a:rPr>
              <a:t>和一个</a:t>
            </a:r>
            <a:r>
              <a:rPr lang="zh-CN" altLang="en-US" sz="3733" b="1" dirty="0">
                <a:solidFill>
                  <a:srgbClr val="2D83F4"/>
                </a:solidFill>
                <a:cs typeface="Times New Roman" panose="02020603050405020304" pitchFamily="18" charset="0"/>
              </a:rPr>
              <a:t>数据流值</a:t>
            </a:r>
            <a:r>
              <a:rPr lang="zh-CN" altLang="en-US" sz="3733" b="1" dirty="0">
                <a:cs typeface="Times New Roman" panose="02020603050405020304" pitchFamily="18" charset="0"/>
              </a:rPr>
              <a:t>关联起来</a:t>
            </a:r>
          </a:p>
        </p:txBody>
      </p:sp>
      <p:sp>
        <p:nvSpPr>
          <p:cNvPr id="9219" name="Rectangle 2">
            <a:extLst>
              <a:ext uri="{FF2B5EF4-FFF2-40B4-BE49-F238E27FC236}">
                <a16:creationId xmlns:a16="http://schemas.microsoft.com/office/drawing/2014/main" id="{DD61AD64-BD82-9B59-75ED-13DF2EE6C330}"/>
              </a:ext>
            </a:extLst>
          </p:cNvPr>
          <p:cNvSpPr>
            <a:spLocks noGrp="1" noChangeArrowheads="1"/>
          </p:cNvSpPr>
          <p:nvPr>
            <p:ph type="title"/>
          </p:nvPr>
        </p:nvSpPr>
        <p:spPr>
          <a:xfrm>
            <a:off x="808566" y="419362"/>
            <a:ext cx="10574867" cy="478367"/>
          </a:xfrm>
        </p:spPr>
        <p:txBody>
          <a:bodyPr>
            <a:normAutofit fontScale="90000"/>
          </a:bodyPr>
          <a:lstStyle/>
          <a:p>
            <a:pPr eaLnBrk="1" hangingPunct="1"/>
            <a:r>
              <a:rPr lang="zh-CN" altLang="en-US" sz="4000" dirty="0">
                <a:solidFill>
                  <a:schemeClr val="tx1"/>
                </a:solidFill>
              </a:rPr>
              <a:t>数据流分析</a:t>
            </a:r>
            <a:r>
              <a:rPr lang="en-US" altLang="zh-CN" sz="4000" dirty="0">
                <a:solidFill>
                  <a:schemeClr val="tx1"/>
                </a:solidFill>
                <a:cs typeface="Times New Roman" panose="02020603050405020304" pitchFamily="18" charset="0"/>
              </a:rPr>
              <a:t>(data-flow analysis)</a:t>
            </a:r>
            <a:endParaRPr lang="zh-CN" altLang="en-US" sz="4000" dirty="0">
              <a:solidFill>
                <a:schemeClr val="tx1"/>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68611">
                                            <p:txEl>
                                              <p:pRg st="2" end="2"/>
                                            </p:txEl>
                                          </p:spTgt>
                                        </p:tgtEl>
                                        <p:attrNameLst>
                                          <p:attrName>style.visibility</p:attrName>
                                        </p:attrNameLst>
                                      </p:cBhvr>
                                      <p:to>
                                        <p:strVal val="visible"/>
                                      </p:to>
                                    </p:set>
                                    <p:anim calcmode="lin" valueType="num">
                                      <p:cBhvr>
                                        <p:cTn id="7" dur="500" fill="hold"/>
                                        <p:tgtEl>
                                          <p:spTgt spid="68611">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68611">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68611">
                                            <p:txEl>
                                              <p:pRg st="2" end="2"/>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68611">
                                            <p:txEl>
                                              <p:pRg st="3" end="3"/>
                                            </p:txEl>
                                          </p:spTgt>
                                        </p:tgtEl>
                                        <p:attrNameLst>
                                          <p:attrName>style.visibility</p:attrName>
                                        </p:attrNameLst>
                                      </p:cBhvr>
                                      <p:to>
                                        <p:strVal val="visible"/>
                                      </p:to>
                                    </p:set>
                                    <p:anim calcmode="lin" valueType="num">
                                      <p:cBhvr>
                                        <p:cTn id="12" dur="500" fill="hold"/>
                                        <p:tgtEl>
                                          <p:spTgt spid="68611">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68611">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68611">
                                            <p:txEl>
                                              <p:pRg st="3" end="3"/>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68611">
                                            <p:txEl>
                                              <p:pRg st="4" end="4"/>
                                            </p:txEl>
                                          </p:spTgt>
                                        </p:tgtEl>
                                        <p:attrNameLst>
                                          <p:attrName>style.visibility</p:attrName>
                                        </p:attrNameLst>
                                      </p:cBhvr>
                                      <p:to>
                                        <p:strVal val="visible"/>
                                      </p:to>
                                    </p:set>
                                    <p:anim calcmode="lin" valueType="num">
                                      <p:cBhvr>
                                        <p:cTn id="17" dur="500" fill="hold"/>
                                        <p:tgtEl>
                                          <p:spTgt spid="68611">
                                            <p:txEl>
                                              <p:pRg st="4" end="4"/>
                                            </p:txEl>
                                          </p:spTgt>
                                        </p:tgtEl>
                                        <p:attrNameLst>
                                          <p:attrName>ppt_w</p:attrName>
                                        </p:attrNameLst>
                                      </p:cBhvr>
                                      <p:tavLst>
                                        <p:tav tm="0">
                                          <p:val>
                                            <p:fltVal val="0"/>
                                          </p:val>
                                        </p:tav>
                                        <p:tav tm="100000">
                                          <p:val>
                                            <p:strVal val="#ppt_w"/>
                                          </p:val>
                                        </p:tav>
                                      </p:tavLst>
                                    </p:anim>
                                    <p:anim calcmode="lin" valueType="num">
                                      <p:cBhvr>
                                        <p:cTn id="18" dur="500" fill="hold"/>
                                        <p:tgtEl>
                                          <p:spTgt spid="68611">
                                            <p:txEl>
                                              <p:pRg st="4" end="4"/>
                                            </p:txEl>
                                          </p:spTgt>
                                        </p:tgtEl>
                                        <p:attrNameLst>
                                          <p:attrName>ppt_h</p:attrName>
                                        </p:attrNameLst>
                                      </p:cBhvr>
                                      <p:tavLst>
                                        <p:tav tm="0">
                                          <p:val>
                                            <p:fltVal val="0"/>
                                          </p:val>
                                        </p:tav>
                                        <p:tav tm="100000">
                                          <p:val>
                                            <p:strVal val="#ppt_h"/>
                                          </p:val>
                                        </p:tav>
                                      </p:tavLst>
                                    </p:anim>
                                    <p:animEffect transition="in" filter="fade">
                                      <p:cBhvr>
                                        <p:cTn id="19" dur="500"/>
                                        <p:tgtEl>
                                          <p:spTgt spid="68611">
                                            <p:txEl>
                                              <p:pRg st="4" end="4"/>
                                            </p:txEl>
                                          </p:spTgt>
                                        </p:tgtEl>
                                      </p:cBhvr>
                                    </p:animEffect>
                                  </p:childTnLst>
                                </p:cTn>
                              </p:par>
                              <p:par>
                                <p:cTn id="20" presetID="53" presetClass="entr" presetSubtype="0" fill="hold" nodeType="withEffect">
                                  <p:stCondLst>
                                    <p:cond delay="0"/>
                                  </p:stCondLst>
                                  <p:childTnLst>
                                    <p:set>
                                      <p:cBhvr>
                                        <p:cTn id="21" dur="1" fill="hold">
                                          <p:stCondLst>
                                            <p:cond delay="0"/>
                                          </p:stCondLst>
                                        </p:cTn>
                                        <p:tgtEl>
                                          <p:spTgt spid="68611">
                                            <p:txEl>
                                              <p:pRg st="5" end="5"/>
                                            </p:txEl>
                                          </p:spTgt>
                                        </p:tgtEl>
                                        <p:attrNameLst>
                                          <p:attrName>style.visibility</p:attrName>
                                        </p:attrNameLst>
                                      </p:cBhvr>
                                      <p:to>
                                        <p:strVal val="visible"/>
                                      </p:to>
                                    </p:set>
                                    <p:anim calcmode="lin" valueType="num">
                                      <p:cBhvr>
                                        <p:cTn id="22" dur="500" fill="hold"/>
                                        <p:tgtEl>
                                          <p:spTgt spid="68611">
                                            <p:txEl>
                                              <p:pRg st="5" end="5"/>
                                            </p:txEl>
                                          </p:spTgt>
                                        </p:tgtEl>
                                        <p:attrNameLst>
                                          <p:attrName>ppt_w</p:attrName>
                                        </p:attrNameLst>
                                      </p:cBhvr>
                                      <p:tavLst>
                                        <p:tav tm="0">
                                          <p:val>
                                            <p:fltVal val="0"/>
                                          </p:val>
                                        </p:tav>
                                        <p:tav tm="100000">
                                          <p:val>
                                            <p:strVal val="#ppt_w"/>
                                          </p:val>
                                        </p:tav>
                                      </p:tavLst>
                                    </p:anim>
                                    <p:anim calcmode="lin" valueType="num">
                                      <p:cBhvr>
                                        <p:cTn id="23" dur="500" fill="hold"/>
                                        <p:tgtEl>
                                          <p:spTgt spid="68611">
                                            <p:txEl>
                                              <p:pRg st="5" end="5"/>
                                            </p:txEl>
                                          </p:spTgt>
                                        </p:tgtEl>
                                        <p:attrNameLst>
                                          <p:attrName>ppt_h</p:attrName>
                                        </p:attrNameLst>
                                      </p:cBhvr>
                                      <p:tavLst>
                                        <p:tav tm="0">
                                          <p:val>
                                            <p:fltVal val="0"/>
                                          </p:val>
                                        </p:tav>
                                        <p:tav tm="100000">
                                          <p:val>
                                            <p:strVal val="#ppt_h"/>
                                          </p:val>
                                        </p:tav>
                                      </p:tavLst>
                                    </p:anim>
                                    <p:animEffect transition="in" filter="fade">
                                      <p:cBhvr>
                                        <p:cTn id="24" dur="500"/>
                                        <p:tgtEl>
                                          <p:spTgt spid="68611">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3" presetClass="entr" presetSubtype="0" fill="hold" nodeType="clickEffect">
                                  <p:stCondLst>
                                    <p:cond delay="0"/>
                                  </p:stCondLst>
                                  <p:childTnLst>
                                    <p:set>
                                      <p:cBhvr>
                                        <p:cTn id="28" dur="1" fill="hold">
                                          <p:stCondLst>
                                            <p:cond delay="0"/>
                                          </p:stCondLst>
                                        </p:cTn>
                                        <p:tgtEl>
                                          <p:spTgt spid="68611">
                                            <p:txEl>
                                              <p:pRg st="6" end="6"/>
                                            </p:txEl>
                                          </p:spTgt>
                                        </p:tgtEl>
                                        <p:attrNameLst>
                                          <p:attrName>style.visibility</p:attrName>
                                        </p:attrNameLst>
                                      </p:cBhvr>
                                      <p:to>
                                        <p:strVal val="visible"/>
                                      </p:to>
                                    </p:set>
                                    <p:anim calcmode="lin" valueType="num">
                                      <p:cBhvr>
                                        <p:cTn id="29" dur="500" fill="hold"/>
                                        <p:tgtEl>
                                          <p:spTgt spid="68611">
                                            <p:txEl>
                                              <p:pRg st="6" end="6"/>
                                            </p:txEl>
                                          </p:spTgt>
                                        </p:tgtEl>
                                        <p:attrNameLst>
                                          <p:attrName>ppt_w</p:attrName>
                                        </p:attrNameLst>
                                      </p:cBhvr>
                                      <p:tavLst>
                                        <p:tav tm="0">
                                          <p:val>
                                            <p:fltVal val="0"/>
                                          </p:val>
                                        </p:tav>
                                        <p:tav tm="100000">
                                          <p:val>
                                            <p:strVal val="#ppt_w"/>
                                          </p:val>
                                        </p:tav>
                                      </p:tavLst>
                                    </p:anim>
                                    <p:anim calcmode="lin" valueType="num">
                                      <p:cBhvr>
                                        <p:cTn id="30" dur="500" fill="hold"/>
                                        <p:tgtEl>
                                          <p:spTgt spid="68611">
                                            <p:txEl>
                                              <p:pRg st="6" end="6"/>
                                            </p:txEl>
                                          </p:spTgt>
                                        </p:tgtEl>
                                        <p:attrNameLst>
                                          <p:attrName>ppt_h</p:attrName>
                                        </p:attrNameLst>
                                      </p:cBhvr>
                                      <p:tavLst>
                                        <p:tav tm="0">
                                          <p:val>
                                            <p:fltVal val="0"/>
                                          </p:val>
                                        </p:tav>
                                        <p:tav tm="100000">
                                          <p:val>
                                            <p:strVal val="#ppt_h"/>
                                          </p:val>
                                        </p:tav>
                                      </p:tavLst>
                                    </p:anim>
                                    <p:animEffect transition="in" filter="fade">
                                      <p:cBhvr>
                                        <p:cTn id="31" dur="500"/>
                                        <p:tgtEl>
                                          <p:spTgt spid="686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5" name="Rectangle 3">
            <a:extLst>
              <a:ext uri="{FF2B5EF4-FFF2-40B4-BE49-F238E27FC236}">
                <a16:creationId xmlns:a16="http://schemas.microsoft.com/office/drawing/2014/main" id="{8813FDBB-31E4-BFA6-CF36-C820B0C11FC9}"/>
              </a:ext>
            </a:extLst>
          </p:cNvPr>
          <p:cNvSpPr>
            <a:spLocks noGrp="1" noChangeArrowheads="1"/>
          </p:cNvSpPr>
          <p:nvPr>
            <p:ph idx="1"/>
          </p:nvPr>
        </p:nvSpPr>
        <p:spPr bwMode="auto">
          <a:xfrm>
            <a:off x="431801" y="1240367"/>
            <a:ext cx="10951633" cy="5452533"/>
          </a:xfrm>
        </p:spPr>
        <p:txBody>
          <a:bodyPr vert="horz" wrap="square" numCol="1" anchor="t" anchorCtr="0" compatLnSpc="1">
            <a:prstTxWarp prst="textNoShape">
              <a:avLst/>
            </a:prstTxWarp>
          </a:bodyPr>
          <a:lstStyle/>
          <a:p>
            <a:pPr>
              <a:lnSpc>
                <a:spcPts val="3733"/>
              </a:lnSpc>
              <a:buClrTx/>
              <a:buFont typeface="Wingdings" panose="05000000000000000000" pitchFamily="2" charset="2"/>
              <a:buChar char="Ø"/>
              <a:defRPr/>
            </a:pPr>
            <a:r>
              <a:rPr lang="zh-CN" altLang="en-US" sz="3333" b="1" dirty="0">
                <a:cs typeface="Times New Roman" panose="02020603050405020304" pitchFamily="18" charset="0"/>
              </a:rPr>
              <a:t> </a:t>
            </a:r>
            <a:r>
              <a:rPr lang="zh-CN" altLang="en-US" sz="3333" b="1" dirty="0">
                <a:solidFill>
                  <a:srgbClr val="2D83F4"/>
                </a:solidFill>
                <a:cs typeface="Times New Roman" panose="02020603050405020304" pitchFamily="18" charset="0"/>
              </a:rPr>
              <a:t>语句</a:t>
            </a:r>
            <a:r>
              <a:rPr lang="zh-CN" altLang="en-US" sz="3333" b="1" dirty="0">
                <a:cs typeface="Times New Roman" panose="02020603050405020304" pitchFamily="18" charset="0"/>
              </a:rPr>
              <a:t>的数据流模式</a:t>
            </a:r>
            <a:endParaRPr lang="en-US" altLang="zh-CN" sz="3333" b="1" dirty="0">
              <a:cs typeface="Times New Roman" panose="02020603050405020304" pitchFamily="18" charset="0"/>
            </a:endParaRPr>
          </a:p>
          <a:p>
            <a:pPr lvl="1">
              <a:lnSpc>
                <a:spcPts val="3733"/>
              </a:lnSpc>
              <a:buClrTx/>
              <a:buFont typeface="Wingdings" panose="05000000000000000000" pitchFamily="2" charset="2"/>
              <a:buChar char="Ø"/>
              <a:defRPr/>
            </a:pPr>
            <a:r>
              <a:rPr lang="en-US" altLang="zh-CN" sz="3333" b="1" i="1" dirty="0">
                <a:solidFill>
                  <a:schemeClr val="tx1"/>
                </a:solidFill>
                <a:cs typeface="Times New Roman" panose="02020603050405020304" pitchFamily="18" charset="0"/>
              </a:rPr>
              <a:t> </a:t>
            </a:r>
            <a:r>
              <a:rPr lang="en-US" altLang="zh-CN" b="1" i="1" dirty="0">
                <a:solidFill>
                  <a:srgbClr val="2D83F4"/>
                </a:solidFill>
                <a:cs typeface="Times New Roman" panose="02020603050405020304" pitchFamily="18" charset="0"/>
              </a:rPr>
              <a:t>IN</a:t>
            </a:r>
            <a:r>
              <a:rPr lang="en-US" altLang="zh-CN" b="1" dirty="0">
                <a:solidFill>
                  <a:srgbClr val="2D83F4"/>
                </a:solidFill>
                <a:cs typeface="Times New Roman" panose="02020603050405020304" pitchFamily="18" charset="0"/>
              </a:rPr>
              <a:t>[</a:t>
            </a:r>
            <a:r>
              <a:rPr lang="en-US" altLang="zh-CN" b="1" i="1" dirty="0">
                <a:solidFill>
                  <a:srgbClr val="2D83F4"/>
                </a:solidFill>
                <a:cs typeface="Times New Roman" panose="02020603050405020304" pitchFamily="18" charset="0"/>
              </a:rPr>
              <a:t>s</a:t>
            </a:r>
            <a:r>
              <a:rPr lang="en-US" altLang="zh-CN" b="1" dirty="0">
                <a:solidFill>
                  <a:srgbClr val="2D83F4"/>
                </a:solidFill>
                <a:cs typeface="Times New Roman" panose="02020603050405020304" pitchFamily="18" charset="0"/>
              </a:rPr>
              <a:t>]:</a:t>
            </a:r>
            <a:r>
              <a:rPr lang="en-US" altLang="zh-CN" b="1" dirty="0">
                <a:solidFill>
                  <a:schemeClr val="tx1"/>
                </a:solidFill>
                <a:cs typeface="Times New Roman" panose="02020603050405020304" pitchFamily="18" charset="0"/>
              </a:rPr>
              <a:t>	</a:t>
            </a:r>
            <a:r>
              <a:rPr lang="zh-CN" altLang="en-US" b="1" dirty="0">
                <a:solidFill>
                  <a:schemeClr val="tx1"/>
                </a:solidFill>
                <a:cs typeface="Times New Roman" panose="02020603050405020304" pitchFamily="18" charset="0"/>
              </a:rPr>
              <a:t>语句</a:t>
            </a:r>
            <a:r>
              <a:rPr lang="en-US" altLang="zh-CN" b="1" i="1" dirty="0">
                <a:solidFill>
                  <a:schemeClr val="tx1"/>
                </a:solidFill>
                <a:cs typeface="Times New Roman" panose="02020603050405020304" pitchFamily="18" charset="0"/>
              </a:rPr>
              <a:t>s</a:t>
            </a:r>
            <a:r>
              <a:rPr lang="zh-CN" altLang="en-US" b="1" dirty="0">
                <a:solidFill>
                  <a:schemeClr val="tx1"/>
                </a:solidFill>
                <a:cs typeface="Times New Roman" panose="02020603050405020304" pitchFamily="18" charset="0"/>
              </a:rPr>
              <a:t>之前的数据流值</a:t>
            </a:r>
            <a:endParaRPr lang="en-US" altLang="zh-CN" b="1" i="1" dirty="0">
              <a:solidFill>
                <a:schemeClr val="tx1"/>
              </a:solidFill>
              <a:cs typeface="Times New Roman" panose="02020603050405020304" pitchFamily="18" charset="0"/>
            </a:endParaRPr>
          </a:p>
          <a:p>
            <a:pPr lvl="1">
              <a:lnSpc>
                <a:spcPts val="3733"/>
              </a:lnSpc>
              <a:buNone/>
              <a:defRPr/>
            </a:pPr>
            <a:r>
              <a:rPr lang="en-US" altLang="zh-CN" b="1" dirty="0">
                <a:solidFill>
                  <a:schemeClr val="tx1"/>
                </a:solidFill>
                <a:cs typeface="Times New Roman" panose="02020603050405020304" pitchFamily="18" charset="0"/>
              </a:rPr>
              <a:t>	 </a:t>
            </a:r>
            <a:r>
              <a:rPr lang="en-US" altLang="zh-CN" b="1" i="1" dirty="0">
                <a:solidFill>
                  <a:srgbClr val="2D83F4"/>
                </a:solidFill>
                <a:cs typeface="Times New Roman" panose="02020603050405020304" pitchFamily="18" charset="0"/>
              </a:rPr>
              <a:t>OUT</a:t>
            </a:r>
            <a:r>
              <a:rPr lang="en-US" altLang="zh-CN" b="1" dirty="0">
                <a:solidFill>
                  <a:srgbClr val="2D83F4"/>
                </a:solidFill>
                <a:cs typeface="Times New Roman" panose="02020603050405020304" pitchFamily="18" charset="0"/>
              </a:rPr>
              <a:t>[</a:t>
            </a:r>
            <a:r>
              <a:rPr lang="en-US" altLang="zh-CN" b="1" i="1" dirty="0">
                <a:solidFill>
                  <a:srgbClr val="2D83F4"/>
                </a:solidFill>
                <a:cs typeface="Times New Roman" panose="02020603050405020304" pitchFamily="18" charset="0"/>
              </a:rPr>
              <a:t>s</a:t>
            </a:r>
            <a:r>
              <a:rPr lang="en-US" altLang="zh-CN" b="1" dirty="0">
                <a:solidFill>
                  <a:srgbClr val="2D83F4"/>
                </a:solidFill>
                <a:cs typeface="Times New Roman" panose="02020603050405020304" pitchFamily="18" charset="0"/>
              </a:rPr>
              <a:t>]:	</a:t>
            </a:r>
            <a:r>
              <a:rPr lang="zh-CN" altLang="en-US" b="1" dirty="0">
                <a:solidFill>
                  <a:schemeClr val="tx1"/>
                </a:solidFill>
                <a:cs typeface="Times New Roman" panose="02020603050405020304" pitchFamily="18" charset="0"/>
              </a:rPr>
              <a:t>语句</a:t>
            </a:r>
            <a:r>
              <a:rPr lang="en-US" altLang="zh-CN" b="1" i="1" dirty="0">
                <a:solidFill>
                  <a:schemeClr val="tx1"/>
                </a:solidFill>
                <a:cs typeface="Times New Roman" panose="02020603050405020304" pitchFamily="18" charset="0"/>
              </a:rPr>
              <a:t>s</a:t>
            </a:r>
            <a:r>
              <a:rPr lang="zh-CN" altLang="en-US" b="1" dirty="0">
                <a:solidFill>
                  <a:schemeClr val="tx1"/>
                </a:solidFill>
                <a:cs typeface="Times New Roman" panose="02020603050405020304" pitchFamily="18" charset="0"/>
              </a:rPr>
              <a:t>之后的数据流值</a:t>
            </a:r>
            <a:endParaRPr lang="en-US" altLang="zh-CN" b="1" i="1" dirty="0">
              <a:solidFill>
                <a:schemeClr val="tx1"/>
              </a:solidFill>
              <a:cs typeface="Times New Roman" panose="02020603050405020304" pitchFamily="18" charset="0"/>
            </a:endParaRPr>
          </a:p>
          <a:p>
            <a:pPr lvl="1">
              <a:lnSpc>
                <a:spcPts val="3733"/>
              </a:lnSpc>
              <a:buClrTx/>
              <a:buFont typeface="Wingdings" panose="05000000000000000000" pitchFamily="2" charset="2"/>
              <a:buChar char="Ø"/>
              <a:defRPr/>
            </a:pPr>
            <a:r>
              <a:rPr lang="en-US" altLang="zh-CN" sz="3333" b="1" i="1" dirty="0">
                <a:solidFill>
                  <a:schemeClr val="tx1"/>
                </a:solidFill>
                <a:cs typeface="Times New Roman" panose="02020603050405020304" pitchFamily="18" charset="0"/>
              </a:rPr>
              <a:t> </a:t>
            </a:r>
            <a:r>
              <a:rPr lang="en-US" altLang="zh-CN" sz="3333" b="1" i="1" dirty="0">
                <a:solidFill>
                  <a:srgbClr val="2D83F4"/>
                </a:solidFill>
                <a:cs typeface="Times New Roman" panose="02020603050405020304" pitchFamily="18" charset="0"/>
              </a:rPr>
              <a:t>f</a:t>
            </a:r>
            <a:r>
              <a:rPr lang="en-US" altLang="zh-CN" sz="3333" b="1" i="1" baseline="-30000" dirty="0">
                <a:solidFill>
                  <a:srgbClr val="2D83F4"/>
                </a:solidFill>
                <a:cs typeface="Times New Roman" panose="02020603050405020304" pitchFamily="18" charset="0"/>
              </a:rPr>
              <a:t>s</a:t>
            </a:r>
            <a:r>
              <a:rPr lang="zh-CN" altLang="en-US" sz="3333" b="1" dirty="0">
                <a:solidFill>
                  <a:srgbClr val="2D83F4"/>
                </a:solidFill>
                <a:cs typeface="Times New Roman" panose="02020603050405020304" pitchFamily="18" charset="0"/>
              </a:rPr>
              <a:t>：</a:t>
            </a:r>
            <a:r>
              <a:rPr lang="zh-CN" altLang="en-US" sz="3333" b="1" dirty="0">
                <a:solidFill>
                  <a:schemeClr val="tx1"/>
                </a:solidFill>
                <a:cs typeface="Times New Roman" panose="02020603050405020304" pitchFamily="18" charset="0"/>
              </a:rPr>
              <a:t>语句</a:t>
            </a:r>
            <a:r>
              <a:rPr lang="en-US" altLang="zh-CN" sz="3333" b="1" i="1" dirty="0">
                <a:solidFill>
                  <a:schemeClr val="tx1"/>
                </a:solidFill>
                <a:cs typeface="Times New Roman" panose="02020603050405020304" pitchFamily="18" charset="0"/>
              </a:rPr>
              <a:t>s</a:t>
            </a:r>
            <a:r>
              <a:rPr lang="zh-CN" altLang="en-US" sz="3333" b="1" dirty="0">
                <a:solidFill>
                  <a:schemeClr val="tx1"/>
                </a:solidFill>
                <a:cs typeface="Times New Roman" panose="02020603050405020304" pitchFamily="18" charset="0"/>
              </a:rPr>
              <a:t>的</a:t>
            </a:r>
            <a:r>
              <a:rPr lang="zh-CN" altLang="en-US" sz="3333" b="1" dirty="0">
                <a:solidFill>
                  <a:srgbClr val="FF0000"/>
                </a:solidFill>
                <a:cs typeface="Times New Roman" panose="02020603050405020304" pitchFamily="18" charset="0"/>
              </a:rPr>
              <a:t>传递函数</a:t>
            </a:r>
            <a:r>
              <a:rPr lang="en-US" altLang="zh-CN" sz="2667" b="1" dirty="0">
                <a:solidFill>
                  <a:schemeClr val="tx1"/>
                </a:solidFill>
                <a:cs typeface="Times New Roman" panose="02020603050405020304" pitchFamily="18" charset="0"/>
              </a:rPr>
              <a:t>(transfer function)</a:t>
            </a:r>
            <a:endParaRPr lang="en-US" altLang="zh-CN" sz="3333" b="1" i="1" dirty="0">
              <a:solidFill>
                <a:schemeClr val="tx1"/>
              </a:solidFill>
              <a:cs typeface="Times New Roman" panose="02020603050405020304" pitchFamily="18" charset="0"/>
            </a:endParaRPr>
          </a:p>
          <a:p>
            <a:pPr lvl="2">
              <a:lnSpc>
                <a:spcPts val="3733"/>
              </a:lnSpc>
              <a:buClrTx/>
              <a:buFont typeface="Wingdings" panose="05000000000000000000" pitchFamily="2" charset="2"/>
              <a:buChar char="Ø"/>
              <a:defRPr/>
            </a:pPr>
            <a:r>
              <a:rPr lang="zh-CN" altLang="en-US" sz="2933" b="1" dirty="0">
                <a:cs typeface="Times New Roman" panose="02020603050405020304" pitchFamily="18" charset="0"/>
              </a:rPr>
              <a:t>一个赋值语句</a:t>
            </a:r>
            <a:r>
              <a:rPr lang="en-US" altLang="zh-CN" sz="2933" b="1" i="1" dirty="0">
                <a:cs typeface="Times New Roman" panose="02020603050405020304" pitchFamily="18" charset="0"/>
              </a:rPr>
              <a:t>s</a:t>
            </a:r>
            <a:r>
              <a:rPr lang="zh-CN" altLang="en-US" sz="2933" b="1" dirty="0">
                <a:cs typeface="Times New Roman" panose="02020603050405020304" pitchFamily="18" charset="0"/>
              </a:rPr>
              <a:t>之前和之后的数据流值的关系</a:t>
            </a:r>
            <a:endParaRPr lang="en-US" altLang="zh-CN" sz="2933" b="1" dirty="0">
              <a:cs typeface="Times New Roman" panose="02020603050405020304" pitchFamily="18" charset="0"/>
            </a:endParaRPr>
          </a:p>
          <a:p>
            <a:pPr lvl="2">
              <a:lnSpc>
                <a:spcPts val="3733"/>
              </a:lnSpc>
              <a:buClrTx/>
              <a:buFont typeface="Wingdings" panose="05000000000000000000" pitchFamily="2" charset="2"/>
              <a:buChar char="Ø"/>
              <a:defRPr/>
            </a:pPr>
            <a:r>
              <a:rPr lang="zh-CN" altLang="en-US" sz="2933" b="1" dirty="0">
                <a:cs typeface="Times New Roman" panose="02020603050405020304" pitchFamily="18" charset="0"/>
              </a:rPr>
              <a:t>传递函数的两种风格</a:t>
            </a:r>
            <a:endParaRPr lang="en-US" altLang="zh-CN" sz="2933" b="1" dirty="0">
              <a:cs typeface="Times New Roman" panose="02020603050405020304" pitchFamily="18" charset="0"/>
            </a:endParaRPr>
          </a:p>
          <a:p>
            <a:pPr lvl="3">
              <a:lnSpc>
                <a:spcPts val="3733"/>
              </a:lnSpc>
              <a:buFont typeface="Wingdings" panose="05000000000000000000" pitchFamily="2" charset="2"/>
              <a:buChar char="Ø"/>
              <a:defRPr/>
            </a:pPr>
            <a:r>
              <a:rPr lang="zh-CN" altLang="en-US" sz="2933" b="1" dirty="0">
                <a:solidFill>
                  <a:prstClr val="black"/>
                </a:solidFill>
                <a:cs typeface="Times New Roman" panose="02020603050405020304" pitchFamily="18" charset="0"/>
              </a:rPr>
              <a:t>信息沿执行路径前向传播 </a:t>
            </a:r>
            <a:r>
              <a:rPr lang="en-US" altLang="zh-CN" sz="2933" b="1" dirty="0">
                <a:solidFill>
                  <a:prstClr val="black"/>
                </a:solidFill>
                <a:cs typeface="Times New Roman" panose="02020603050405020304" pitchFamily="18" charset="0"/>
              </a:rPr>
              <a:t>(</a:t>
            </a:r>
            <a:r>
              <a:rPr lang="zh-CN" altLang="en-US" sz="2933" b="1" dirty="0">
                <a:solidFill>
                  <a:prstClr val="black"/>
                </a:solidFill>
                <a:cs typeface="Times New Roman" panose="02020603050405020304" pitchFamily="18" charset="0"/>
              </a:rPr>
              <a:t>前向数据流问题</a:t>
            </a:r>
            <a:r>
              <a:rPr lang="en-US" altLang="zh-CN" sz="2933" b="1" dirty="0">
                <a:solidFill>
                  <a:prstClr val="black"/>
                </a:solidFill>
                <a:cs typeface="Times New Roman" panose="02020603050405020304" pitchFamily="18" charset="0"/>
              </a:rPr>
              <a:t>)</a:t>
            </a:r>
          </a:p>
          <a:p>
            <a:pPr marL="0" indent="0" algn="ctr">
              <a:lnSpc>
                <a:spcPts val="3733"/>
              </a:lnSpc>
              <a:spcBef>
                <a:spcPct val="0"/>
              </a:spcBef>
              <a:buClrTx/>
              <a:buNone/>
              <a:defRPr/>
            </a:pPr>
            <a:r>
              <a:rPr lang="en-US" altLang="zh-CN" sz="2933" b="1" i="1" dirty="0">
                <a:solidFill>
                  <a:srgbClr val="2D83F4"/>
                </a:solidFill>
                <a:ea typeface="楷体_GB2312"/>
                <a:cs typeface="Times New Roman" panose="02020603050405020304" pitchFamily="18" charset="0"/>
              </a:rPr>
              <a:t>O</a:t>
            </a:r>
            <a:r>
              <a:rPr lang="en-US" altLang="zh-CN" sz="2933" b="1" i="1">
                <a:solidFill>
                  <a:srgbClr val="2D83F4"/>
                </a:solidFill>
                <a:ea typeface="楷体_GB2312"/>
                <a:cs typeface="Times New Roman" panose="02020603050405020304" pitchFamily="18" charset="0"/>
              </a:rPr>
              <a:t>U</a:t>
            </a:r>
            <a:r>
              <a:rPr lang="en-US" altLang="zh-CN" sz="2933" b="1" i="1" dirty="0">
                <a:solidFill>
                  <a:srgbClr val="2D83F4"/>
                </a:solidFill>
                <a:ea typeface="楷体_GB2312"/>
                <a:cs typeface="Times New Roman" panose="02020603050405020304" pitchFamily="18" charset="0"/>
              </a:rPr>
              <a:t>T</a:t>
            </a:r>
            <a:r>
              <a:rPr lang="en-US" altLang="zh-CN" sz="2933" b="1" dirty="0">
                <a:solidFill>
                  <a:srgbClr val="2D83F4"/>
                </a:solidFill>
                <a:ea typeface="楷体_GB2312"/>
                <a:cs typeface="Times New Roman" panose="02020603050405020304" pitchFamily="18" charset="0"/>
              </a:rPr>
              <a:t>[</a:t>
            </a:r>
            <a:r>
              <a:rPr lang="en-US" altLang="zh-CN" sz="2933" b="1" i="1" dirty="0">
                <a:solidFill>
                  <a:srgbClr val="2D83F4"/>
                </a:solidFill>
                <a:ea typeface="楷体_GB2312"/>
                <a:cs typeface="Times New Roman" panose="02020603050405020304" pitchFamily="18" charset="0"/>
              </a:rPr>
              <a:t>s</a:t>
            </a:r>
            <a:r>
              <a:rPr lang="en-US" altLang="zh-CN" sz="2933" b="1" dirty="0">
                <a:solidFill>
                  <a:srgbClr val="2D83F4"/>
                </a:solidFill>
                <a:ea typeface="楷体_GB2312"/>
                <a:cs typeface="Times New Roman" panose="02020603050405020304" pitchFamily="18" charset="0"/>
              </a:rPr>
              <a:t>] = </a:t>
            </a:r>
            <a:r>
              <a:rPr lang="en-US" altLang="zh-CN" sz="2933" b="1" i="1" dirty="0">
                <a:solidFill>
                  <a:srgbClr val="2D83F4"/>
                </a:solidFill>
                <a:ea typeface="楷体_GB2312"/>
                <a:cs typeface="Times New Roman" panose="02020603050405020304" pitchFamily="18" charset="0"/>
              </a:rPr>
              <a:t>f</a:t>
            </a:r>
            <a:r>
              <a:rPr lang="en-US" altLang="zh-CN" sz="2933" b="1" i="1" baseline="-30000" dirty="0">
                <a:solidFill>
                  <a:srgbClr val="2D83F4"/>
                </a:solidFill>
                <a:cs typeface="Times New Roman" panose="02020603050405020304" pitchFamily="18" charset="0"/>
              </a:rPr>
              <a:t>s </a:t>
            </a:r>
            <a:r>
              <a:rPr lang="en-US" altLang="zh-CN" sz="2933" b="1" dirty="0">
                <a:solidFill>
                  <a:srgbClr val="2D83F4"/>
                </a:solidFill>
                <a:ea typeface="楷体_GB2312"/>
                <a:cs typeface="Times New Roman" panose="02020603050405020304" pitchFamily="18" charset="0"/>
              </a:rPr>
              <a:t>(</a:t>
            </a:r>
            <a:r>
              <a:rPr lang="en-US" altLang="zh-CN" sz="2933" b="1" i="1" dirty="0">
                <a:solidFill>
                  <a:srgbClr val="2D83F4"/>
                </a:solidFill>
                <a:ea typeface="楷体_GB2312"/>
                <a:cs typeface="Times New Roman" panose="02020603050405020304" pitchFamily="18" charset="0"/>
              </a:rPr>
              <a:t>IN</a:t>
            </a:r>
            <a:r>
              <a:rPr lang="en-US" altLang="zh-CN" sz="2933" b="1" dirty="0">
                <a:solidFill>
                  <a:srgbClr val="2D83F4"/>
                </a:solidFill>
                <a:ea typeface="楷体_GB2312"/>
                <a:cs typeface="Times New Roman" panose="02020603050405020304" pitchFamily="18" charset="0"/>
              </a:rPr>
              <a:t>[</a:t>
            </a:r>
            <a:r>
              <a:rPr lang="en-US" altLang="zh-CN" sz="2933" b="1" i="1" dirty="0">
                <a:solidFill>
                  <a:srgbClr val="2D83F4"/>
                </a:solidFill>
                <a:ea typeface="楷体_GB2312"/>
                <a:cs typeface="Times New Roman" panose="02020603050405020304" pitchFamily="18" charset="0"/>
              </a:rPr>
              <a:t>s</a:t>
            </a:r>
            <a:r>
              <a:rPr lang="en-US" altLang="zh-CN" sz="2933" b="1" dirty="0">
                <a:solidFill>
                  <a:srgbClr val="2D83F4"/>
                </a:solidFill>
                <a:ea typeface="楷体_GB2312"/>
                <a:cs typeface="Times New Roman" panose="02020603050405020304" pitchFamily="18" charset="0"/>
              </a:rPr>
              <a:t>])</a:t>
            </a:r>
            <a:endParaRPr lang="zh-CN" altLang="en-US" sz="2400" b="1" dirty="0">
              <a:solidFill>
                <a:prstClr val="black"/>
              </a:solidFill>
              <a:latin typeface="Tahoma" panose="020B0604030504040204" pitchFamily="34" charset="0"/>
              <a:ea typeface="宋体" panose="02010600030101010101" pitchFamily="2" charset="-122"/>
            </a:endParaRPr>
          </a:p>
          <a:p>
            <a:pPr lvl="3">
              <a:lnSpc>
                <a:spcPts val="3733"/>
              </a:lnSpc>
              <a:buFont typeface="Wingdings" panose="05000000000000000000" pitchFamily="2" charset="2"/>
              <a:buChar char="Ø"/>
              <a:defRPr/>
            </a:pPr>
            <a:r>
              <a:rPr lang="zh-CN" altLang="en-US" sz="2933" b="1" dirty="0">
                <a:solidFill>
                  <a:prstClr val="black"/>
                </a:solidFill>
                <a:cs typeface="Times New Roman" panose="02020603050405020304" pitchFamily="18" charset="0"/>
              </a:rPr>
              <a:t>信息沿执行路径逆向传播 </a:t>
            </a:r>
            <a:r>
              <a:rPr lang="en-US" altLang="zh-CN" sz="2933" b="1" dirty="0">
                <a:solidFill>
                  <a:prstClr val="black"/>
                </a:solidFill>
                <a:cs typeface="Times New Roman" panose="02020603050405020304" pitchFamily="18" charset="0"/>
              </a:rPr>
              <a:t>(</a:t>
            </a:r>
            <a:r>
              <a:rPr lang="zh-CN" altLang="en-US" sz="2933" b="1" dirty="0">
                <a:solidFill>
                  <a:prstClr val="black"/>
                </a:solidFill>
                <a:cs typeface="Times New Roman" panose="02020603050405020304" pitchFamily="18" charset="0"/>
              </a:rPr>
              <a:t>逆向数据流问题</a:t>
            </a:r>
            <a:r>
              <a:rPr lang="en-US" altLang="zh-CN" sz="2933" b="1" dirty="0">
                <a:solidFill>
                  <a:prstClr val="black"/>
                </a:solidFill>
                <a:cs typeface="Times New Roman" panose="02020603050405020304" pitchFamily="18" charset="0"/>
              </a:rPr>
              <a:t>)</a:t>
            </a:r>
          </a:p>
          <a:p>
            <a:pPr marL="0" indent="0" algn="ctr">
              <a:lnSpc>
                <a:spcPts val="3733"/>
              </a:lnSpc>
              <a:spcBef>
                <a:spcPct val="0"/>
              </a:spcBef>
              <a:buClrTx/>
              <a:buNone/>
              <a:defRPr/>
            </a:pPr>
            <a:r>
              <a:rPr lang="en-US" altLang="zh-CN" sz="2933" b="1" i="1" dirty="0">
                <a:solidFill>
                  <a:srgbClr val="2D83F4"/>
                </a:solidFill>
                <a:ea typeface="楷体_GB2312"/>
                <a:cs typeface="Times New Roman" panose="02020603050405020304" pitchFamily="18" charset="0"/>
              </a:rPr>
              <a:t>IN</a:t>
            </a:r>
            <a:r>
              <a:rPr lang="en-US" altLang="zh-CN" sz="2933" b="1" dirty="0">
                <a:solidFill>
                  <a:srgbClr val="2D83F4"/>
                </a:solidFill>
                <a:ea typeface="楷体_GB2312"/>
                <a:cs typeface="Times New Roman" panose="02020603050405020304" pitchFamily="18" charset="0"/>
              </a:rPr>
              <a:t>[</a:t>
            </a:r>
            <a:r>
              <a:rPr lang="en-US" altLang="zh-CN" sz="2933" b="1" i="1" dirty="0">
                <a:solidFill>
                  <a:srgbClr val="2D83F4"/>
                </a:solidFill>
                <a:ea typeface="楷体_GB2312"/>
                <a:cs typeface="Times New Roman" panose="02020603050405020304" pitchFamily="18" charset="0"/>
              </a:rPr>
              <a:t>s</a:t>
            </a:r>
            <a:r>
              <a:rPr lang="en-US" altLang="zh-CN" sz="2933" b="1" dirty="0">
                <a:solidFill>
                  <a:srgbClr val="2D83F4"/>
                </a:solidFill>
                <a:ea typeface="楷体_GB2312"/>
                <a:cs typeface="Times New Roman" panose="02020603050405020304" pitchFamily="18" charset="0"/>
              </a:rPr>
              <a:t>] = </a:t>
            </a:r>
            <a:r>
              <a:rPr lang="en-US" altLang="zh-CN" sz="2933" b="1" i="1" dirty="0">
                <a:solidFill>
                  <a:srgbClr val="2D83F4"/>
                </a:solidFill>
                <a:ea typeface="楷体_GB2312"/>
                <a:cs typeface="Times New Roman" panose="02020603050405020304" pitchFamily="18" charset="0"/>
              </a:rPr>
              <a:t>f</a:t>
            </a:r>
            <a:r>
              <a:rPr lang="en-US" altLang="zh-CN" sz="2933" b="1" i="1" baseline="-30000" dirty="0">
                <a:solidFill>
                  <a:srgbClr val="2D83F4"/>
                </a:solidFill>
                <a:cs typeface="Times New Roman" panose="02020603050405020304" pitchFamily="18" charset="0"/>
              </a:rPr>
              <a:t>s </a:t>
            </a:r>
            <a:r>
              <a:rPr lang="en-US" altLang="zh-CN" sz="2933" b="1" dirty="0">
                <a:solidFill>
                  <a:srgbClr val="2D83F4"/>
                </a:solidFill>
                <a:ea typeface="楷体_GB2312"/>
                <a:cs typeface="Times New Roman" panose="02020603050405020304" pitchFamily="18" charset="0"/>
              </a:rPr>
              <a:t>(</a:t>
            </a:r>
            <a:r>
              <a:rPr lang="en-US" altLang="zh-CN" sz="2933" b="1" i="1" dirty="0">
                <a:solidFill>
                  <a:srgbClr val="2D83F4"/>
                </a:solidFill>
                <a:ea typeface="楷体_GB2312"/>
                <a:cs typeface="Times New Roman" panose="02020603050405020304" pitchFamily="18" charset="0"/>
              </a:rPr>
              <a:t>OUT</a:t>
            </a:r>
            <a:r>
              <a:rPr lang="en-US" altLang="zh-CN" sz="2933" b="1" dirty="0">
                <a:solidFill>
                  <a:srgbClr val="2D83F4"/>
                </a:solidFill>
                <a:ea typeface="楷体_GB2312"/>
                <a:cs typeface="Times New Roman" panose="02020603050405020304" pitchFamily="18" charset="0"/>
              </a:rPr>
              <a:t>[</a:t>
            </a:r>
            <a:r>
              <a:rPr lang="en-US" altLang="zh-CN" sz="2933" b="1" i="1" dirty="0">
                <a:solidFill>
                  <a:srgbClr val="2D83F4"/>
                </a:solidFill>
                <a:ea typeface="楷体_GB2312"/>
                <a:cs typeface="Times New Roman" panose="02020603050405020304" pitchFamily="18" charset="0"/>
              </a:rPr>
              <a:t>s</a:t>
            </a:r>
            <a:r>
              <a:rPr lang="en-US" altLang="zh-CN" sz="2933" b="1" dirty="0">
                <a:solidFill>
                  <a:srgbClr val="2D83F4"/>
                </a:solidFill>
                <a:ea typeface="楷体_GB2312"/>
                <a:cs typeface="Times New Roman" panose="02020603050405020304" pitchFamily="18" charset="0"/>
              </a:rPr>
              <a:t>])</a:t>
            </a:r>
            <a:endParaRPr lang="zh-CN" altLang="en-US" sz="2400" b="1" dirty="0">
              <a:solidFill>
                <a:prstClr val="black"/>
              </a:solidFill>
              <a:latin typeface="Tahoma" panose="020B0604030504040204" pitchFamily="34" charset="0"/>
              <a:ea typeface="宋体" panose="02010600030101010101" pitchFamily="2" charset="-122"/>
            </a:endParaRPr>
          </a:p>
        </p:txBody>
      </p:sp>
      <p:sp>
        <p:nvSpPr>
          <p:cNvPr id="11267" name="Rectangle 2">
            <a:extLst>
              <a:ext uri="{FF2B5EF4-FFF2-40B4-BE49-F238E27FC236}">
                <a16:creationId xmlns:a16="http://schemas.microsoft.com/office/drawing/2014/main" id="{F0BAD4A0-6B53-2B58-99C4-474FEFA04483}"/>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数据流分析模式</a:t>
            </a:r>
            <a:endParaRPr lang="en-US" altLang="zh-CN" sz="4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765955">
                                            <p:txEl>
                                              <p:pRg st="0" end="0"/>
                                            </p:txEl>
                                          </p:spTgt>
                                        </p:tgtEl>
                                        <p:attrNameLst>
                                          <p:attrName>style.visibility</p:attrName>
                                        </p:attrNameLst>
                                      </p:cBhvr>
                                      <p:to>
                                        <p:strVal val="visible"/>
                                      </p:to>
                                    </p:set>
                                    <p:anim calcmode="lin" valueType="num">
                                      <p:cBhvr>
                                        <p:cTn id="7" dur="500" fill="hold"/>
                                        <p:tgtEl>
                                          <p:spTgt spid="76595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6595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65955">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765955">
                                            <p:txEl>
                                              <p:pRg st="1" end="1"/>
                                            </p:txEl>
                                          </p:spTgt>
                                        </p:tgtEl>
                                        <p:attrNameLst>
                                          <p:attrName>style.visibility</p:attrName>
                                        </p:attrNameLst>
                                      </p:cBhvr>
                                      <p:to>
                                        <p:strVal val="visible"/>
                                      </p:to>
                                    </p:set>
                                    <p:anim calcmode="lin" valueType="num">
                                      <p:cBhvr>
                                        <p:cTn id="14" dur="500" fill="hold"/>
                                        <p:tgtEl>
                                          <p:spTgt spid="76595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76595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765955">
                                            <p:txEl>
                                              <p:pRg st="1" end="1"/>
                                            </p:txEl>
                                          </p:spTgt>
                                        </p:tgtEl>
                                      </p:cBhvr>
                                    </p:animEffect>
                                  </p:childTnLst>
                                </p:cTn>
                              </p:par>
                              <p:par>
                                <p:cTn id="17" presetID="53" presetClass="entr" presetSubtype="0" fill="hold" nodeType="withEffect">
                                  <p:stCondLst>
                                    <p:cond delay="0"/>
                                  </p:stCondLst>
                                  <p:childTnLst>
                                    <p:set>
                                      <p:cBhvr>
                                        <p:cTn id="18" dur="1" fill="hold">
                                          <p:stCondLst>
                                            <p:cond delay="0"/>
                                          </p:stCondLst>
                                        </p:cTn>
                                        <p:tgtEl>
                                          <p:spTgt spid="765955">
                                            <p:txEl>
                                              <p:pRg st="2" end="2"/>
                                            </p:txEl>
                                          </p:spTgt>
                                        </p:tgtEl>
                                        <p:attrNameLst>
                                          <p:attrName>style.visibility</p:attrName>
                                        </p:attrNameLst>
                                      </p:cBhvr>
                                      <p:to>
                                        <p:strVal val="visible"/>
                                      </p:to>
                                    </p:set>
                                    <p:anim calcmode="lin" valueType="num">
                                      <p:cBhvr>
                                        <p:cTn id="19" dur="500" fill="hold"/>
                                        <p:tgtEl>
                                          <p:spTgt spid="76595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765955">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765955">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nodeType="clickEffect">
                                  <p:stCondLst>
                                    <p:cond delay="0"/>
                                  </p:stCondLst>
                                  <p:childTnLst>
                                    <p:set>
                                      <p:cBhvr>
                                        <p:cTn id="25" dur="1" fill="hold">
                                          <p:stCondLst>
                                            <p:cond delay="0"/>
                                          </p:stCondLst>
                                        </p:cTn>
                                        <p:tgtEl>
                                          <p:spTgt spid="765955">
                                            <p:txEl>
                                              <p:pRg st="3" end="3"/>
                                            </p:txEl>
                                          </p:spTgt>
                                        </p:tgtEl>
                                        <p:attrNameLst>
                                          <p:attrName>style.visibility</p:attrName>
                                        </p:attrNameLst>
                                      </p:cBhvr>
                                      <p:to>
                                        <p:strVal val="visible"/>
                                      </p:to>
                                    </p:set>
                                    <p:anim calcmode="lin" valueType="num">
                                      <p:cBhvr>
                                        <p:cTn id="26" dur="500" fill="hold"/>
                                        <p:tgtEl>
                                          <p:spTgt spid="765955">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765955">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765955">
                                            <p:txEl>
                                              <p:pRg st="3" end="3"/>
                                            </p:txEl>
                                          </p:spTgt>
                                        </p:tgtEl>
                                      </p:cBhvr>
                                    </p:animEffect>
                                  </p:childTnLst>
                                </p:cTn>
                              </p:par>
                              <p:par>
                                <p:cTn id="29" presetID="53" presetClass="entr" presetSubtype="0" fill="hold" nodeType="withEffect">
                                  <p:stCondLst>
                                    <p:cond delay="0"/>
                                  </p:stCondLst>
                                  <p:childTnLst>
                                    <p:set>
                                      <p:cBhvr>
                                        <p:cTn id="30" dur="1" fill="hold">
                                          <p:stCondLst>
                                            <p:cond delay="0"/>
                                          </p:stCondLst>
                                        </p:cTn>
                                        <p:tgtEl>
                                          <p:spTgt spid="765955">
                                            <p:txEl>
                                              <p:pRg st="4" end="4"/>
                                            </p:txEl>
                                          </p:spTgt>
                                        </p:tgtEl>
                                        <p:attrNameLst>
                                          <p:attrName>style.visibility</p:attrName>
                                        </p:attrNameLst>
                                      </p:cBhvr>
                                      <p:to>
                                        <p:strVal val="visible"/>
                                      </p:to>
                                    </p:set>
                                    <p:anim calcmode="lin" valueType="num">
                                      <p:cBhvr>
                                        <p:cTn id="31" dur="500" fill="hold"/>
                                        <p:tgtEl>
                                          <p:spTgt spid="765955">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765955">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765955">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3" presetClass="entr" presetSubtype="0" fill="hold" nodeType="clickEffect">
                                  <p:stCondLst>
                                    <p:cond delay="0"/>
                                  </p:stCondLst>
                                  <p:childTnLst>
                                    <p:set>
                                      <p:cBhvr>
                                        <p:cTn id="37" dur="1" fill="hold">
                                          <p:stCondLst>
                                            <p:cond delay="0"/>
                                          </p:stCondLst>
                                        </p:cTn>
                                        <p:tgtEl>
                                          <p:spTgt spid="765955">
                                            <p:txEl>
                                              <p:pRg st="5" end="5"/>
                                            </p:txEl>
                                          </p:spTgt>
                                        </p:tgtEl>
                                        <p:attrNameLst>
                                          <p:attrName>style.visibility</p:attrName>
                                        </p:attrNameLst>
                                      </p:cBhvr>
                                      <p:to>
                                        <p:strVal val="visible"/>
                                      </p:to>
                                    </p:set>
                                    <p:anim calcmode="lin" valueType="num">
                                      <p:cBhvr>
                                        <p:cTn id="38" dur="500" fill="hold"/>
                                        <p:tgtEl>
                                          <p:spTgt spid="765955">
                                            <p:txEl>
                                              <p:pRg st="5" end="5"/>
                                            </p:txEl>
                                          </p:spTgt>
                                        </p:tgtEl>
                                        <p:attrNameLst>
                                          <p:attrName>ppt_w</p:attrName>
                                        </p:attrNameLst>
                                      </p:cBhvr>
                                      <p:tavLst>
                                        <p:tav tm="0">
                                          <p:val>
                                            <p:fltVal val="0"/>
                                          </p:val>
                                        </p:tav>
                                        <p:tav tm="100000">
                                          <p:val>
                                            <p:strVal val="#ppt_w"/>
                                          </p:val>
                                        </p:tav>
                                      </p:tavLst>
                                    </p:anim>
                                    <p:anim calcmode="lin" valueType="num">
                                      <p:cBhvr>
                                        <p:cTn id="39" dur="500" fill="hold"/>
                                        <p:tgtEl>
                                          <p:spTgt spid="765955">
                                            <p:txEl>
                                              <p:pRg st="5" end="5"/>
                                            </p:txEl>
                                          </p:spTgt>
                                        </p:tgtEl>
                                        <p:attrNameLst>
                                          <p:attrName>ppt_h</p:attrName>
                                        </p:attrNameLst>
                                      </p:cBhvr>
                                      <p:tavLst>
                                        <p:tav tm="0">
                                          <p:val>
                                            <p:fltVal val="0"/>
                                          </p:val>
                                        </p:tav>
                                        <p:tav tm="100000">
                                          <p:val>
                                            <p:strVal val="#ppt_h"/>
                                          </p:val>
                                        </p:tav>
                                      </p:tavLst>
                                    </p:anim>
                                    <p:animEffect transition="in" filter="fade">
                                      <p:cBhvr>
                                        <p:cTn id="40" dur="500"/>
                                        <p:tgtEl>
                                          <p:spTgt spid="765955">
                                            <p:txEl>
                                              <p:pRg st="5" end="5"/>
                                            </p:txEl>
                                          </p:spTgt>
                                        </p:tgtEl>
                                      </p:cBhvr>
                                    </p:animEffect>
                                  </p:childTnLst>
                                </p:cTn>
                              </p:par>
                              <p:par>
                                <p:cTn id="41" presetID="53" presetClass="entr" presetSubtype="0" fill="hold" nodeType="withEffect">
                                  <p:stCondLst>
                                    <p:cond delay="0"/>
                                  </p:stCondLst>
                                  <p:childTnLst>
                                    <p:set>
                                      <p:cBhvr>
                                        <p:cTn id="42" dur="1" fill="hold">
                                          <p:stCondLst>
                                            <p:cond delay="0"/>
                                          </p:stCondLst>
                                        </p:cTn>
                                        <p:tgtEl>
                                          <p:spTgt spid="765955">
                                            <p:txEl>
                                              <p:pRg st="6" end="6"/>
                                            </p:txEl>
                                          </p:spTgt>
                                        </p:tgtEl>
                                        <p:attrNameLst>
                                          <p:attrName>style.visibility</p:attrName>
                                        </p:attrNameLst>
                                      </p:cBhvr>
                                      <p:to>
                                        <p:strVal val="visible"/>
                                      </p:to>
                                    </p:set>
                                    <p:anim calcmode="lin" valueType="num">
                                      <p:cBhvr>
                                        <p:cTn id="43" dur="500" fill="hold"/>
                                        <p:tgtEl>
                                          <p:spTgt spid="765955">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765955">
                                            <p:txEl>
                                              <p:pRg st="6" end="6"/>
                                            </p:txEl>
                                          </p:spTgt>
                                        </p:tgtEl>
                                        <p:attrNameLst>
                                          <p:attrName>ppt_h</p:attrName>
                                        </p:attrNameLst>
                                      </p:cBhvr>
                                      <p:tavLst>
                                        <p:tav tm="0">
                                          <p:val>
                                            <p:fltVal val="0"/>
                                          </p:val>
                                        </p:tav>
                                        <p:tav tm="100000">
                                          <p:val>
                                            <p:strVal val="#ppt_h"/>
                                          </p:val>
                                        </p:tav>
                                      </p:tavLst>
                                    </p:anim>
                                    <p:animEffect transition="in" filter="fade">
                                      <p:cBhvr>
                                        <p:cTn id="45" dur="500"/>
                                        <p:tgtEl>
                                          <p:spTgt spid="765955">
                                            <p:txEl>
                                              <p:pRg st="6" end="6"/>
                                            </p:txEl>
                                          </p:spTgt>
                                        </p:tgtEl>
                                      </p:cBhvr>
                                    </p:animEffect>
                                  </p:childTnLst>
                                </p:cTn>
                              </p:par>
                              <p:par>
                                <p:cTn id="46" presetID="53" presetClass="entr" presetSubtype="0" fill="hold" nodeType="withEffect">
                                  <p:stCondLst>
                                    <p:cond delay="0"/>
                                  </p:stCondLst>
                                  <p:childTnLst>
                                    <p:set>
                                      <p:cBhvr>
                                        <p:cTn id="47" dur="1" fill="hold">
                                          <p:stCondLst>
                                            <p:cond delay="0"/>
                                          </p:stCondLst>
                                        </p:cTn>
                                        <p:tgtEl>
                                          <p:spTgt spid="765955">
                                            <p:txEl>
                                              <p:pRg st="8" end="8"/>
                                            </p:txEl>
                                          </p:spTgt>
                                        </p:tgtEl>
                                        <p:attrNameLst>
                                          <p:attrName>style.visibility</p:attrName>
                                        </p:attrNameLst>
                                      </p:cBhvr>
                                      <p:to>
                                        <p:strVal val="visible"/>
                                      </p:to>
                                    </p:set>
                                    <p:anim calcmode="lin" valueType="num">
                                      <p:cBhvr>
                                        <p:cTn id="48" dur="500" fill="hold"/>
                                        <p:tgtEl>
                                          <p:spTgt spid="765955">
                                            <p:txEl>
                                              <p:pRg st="8" end="8"/>
                                            </p:txEl>
                                          </p:spTgt>
                                        </p:tgtEl>
                                        <p:attrNameLst>
                                          <p:attrName>ppt_w</p:attrName>
                                        </p:attrNameLst>
                                      </p:cBhvr>
                                      <p:tavLst>
                                        <p:tav tm="0">
                                          <p:val>
                                            <p:fltVal val="0"/>
                                          </p:val>
                                        </p:tav>
                                        <p:tav tm="100000">
                                          <p:val>
                                            <p:strVal val="#ppt_w"/>
                                          </p:val>
                                        </p:tav>
                                      </p:tavLst>
                                    </p:anim>
                                    <p:anim calcmode="lin" valueType="num">
                                      <p:cBhvr>
                                        <p:cTn id="49" dur="500" fill="hold"/>
                                        <p:tgtEl>
                                          <p:spTgt spid="765955">
                                            <p:txEl>
                                              <p:pRg st="8" end="8"/>
                                            </p:txEl>
                                          </p:spTgt>
                                        </p:tgtEl>
                                        <p:attrNameLst>
                                          <p:attrName>ppt_h</p:attrName>
                                        </p:attrNameLst>
                                      </p:cBhvr>
                                      <p:tavLst>
                                        <p:tav tm="0">
                                          <p:val>
                                            <p:fltVal val="0"/>
                                          </p:val>
                                        </p:tav>
                                        <p:tav tm="100000">
                                          <p:val>
                                            <p:strVal val="#ppt_h"/>
                                          </p:val>
                                        </p:tav>
                                      </p:tavLst>
                                    </p:anim>
                                    <p:animEffect transition="in" filter="fade">
                                      <p:cBhvr>
                                        <p:cTn id="50" dur="500"/>
                                        <p:tgtEl>
                                          <p:spTgt spid="765955">
                                            <p:txEl>
                                              <p:pRg st="8" end="8"/>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53" presetClass="entr" presetSubtype="0" fill="hold" nodeType="clickEffect">
                                  <p:stCondLst>
                                    <p:cond delay="0"/>
                                  </p:stCondLst>
                                  <p:childTnLst>
                                    <p:set>
                                      <p:cBhvr>
                                        <p:cTn id="54" dur="1" fill="hold">
                                          <p:stCondLst>
                                            <p:cond delay="0"/>
                                          </p:stCondLst>
                                        </p:cTn>
                                        <p:tgtEl>
                                          <p:spTgt spid="765955">
                                            <p:txEl>
                                              <p:pRg st="7" end="7"/>
                                            </p:txEl>
                                          </p:spTgt>
                                        </p:tgtEl>
                                        <p:attrNameLst>
                                          <p:attrName>style.visibility</p:attrName>
                                        </p:attrNameLst>
                                      </p:cBhvr>
                                      <p:to>
                                        <p:strVal val="visible"/>
                                      </p:to>
                                    </p:set>
                                    <p:anim calcmode="lin" valueType="num">
                                      <p:cBhvr>
                                        <p:cTn id="55" dur="500" fill="hold"/>
                                        <p:tgtEl>
                                          <p:spTgt spid="765955">
                                            <p:txEl>
                                              <p:pRg st="7" end="7"/>
                                            </p:txEl>
                                          </p:spTgt>
                                        </p:tgtEl>
                                        <p:attrNameLst>
                                          <p:attrName>ppt_w</p:attrName>
                                        </p:attrNameLst>
                                      </p:cBhvr>
                                      <p:tavLst>
                                        <p:tav tm="0">
                                          <p:val>
                                            <p:fltVal val="0"/>
                                          </p:val>
                                        </p:tav>
                                        <p:tav tm="100000">
                                          <p:val>
                                            <p:strVal val="#ppt_w"/>
                                          </p:val>
                                        </p:tav>
                                      </p:tavLst>
                                    </p:anim>
                                    <p:anim calcmode="lin" valueType="num">
                                      <p:cBhvr>
                                        <p:cTn id="56" dur="500" fill="hold"/>
                                        <p:tgtEl>
                                          <p:spTgt spid="765955">
                                            <p:txEl>
                                              <p:pRg st="7" end="7"/>
                                            </p:txEl>
                                          </p:spTgt>
                                        </p:tgtEl>
                                        <p:attrNameLst>
                                          <p:attrName>ppt_h</p:attrName>
                                        </p:attrNameLst>
                                      </p:cBhvr>
                                      <p:tavLst>
                                        <p:tav tm="0">
                                          <p:val>
                                            <p:fltVal val="0"/>
                                          </p:val>
                                        </p:tav>
                                        <p:tav tm="100000">
                                          <p:val>
                                            <p:strVal val="#ppt_h"/>
                                          </p:val>
                                        </p:tav>
                                      </p:tavLst>
                                    </p:anim>
                                    <p:animEffect transition="in" filter="fade">
                                      <p:cBhvr>
                                        <p:cTn id="57" dur="500"/>
                                        <p:tgtEl>
                                          <p:spTgt spid="765955">
                                            <p:txEl>
                                              <p:pRg st="7" end="7"/>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53" presetClass="entr" presetSubtype="0" fill="hold" nodeType="clickEffect">
                                  <p:stCondLst>
                                    <p:cond delay="0"/>
                                  </p:stCondLst>
                                  <p:childTnLst>
                                    <p:set>
                                      <p:cBhvr>
                                        <p:cTn id="61" dur="1" fill="hold">
                                          <p:stCondLst>
                                            <p:cond delay="0"/>
                                          </p:stCondLst>
                                        </p:cTn>
                                        <p:tgtEl>
                                          <p:spTgt spid="765955">
                                            <p:txEl>
                                              <p:pRg st="9" end="9"/>
                                            </p:txEl>
                                          </p:spTgt>
                                        </p:tgtEl>
                                        <p:attrNameLst>
                                          <p:attrName>style.visibility</p:attrName>
                                        </p:attrNameLst>
                                      </p:cBhvr>
                                      <p:to>
                                        <p:strVal val="visible"/>
                                      </p:to>
                                    </p:set>
                                    <p:anim calcmode="lin" valueType="num">
                                      <p:cBhvr>
                                        <p:cTn id="62" dur="500" fill="hold"/>
                                        <p:tgtEl>
                                          <p:spTgt spid="765955">
                                            <p:txEl>
                                              <p:pRg st="9" end="9"/>
                                            </p:txEl>
                                          </p:spTgt>
                                        </p:tgtEl>
                                        <p:attrNameLst>
                                          <p:attrName>ppt_w</p:attrName>
                                        </p:attrNameLst>
                                      </p:cBhvr>
                                      <p:tavLst>
                                        <p:tav tm="0">
                                          <p:val>
                                            <p:fltVal val="0"/>
                                          </p:val>
                                        </p:tav>
                                        <p:tav tm="100000">
                                          <p:val>
                                            <p:strVal val="#ppt_w"/>
                                          </p:val>
                                        </p:tav>
                                      </p:tavLst>
                                    </p:anim>
                                    <p:anim calcmode="lin" valueType="num">
                                      <p:cBhvr>
                                        <p:cTn id="63" dur="500" fill="hold"/>
                                        <p:tgtEl>
                                          <p:spTgt spid="765955">
                                            <p:txEl>
                                              <p:pRg st="9" end="9"/>
                                            </p:txEl>
                                          </p:spTgt>
                                        </p:tgtEl>
                                        <p:attrNameLst>
                                          <p:attrName>ppt_h</p:attrName>
                                        </p:attrNameLst>
                                      </p:cBhvr>
                                      <p:tavLst>
                                        <p:tav tm="0">
                                          <p:val>
                                            <p:fltVal val="0"/>
                                          </p:val>
                                        </p:tav>
                                        <p:tav tm="100000">
                                          <p:val>
                                            <p:strVal val="#ppt_h"/>
                                          </p:val>
                                        </p:tav>
                                      </p:tavLst>
                                    </p:anim>
                                    <p:animEffect transition="in" filter="fade">
                                      <p:cBhvr>
                                        <p:cTn id="64" dur="500"/>
                                        <p:tgtEl>
                                          <p:spTgt spid="765955">
                                            <p:txEl>
                                              <p:pRg st="9" end="9"/>
                                            </p:txEl>
                                          </p:spTgt>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53" presetClass="exit" presetSubtype="32" fill="hold" nodeType="clickEffect">
                                  <p:stCondLst>
                                    <p:cond delay="0"/>
                                  </p:stCondLst>
                                  <p:childTnLst>
                                    <p:anim calcmode="lin" valueType="num">
                                      <p:cBhvr>
                                        <p:cTn id="68" dur="500"/>
                                        <p:tgtEl>
                                          <p:spTgt spid="765955">
                                            <p:txEl>
                                              <p:pRg st="5" end="5"/>
                                            </p:txEl>
                                          </p:spTgt>
                                        </p:tgtEl>
                                        <p:attrNameLst>
                                          <p:attrName>ppt_w</p:attrName>
                                        </p:attrNameLst>
                                      </p:cBhvr>
                                      <p:tavLst>
                                        <p:tav tm="0">
                                          <p:val>
                                            <p:strVal val="ppt_w"/>
                                          </p:val>
                                        </p:tav>
                                        <p:tav tm="100000">
                                          <p:val>
                                            <p:fltVal val="0"/>
                                          </p:val>
                                        </p:tav>
                                      </p:tavLst>
                                    </p:anim>
                                    <p:anim calcmode="lin" valueType="num">
                                      <p:cBhvr>
                                        <p:cTn id="69" dur="500"/>
                                        <p:tgtEl>
                                          <p:spTgt spid="765955">
                                            <p:txEl>
                                              <p:pRg st="5" end="5"/>
                                            </p:txEl>
                                          </p:spTgt>
                                        </p:tgtEl>
                                        <p:attrNameLst>
                                          <p:attrName>ppt_h</p:attrName>
                                        </p:attrNameLst>
                                      </p:cBhvr>
                                      <p:tavLst>
                                        <p:tav tm="0">
                                          <p:val>
                                            <p:strVal val="ppt_h"/>
                                          </p:val>
                                        </p:tav>
                                        <p:tav tm="100000">
                                          <p:val>
                                            <p:fltVal val="0"/>
                                          </p:val>
                                        </p:tav>
                                      </p:tavLst>
                                    </p:anim>
                                    <p:animEffect transition="out" filter="fade">
                                      <p:cBhvr>
                                        <p:cTn id="70" dur="500"/>
                                        <p:tgtEl>
                                          <p:spTgt spid="765955">
                                            <p:txEl>
                                              <p:pRg st="5" end="5"/>
                                            </p:txEl>
                                          </p:spTgt>
                                        </p:tgtEl>
                                      </p:cBhvr>
                                    </p:animEffect>
                                    <p:set>
                                      <p:cBhvr>
                                        <p:cTn id="71" dur="1" fill="hold">
                                          <p:stCondLst>
                                            <p:cond delay="499"/>
                                          </p:stCondLst>
                                        </p:cTn>
                                        <p:tgtEl>
                                          <p:spTgt spid="765955">
                                            <p:txEl>
                                              <p:pRg st="5" end="5"/>
                                            </p:txEl>
                                          </p:spTgt>
                                        </p:tgtEl>
                                        <p:attrNameLst>
                                          <p:attrName>style.visibility</p:attrName>
                                        </p:attrNameLst>
                                      </p:cBhvr>
                                      <p:to>
                                        <p:strVal val="hidden"/>
                                      </p:to>
                                    </p:set>
                                  </p:childTnLst>
                                </p:cTn>
                              </p:par>
                              <p:par>
                                <p:cTn id="72" presetID="53" presetClass="exit" presetSubtype="32" fill="hold" nodeType="withEffect">
                                  <p:stCondLst>
                                    <p:cond delay="0"/>
                                  </p:stCondLst>
                                  <p:childTnLst>
                                    <p:anim calcmode="lin" valueType="num">
                                      <p:cBhvr>
                                        <p:cTn id="73" dur="500"/>
                                        <p:tgtEl>
                                          <p:spTgt spid="765955">
                                            <p:txEl>
                                              <p:pRg st="6" end="6"/>
                                            </p:txEl>
                                          </p:spTgt>
                                        </p:tgtEl>
                                        <p:attrNameLst>
                                          <p:attrName>ppt_w</p:attrName>
                                        </p:attrNameLst>
                                      </p:cBhvr>
                                      <p:tavLst>
                                        <p:tav tm="0">
                                          <p:val>
                                            <p:strVal val="ppt_w"/>
                                          </p:val>
                                        </p:tav>
                                        <p:tav tm="100000">
                                          <p:val>
                                            <p:fltVal val="0"/>
                                          </p:val>
                                        </p:tav>
                                      </p:tavLst>
                                    </p:anim>
                                    <p:anim calcmode="lin" valueType="num">
                                      <p:cBhvr>
                                        <p:cTn id="74" dur="500"/>
                                        <p:tgtEl>
                                          <p:spTgt spid="765955">
                                            <p:txEl>
                                              <p:pRg st="6" end="6"/>
                                            </p:txEl>
                                          </p:spTgt>
                                        </p:tgtEl>
                                        <p:attrNameLst>
                                          <p:attrName>ppt_h</p:attrName>
                                        </p:attrNameLst>
                                      </p:cBhvr>
                                      <p:tavLst>
                                        <p:tav tm="0">
                                          <p:val>
                                            <p:strVal val="ppt_h"/>
                                          </p:val>
                                        </p:tav>
                                        <p:tav tm="100000">
                                          <p:val>
                                            <p:fltVal val="0"/>
                                          </p:val>
                                        </p:tav>
                                      </p:tavLst>
                                    </p:anim>
                                    <p:animEffect transition="out" filter="fade">
                                      <p:cBhvr>
                                        <p:cTn id="75" dur="500"/>
                                        <p:tgtEl>
                                          <p:spTgt spid="765955">
                                            <p:txEl>
                                              <p:pRg st="6" end="6"/>
                                            </p:txEl>
                                          </p:spTgt>
                                        </p:tgtEl>
                                      </p:cBhvr>
                                    </p:animEffect>
                                    <p:set>
                                      <p:cBhvr>
                                        <p:cTn id="76" dur="1" fill="hold">
                                          <p:stCondLst>
                                            <p:cond delay="499"/>
                                          </p:stCondLst>
                                        </p:cTn>
                                        <p:tgtEl>
                                          <p:spTgt spid="765955">
                                            <p:txEl>
                                              <p:pRg st="6" end="6"/>
                                            </p:txEl>
                                          </p:spTgt>
                                        </p:tgtEl>
                                        <p:attrNameLst>
                                          <p:attrName>style.visibility</p:attrName>
                                        </p:attrNameLst>
                                      </p:cBhvr>
                                      <p:to>
                                        <p:strVal val="hidden"/>
                                      </p:to>
                                    </p:set>
                                  </p:childTnLst>
                                </p:cTn>
                              </p:par>
                              <p:par>
                                <p:cTn id="77" presetID="53" presetClass="exit" presetSubtype="32" fill="hold" nodeType="withEffect">
                                  <p:stCondLst>
                                    <p:cond delay="0"/>
                                  </p:stCondLst>
                                  <p:childTnLst>
                                    <p:anim calcmode="lin" valueType="num">
                                      <p:cBhvr>
                                        <p:cTn id="78" dur="500"/>
                                        <p:tgtEl>
                                          <p:spTgt spid="765955">
                                            <p:txEl>
                                              <p:pRg st="7" end="7"/>
                                            </p:txEl>
                                          </p:spTgt>
                                        </p:tgtEl>
                                        <p:attrNameLst>
                                          <p:attrName>ppt_w</p:attrName>
                                        </p:attrNameLst>
                                      </p:cBhvr>
                                      <p:tavLst>
                                        <p:tav tm="0">
                                          <p:val>
                                            <p:strVal val="ppt_w"/>
                                          </p:val>
                                        </p:tav>
                                        <p:tav tm="100000">
                                          <p:val>
                                            <p:fltVal val="0"/>
                                          </p:val>
                                        </p:tav>
                                      </p:tavLst>
                                    </p:anim>
                                    <p:anim calcmode="lin" valueType="num">
                                      <p:cBhvr>
                                        <p:cTn id="79" dur="500"/>
                                        <p:tgtEl>
                                          <p:spTgt spid="765955">
                                            <p:txEl>
                                              <p:pRg st="7" end="7"/>
                                            </p:txEl>
                                          </p:spTgt>
                                        </p:tgtEl>
                                        <p:attrNameLst>
                                          <p:attrName>ppt_h</p:attrName>
                                        </p:attrNameLst>
                                      </p:cBhvr>
                                      <p:tavLst>
                                        <p:tav tm="0">
                                          <p:val>
                                            <p:strVal val="ppt_h"/>
                                          </p:val>
                                        </p:tav>
                                        <p:tav tm="100000">
                                          <p:val>
                                            <p:fltVal val="0"/>
                                          </p:val>
                                        </p:tav>
                                      </p:tavLst>
                                    </p:anim>
                                    <p:animEffect transition="out" filter="fade">
                                      <p:cBhvr>
                                        <p:cTn id="80" dur="500"/>
                                        <p:tgtEl>
                                          <p:spTgt spid="765955">
                                            <p:txEl>
                                              <p:pRg st="7" end="7"/>
                                            </p:txEl>
                                          </p:spTgt>
                                        </p:tgtEl>
                                      </p:cBhvr>
                                    </p:animEffect>
                                    <p:set>
                                      <p:cBhvr>
                                        <p:cTn id="81" dur="1" fill="hold">
                                          <p:stCondLst>
                                            <p:cond delay="499"/>
                                          </p:stCondLst>
                                        </p:cTn>
                                        <p:tgtEl>
                                          <p:spTgt spid="765955">
                                            <p:txEl>
                                              <p:pRg st="7" end="7"/>
                                            </p:txEl>
                                          </p:spTgt>
                                        </p:tgtEl>
                                        <p:attrNameLst>
                                          <p:attrName>style.visibility</p:attrName>
                                        </p:attrNameLst>
                                      </p:cBhvr>
                                      <p:to>
                                        <p:strVal val="hidden"/>
                                      </p:to>
                                    </p:set>
                                  </p:childTnLst>
                                </p:cTn>
                              </p:par>
                              <p:par>
                                <p:cTn id="82" presetID="53" presetClass="exit" presetSubtype="32" fill="hold" nodeType="withEffect">
                                  <p:stCondLst>
                                    <p:cond delay="0"/>
                                  </p:stCondLst>
                                  <p:childTnLst>
                                    <p:anim calcmode="lin" valueType="num">
                                      <p:cBhvr>
                                        <p:cTn id="83" dur="500"/>
                                        <p:tgtEl>
                                          <p:spTgt spid="765955">
                                            <p:txEl>
                                              <p:pRg st="8" end="8"/>
                                            </p:txEl>
                                          </p:spTgt>
                                        </p:tgtEl>
                                        <p:attrNameLst>
                                          <p:attrName>ppt_w</p:attrName>
                                        </p:attrNameLst>
                                      </p:cBhvr>
                                      <p:tavLst>
                                        <p:tav tm="0">
                                          <p:val>
                                            <p:strVal val="ppt_w"/>
                                          </p:val>
                                        </p:tav>
                                        <p:tav tm="100000">
                                          <p:val>
                                            <p:fltVal val="0"/>
                                          </p:val>
                                        </p:tav>
                                      </p:tavLst>
                                    </p:anim>
                                    <p:anim calcmode="lin" valueType="num">
                                      <p:cBhvr>
                                        <p:cTn id="84" dur="500"/>
                                        <p:tgtEl>
                                          <p:spTgt spid="765955">
                                            <p:txEl>
                                              <p:pRg st="8" end="8"/>
                                            </p:txEl>
                                          </p:spTgt>
                                        </p:tgtEl>
                                        <p:attrNameLst>
                                          <p:attrName>ppt_h</p:attrName>
                                        </p:attrNameLst>
                                      </p:cBhvr>
                                      <p:tavLst>
                                        <p:tav tm="0">
                                          <p:val>
                                            <p:strVal val="ppt_h"/>
                                          </p:val>
                                        </p:tav>
                                        <p:tav tm="100000">
                                          <p:val>
                                            <p:fltVal val="0"/>
                                          </p:val>
                                        </p:tav>
                                      </p:tavLst>
                                    </p:anim>
                                    <p:animEffect transition="out" filter="fade">
                                      <p:cBhvr>
                                        <p:cTn id="85" dur="500"/>
                                        <p:tgtEl>
                                          <p:spTgt spid="765955">
                                            <p:txEl>
                                              <p:pRg st="8" end="8"/>
                                            </p:txEl>
                                          </p:spTgt>
                                        </p:tgtEl>
                                      </p:cBhvr>
                                    </p:animEffect>
                                    <p:set>
                                      <p:cBhvr>
                                        <p:cTn id="86" dur="1" fill="hold">
                                          <p:stCondLst>
                                            <p:cond delay="499"/>
                                          </p:stCondLst>
                                        </p:cTn>
                                        <p:tgtEl>
                                          <p:spTgt spid="765955">
                                            <p:txEl>
                                              <p:pRg st="8" end="8"/>
                                            </p:txEl>
                                          </p:spTgt>
                                        </p:tgtEl>
                                        <p:attrNameLst>
                                          <p:attrName>style.visibility</p:attrName>
                                        </p:attrNameLst>
                                      </p:cBhvr>
                                      <p:to>
                                        <p:strVal val="hidden"/>
                                      </p:to>
                                    </p:set>
                                  </p:childTnLst>
                                </p:cTn>
                              </p:par>
                              <p:par>
                                <p:cTn id="87" presetID="53" presetClass="exit" presetSubtype="32" fill="hold" nodeType="withEffect">
                                  <p:stCondLst>
                                    <p:cond delay="0"/>
                                  </p:stCondLst>
                                  <p:childTnLst>
                                    <p:anim calcmode="lin" valueType="num">
                                      <p:cBhvr>
                                        <p:cTn id="88" dur="500"/>
                                        <p:tgtEl>
                                          <p:spTgt spid="765955">
                                            <p:txEl>
                                              <p:pRg st="9" end="9"/>
                                            </p:txEl>
                                          </p:spTgt>
                                        </p:tgtEl>
                                        <p:attrNameLst>
                                          <p:attrName>ppt_w</p:attrName>
                                        </p:attrNameLst>
                                      </p:cBhvr>
                                      <p:tavLst>
                                        <p:tav tm="0">
                                          <p:val>
                                            <p:strVal val="ppt_w"/>
                                          </p:val>
                                        </p:tav>
                                        <p:tav tm="100000">
                                          <p:val>
                                            <p:fltVal val="0"/>
                                          </p:val>
                                        </p:tav>
                                      </p:tavLst>
                                    </p:anim>
                                    <p:anim calcmode="lin" valueType="num">
                                      <p:cBhvr>
                                        <p:cTn id="89" dur="500"/>
                                        <p:tgtEl>
                                          <p:spTgt spid="765955">
                                            <p:txEl>
                                              <p:pRg st="9" end="9"/>
                                            </p:txEl>
                                          </p:spTgt>
                                        </p:tgtEl>
                                        <p:attrNameLst>
                                          <p:attrName>ppt_h</p:attrName>
                                        </p:attrNameLst>
                                      </p:cBhvr>
                                      <p:tavLst>
                                        <p:tav tm="0">
                                          <p:val>
                                            <p:strVal val="ppt_h"/>
                                          </p:val>
                                        </p:tav>
                                        <p:tav tm="100000">
                                          <p:val>
                                            <p:fltVal val="0"/>
                                          </p:val>
                                        </p:tav>
                                      </p:tavLst>
                                    </p:anim>
                                    <p:animEffect transition="out" filter="fade">
                                      <p:cBhvr>
                                        <p:cTn id="90" dur="500"/>
                                        <p:tgtEl>
                                          <p:spTgt spid="765955">
                                            <p:txEl>
                                              <p:pRg st="9" end="9"/>
                                            </p:txEl>
                                          </p:spTgt>
                                        </p:tgtEl>
                                      </p:cBhvr>
                                    </p:animEffect>
                                    <p:set>
                                      <p:cBhvr>
                                        <p:cTn id="91" dur="1" fill="hold">
                                          <p:stCondLst>
                                            <p:cond delay="499"/>
                                          </p:stCondLst>
                                        </p:cTn>
                                        <p:tgtEl>
                                          <p:spTgt spid="765955">
                                            <p:txEl>
                                              <p:pRg st="9" end="9"/>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5" name="Rectangle 3">
            <a:extLst>
              <a:ext uri="{FF2B5EF4-FFF2-40B4-BE49-F238E27FC236}">
                <a16:creationId xmlns:a16="http://schemas.microsoft.com/office/drawing/2014/main" id="{C244BF20-D26D-A8F7-4008-4BA941B4C6E5}"/>
              </a:ext>
            </a:extLst>
          </p:cNvPr>
          <p:cNvSpPr>
            <a:spLocks noGrp="1" noChangeArrowheads="1"/>
          </p:cNvSpPr>
          <p:nvPr>
            <p:ph idx="1"/>
          </p:nvPr>
        </p:nvSpPr>
        <p:spPr bwMode="auto">
          <a:xfrm>
            <a:off x="431801" y="1240367"/>
            <a:ext cx="10951633" cy="5452533"/>
          </a:xfrm>
        </p:spPr>
        <p:txBody>
          <a:bodyPr vert="horz" wrap="square" numCol="1" anchor="t" anchorCtr="0" compatLnSpc="1">
            <a:prstTxWarp prst="textNoShape">
              <a:avLst/>
            </a:prstTxWarp>
          </a:bodyPr>
          <a:lstStyle/>
          <a:p>
            <a:pPr>
              <a:lnSpc>
                <a:spcPts val="3733"/>
              </a:lnSpc>
              <a:buClrTx/>
              <a:buFont typeface="Wingdings" panose="05000000000000000000" pitchFamily="2" charset="2"/>
              <a:buChar char="Ø"/>
              <a:defRPr/>
            </a:pPr>
            <a:r>
              <a:rPr lang="zh-CN" altLang="en-US" sz="3333" b="1" dirty="0">
                <a:cs typeface="Times New Roman" panose="02020603050405020304" pitchFamily="18" charset="0"/>
              </a:rPr>
              <a:t> </a:t>
            </a:r>
            <a:r>
              <a:rPr lang="zh-CN" altLang="en-US" sz="3333" b="1" dirty="0">
                <a:solidFill>
                  <a:srgbClr val="2D83F4"/>
                </a:solidFill>
                <a:cs typeface="Times New Roman" panose="02020603050405020304" pitchFamily="18" charset="0"/>
              </a:rPr>
              <a:t>语句</a:t>
            </a:r>
            <a:r>
              <a:rPr lang="zh-CN" altLang="en-US" sz="3333" b="1" dirty="0">
                <a:cs typeface="Times New Roman" panose="02020603050405020304" pitchFamily="18" charset="0"/>
              </a:rPr>
              <a:t>的数据流模式</a:t>
            </a:r>
            <a:endParaRPr lang="en-US" altLang="zh-CN" sz="3333" b="1" dirty="0">
              <a:cs typeface="Times New Roman" panose="02020603050405020304" pitchFamily="18" charset="0"/>
            </a:endParaRPr>
          </a:p>
          <a:p>
            <a:pPr lvl="1">
              <a:lnSpc>
                <a:spcPts val="3733"/>
              </a:lnSpc>
              <a:buClrTx/>
              <a:buFont typeface="Wingdings" panose="05000000000000000000" pitchFamily="2" charset="2"/>
              <a:buChar char="Ø"/>
              <a:defRPr/>
            </a:pPr>
            <a:r>
              <a:rPr lang="en-US" altLang="zh-CN" sz="3333" b="1" i="1" dirty="0">
                <a:solidFill>
                  <a:schemeClr val="tx1"/>
                </a:solidFill>
                <a:cs typeface="Times New Roman" panose="02020603050405020304" pitchFamily="18" charset="0"/>
              </a:rPr>
              <a:t> </a:t>
            </a:r>
            <a:r>
              <a:rPr lang="en-US" altLang="zh-CN" b="1" i="1" dirty="0">
                <a:solidFill>
                  <a:srgbClr val="2D83F4"/>
                </a:solidFill>
                <a:cs typeface="Times New Roman" panose="02020603050405020304" pitchFamily="18" charset="0"/>
              </a:rPr>
              <a:t>IN</a:t>
            </a:r>
            <a:r>
              <a:rPr lang="en-US" altLang="zh-CN" b="1" dirty="0">
                <a:solidFill>
                  <a:srgbClr val="2D83F4"/>
                </a:solidFill>
                <a:cs typeface="Times New Roman" panose="02020603050405020304" pitchFamily="18" charset="0"/>
              </a:rPr>
              <a:t>[</a:t>
            </a:r>
            <a:r>
              <a:rPr lang="en-US" altLang="zh-CN" b="1" i="1" dirty="0">
                <a:solidFill>
                  <a:srgbClr val="2D83F4"/>
                </a:solidFill>
                <a:cs typeface="Times New Roman" panose="02020603050405020304" pitchFamily="18" charset="0"/>
              </a:rPr>
              <a:t>s</a:t>
            </a:r>
            <a:r>
              <a:rPr lang="en-US" altLang="zh-CN" b="1" dirty="0">
                <a:solidFill>
                  <a:srgbClr val="2D83F4"/>
                </a:solidFill>
                <a:cs typeface="Times New Roman" panose="02020603050405020304" pitchFamily="18" charset="0"/>
              </a:rPr>
              <a:t>]:</a:t>
            </a:r>
            <a:r>
              <a:rPr lang="en-US" altLang="zh-CN" b="1" dirty="0">
                <a:solidFill>
                  <a:schemeClr val="tx1"/>
                </a:solidFill>
                <a:cs typeface="Times New Roman" panose="02020603050405020304" pitchFamily="18" charset="0"/>
              </a:rPr>
              <a:t>	</a:t>
            </a:r>
            <a:r>
              <a:rPr lang="zh-CN" altLang="en-US" b="1" dirty="0">
                <a:solidFill>
                  <a:schemeClr val="tx1"/>
                </a:solidFill>
                <a:cs typeface="Times New Roman" panose="02020603050405020304" pitchFamily="18" charset="0"/>
              </a:rPr>
              <a:t>语句</a:t>
            </a:r>
            <a:r>
              <a:rPr lang="en-US" altLang="zh-CN" b="1" i="1" dirty="0">
                <a:solidFill>
                  <a:schemeClr val="tx1"/>
                </a:solidFill>
                <a:cs typeface="Times New Roman" panose="02020603050405020304" pitchFamily="18" charset="0"/>
              </a:rPr>
              <a:t>s</a:t>
            </a:r>
            <a:r>
              <a:rPr lang="zh-CN" altLang="en-US" b="1" dirty="0">
                <a:solidFill>
                  <a:schemeClr val="tx1"/>
                </a:solidFill>
                <a:cs typeface="Times New Roman" panose="02020603050405020304" pitchFamily="18" charset="0"/>
              </a:rPr>
              <a:t>之前的数据流值</a:t>
            </a:r>
            <a:endParaRPr lang="en-US" altLang="zh-CN" b="1" i="1" dirty="0">
              <a:solidFill>
                <a:schemeClr val="tx1"/>
              </a:solidFill>
              <a:cs typeface="Times New Roman" panose="02020603050405020304" pitchFamily="18" charset="0"/>
            </a:endParaRPr>
          </a:p>
          <a:p>
            <a:pPr lvl="1">
              <a:lnSpc>
                <a:spcPts val="3733"/>
              </a:lnSpc>
              <a:buNone/>
              <a:defRPr/>
            </a:pPr>
            <a:r>
              <a:rPr lang="en-US" altLang="zh-CN" b="1" dirty="0">
                <a:solidFill>
                  <a:schemeClr val="tx1"/>
                </a:solidFill>
                <a:cs typeface="Times New Roman" panose="02020603050405020304" pitchFamily="18" charset="0"/>
              </a:rPr>
              <a:t>	 </a:t>
            </a:r>
            <a:r>
              <a:rPr lang="en-US" altLang="zh-CN" b="1" i="1" dirty="0">
                <a:solidFill>
                  <a:srgbClr val="2D83F4"/>
                </a:solidFill>
                <a:cs typeface="Times New Roman" panose="02020603050405020304" pitchFamily="18" charset="0"/>
              </a:rPr>
              <a:t>OUT</a:t>
            </a:r>
            <a:r>
              <a:rPr lang="en-US" altLang="zh-CN" b="1" dirty="0">
                <a:solidFill>
                  <a:srgbClr val="2D83F4"/>
                </a:solidFill>
                <a:cs typeface="Times New Roman" panose="02020603050405020304" pitchFamily="18" charset="0"/>
              </a:rPr>
              <a:t>[</a:t>
            </a:r>
            <a:r>
              <a:rPr lang="en-US" altLang="zh-CN" b="1" i="1" dirty="0">
                <a:solidFill>
                  <a:srgbClr val="2D83F4"/>
                </a:solidFill>
                <a:cs typeface="Times New Roman" panose="02020603050405020304" pitchFamily="18" charset="0"/>
              </a:rPr>
              <a:t>s</a:t>
            </a:r>
            <a:r>
              <a:rPr lang="en-US" altLang="zh-CN" b="1" dirty="0">
                <a:solidFill>
                  <a:srgbClr val="2D83F4"/>
                </a:solidFill>
                <a:cs typeface="Times New Roman" panose="02020603050405020304" pitchFamily="18" charset="0"/>
              </a:rPr>
              <a:t>]:	</a:t>
            </a:r>
            <a:r>
              <a:rPr lang="zh-CN" altLang="en-US" b="1" dirty="0">
                <a:solidFill>
                  <a:schemeClr val="tx1"/>
                </a:solidFill>
                <a:cs typeface="Times New Roman" panose="02020603050405020304" pitchFamily="18" charset="0"/>
              </a:rPr>
              <a:t>语句</a:t>
            </a:r>
            <a:r>
              <a:rPr lang="en-US" altLang="zh-CN" b="1" i="1" dirty="0">
                <a:solidFill>
                  <a:schemeClr val="tx1"/>
                </a:solidFill>
                <a:cs typeface="Times New Roman" panose="02020603050405020304" pitchFamily="18" charset="0"/>
              </a:rPr>
              <a:t>s</a:t>
            </a:r>
            <a:r>
              <a:rPr lang="zh-CN" altLang="en-US" b="1" dirty="0">
                <a:solidFill>
                  <a:schemeClr val="tx1"/>
                </a:solidFill>
                <a:cs typeface="Times New Roman" panose="02020603050405020304" pitchFamily="18" charset="0"/>
              </a:rPr>
              <a:t>之后的数据流值</a:t>
            </a:r>
            <a:endParaRPr lang="en-US" altLang="zh-CN" b="1" i="1" dirty="0">
              <a:solidFill>
                <a:schemeClr val="tx1"/>
              </a:solidFill>
              <a:cs typeface="Times New Roman" panose="02020603050405020304" pitchFamily="18" charset="0"/>
            </a:endParaRPr>
          </a:p>
          <a:p>
            <a:pPr lvl="1">
              <a:lnSpc>
                <a:spcPts val="3733"/>
              </a:lnSpc>
              <a:buClrTx/>
              <a:buFont typeface="Wingdings" panose="05000000000000000000" pitchFamily="2" charset="2"/>
              <a:buChar char="Ø"/>
              <a:defRPr/>
            </a:pPr>
            <a:r>
              <a:rPr lang="en-US" altLang="zh-CN" sz="3333" b="1" i="1" dirty="0">
                <a:solidFill>
                  <a:schemeClr val="tx1"/>
                </a:solidFill>
                <a:cs typeface="Times New Roman" panose="02020603050405020304" pitchFamily="18" charset="0"/>
              </a:rPr>
              <a:t> </a:t>
            </a:r>
            <a:r>
              <a:rPr lang="en-US" altLang="zh-CN" sz="3333" b="1" i="1" dirty="0">
                <a:solidFill>
                  <a:srgbClr val="2D83F4"/>
                </a:solidFill>
                <a:cs typeface="Times New Roman" panose="02020603050405020304" pitchFamily="18" charset="0"/>
              </a:rPr>
              <a:t>f</a:t>
            </a:r>
            <a:r>
              <a:rPr lang="en-US" altLang="zh-CN" sz="3333" b="1" i="1" baseline="-30000" dirty="0">
                <a:solidFill>
                  <a:srgbClr val="2D83F4"/>
                </a:solidFill>
                <a:cs typeface="Times New Roman" panose="02020603050405020304" pitchFamily="18" charset="0"/>
              </a:rPr>
              <a:t>s</a:t>
            </a:r>
            <a:r>
              <a:rPr lang="zh-CN" altLang="en-US" sz="3333" b="1" dirty="0">
                <a:solidFill>
                  <a:srgbClr val="2D83F4"/>
                </a:solidFill>
                <a:cs typeface="Times New Roman" panose="02020603050405020304" pitchFamily="18" charset="0"/>
              </a:rPr>
              <a:t>：</a:t>
            </a:r>
            <a:r>
              <a:rPr lang="zh-CN" altLang="en-US" sz="3333" b="1" dirty="0">
                <a:solidFill>
                  <a:schemeClr val="tx1"/>
                </a:solidFill>
                <a:cs typeface="Times New Roman" panose="02020603050405020304" pitchFamily="18" charset="0"/>
              </a:rPr>
              <a:t>语句</a:t>
            </a:r>
            <a:r>
              <a:rPr lang="en-US" altLang="zh-CN" sz="3333" b="1" i="1" dirty="0">
                <a:solidFill>
                  <a:schemeClr val="tx1"/>
                </a:solidFill>
                <a:cs typeface="Times New Roman" panose="02020603050405020304" pitchFamily="18" charset="0"/>
              </a:rPr>
              <a:t>s</a:t>
            </a:r>
            <a:r>
              <a:rPr lang="zh-CN" altLang="en-US" sz="3333" b="1" dirty="0">
                <a:solidFill>
                  <a:schemeClr val="tx1"/>
                </a:solidFill>
                <a:cs typeface="Times New Roman" panose="02020603050405020304" pitchFamily="18" charset="0"/>
              </a:rPr>
              <a:t>的</a:t>
            </a:r>
            <a:r>
              <a:rPr lang="zh-CN" altLang="en-US" sz="3333" b="1" dirty="0">
                <a:solidFill>
                  <a:srgbClr val="FF0000"/>
                </a:solidFill>
                <a:cs typeface="Times New Roman" panose="02020603050405020304" pitchFamily="18" charset="0"/>
              </a:rPr>
              <a:t>传递函数</a:t>
            </a:r>
            <a:r>
              <a:rPr lang="en-US" altLang="zh-CN" sz="2667" b="1" dirty="0">
                <a:solidFill>
                  <a:schemeClr val="tx1"/>
                </a:solidFill>
                <a:cs typeface="Times New Roman" panose="02020603050405020304" pitchFamily="18" charset="0"/>
              </a:rPr>
              <a:t>(transfer function)</a:t>
            </a:r>
            <a:endParaRPr lang="en-US" altLang="zh-CN" sz="3333" b="1" i="1" dirty="0">
              <a:solidFill>
                <a:schemeClr val="tx1"/>
              </a:solidFill>
              <a:cs typeface="Times New Roman" panose="02020603050405020304" pitchFamily="18" charset="0"/>
            </a:endParaRPr>
          </a:p>
          <a:p>
            <a:pPr lvl="2">
              <a:lnSpc>
                <a:spcPts val="3733"/>
              </a:lnSpc>
              <a:buClrTx/>
              <a:buFont typeface="Wingdings" panose="05000000000000000000" pitchFamily="2" charset="2"/>
              <a:buChar char="Ø"/>
              <a:defRPr/>
            </a:pPr>
            <a:r>
              <a:rPr lang="zh-CN" altLang="en-US" sz="2933" b="1" dirty="0">
                <a:cs typeface="Times New Roman" panose="02020603050405020304" pitchFamily="18" charset="0"/>
              </a:rPr>
              <a:t>一个赋值语句</a:t>
            </a:r>
            <a:r>
              <a:rPr lang="en-US" altLang="zh-CN" sz="2933" b="1" i="1" dirty="0">
                <a:cs typeface="Times New Roman" panose="02020603050405020304" pitchFamily="18" charset="0"/>
              </a:rPr>
              <a:t>s</a:t>
            </a:r>
            <a:r>
              <a:rPr lang="zh-CN" altLang="en-US" sz="2933" b="1" dirty="0">
                <a:cs typeface="Times New Roman" panose="02020603050405020304" pitchFamily="18" charset="0"/>
              </a:rPr>
              <a:t>之前和之后的数据流值的关系</a:t>
            </a:r>
            <a:endParaRPr lang="en-US" altLang="zh-CN" sz="2933" b="1" dirty="0">
              <a:cs typeface="Times New Roman" panose="02020603050405020304" pitchFamily="18" charset="0"/>
            </a:endParaRPr>
          </a:p>
          <a:p>
            <a:pPr lvl="1">
              <a:lnSpc>
                <a:spcPts val="4267"/>
              </a:lnSpc>
              <a:buClrTx/>
              <a:buFont typeface="Wingdings" panose="05000000000000000000" pitchFamily="2" charset="2"/>
              <a:buChar char="Ø"/>
              <a:defRPr/>
            </a:pPr>
            <a:r>
              <a:rPr lang="zh-CN" altLang="en-US" sz="3333" b="1" dirty="0">
                <a:solidFill>
                  <a:schemeClr val="tx1"/>
                </a:solidFill>
                <a:cs typeface="Times New Roman" panose="02020603050405020304" pitchFamily="18" charset="0"/>
              </a:rPr>
              <a:t>基本块中相邻两个语句之间的数据流值的关系</a:t>
            </a:r>
            <a:endParaRPr lang="en-US" altLang="zh-CN" sz="3333" b="1" dirty="0">
              <a:solidFill>
                <a:schemeClr val="tx1"/>
              </a:solidFill>
              <a:cs typeface="Times New Roman" panose="02020603050405020304" pitchFamily="18" charset="0"/>
            </a:endParaRPr>
          </a:p>
          <a:p>
            <a:pPr lvl="2">
              <a:lnSpc>
                <a:spcPts val="4267"/>
              </a:lnSpc>
              <a:buClrTx/>
              <a:buFont typeface="Wingdings" panose="05000000000000000000" pitchFamily="2" charset="2"/>
              <a:buChar char="Ø"/>
              <a:defRPr/>
            </a:pPr>
            <a:r>
              <a:rPr lang="zh-CN" altLang="en-US" sz="2933" b="1" dirty="0">
                <a:solidFill>
                  <a:prstClr val="black"/>
                </a:solidFill>
                <a:cs typeface="Times New Roman" panose="02020603050405020304" pitchFamily="18" charset="0"/>
              </a:rPr>
              <a:t>设基本块</a:t>
            </a:r>
            <a:r>
              <a:rPr lang="en-US" altLang="zh-CN" sz="2933" b="1" i="1" dirty="0">
                <a:solidFill>
                  <a:prstClr val="black"/>
                </a:solidFill>
                <a:cs typeface="Times New Roman" panose="02020603050405020304" pitchFamily="18" charset="0"/>
              </a:rPr>
              <a:t>B</a:t>
            </a:r>
            <a:r>
              <a:rPr lang="zh-CN" altLang="en-US" sz="2933" b="1" dirty="0">
                <a:solidFill>
                  <a:prstClr val="black"/>
                </a:solidFill>
                <a:cs typeface="Times New Roman" panose="02020603050405020304" pitchFamily="18" charset="0"/>
              </a:rPr>
              <a:t>由语句</a:t>
            </a:r>
            <a:r>
              <a:rPr lang="en-US" altLang="zh-CN" sz="2933" b="1" i="1" dirty="0">
                <a:solidFill>
                  <a:prstClr val="black"/>
                </a:solidFill>
                <a:ea typeface="楷体_GB2312"/>
                <a:cs typeface="Times New Roman" panose="02020603050405020304" pitchFamily="18" charset="0"/>
              </a:rPr>
              <a:t>s</a:t>
            </a:r>
            <a:r>
              <a:rPr lang="en-US" altLang="zh-CN" sz="2933" b="1" i="1" baseline="-30000" dirty="0">
                <a:solidFill>
                  <a:prstClr val="black"/>
                </a:solidFill>
                <a:cs typeface="Times New Roman" panose="02020603050405020304" pitchFamily="18" charset="0"/>
              </a:rPr>
              <a:t>1</a:t>
            </a:r>
            <a:r>
              <a:rPr lang="en-US" altLang="zh-CN" sz="2933" b="1" i="1" dirty="0">
                <a:solidFill>
                  <a:prstClr val="black"/>
                </a:solidFill>
                <a:ea typeface="楷体_GB2312"/>
                <a:cs typeface="Times New Roman" panose="02020603050405020304" pitchFamily="18" charset="0"/>
              </a:rPr>
              <a:t>, s</a:t>
            </a:r>
            <a:r>
              <a:rPr lang="en-US" altLang="zh-CN" sz="2933" b="1" i="1" baseline="-30000" dirty="0">
                <a:solidFill>
                  <a:prstClr val="black"/>
                </a:solidFill>
                <a:cs typeface="Times New Roman" panose="02020603050405020304" pitchFamily="18" charset="0"/>
              </a:rPr>
              <a:t>2</a:t>
            </a:r>
            <a:r>
              <a:rPr lang="en-US" altLang="zh-CN" sz="2933" b="1" i="1" dirty="0">
                <a:solidFill>
                  <a:prstClr val="black"/>
                </a:solidFill>
                <a:ea typeface="楷体_GB2312"/>
                <a:cs typeface="Times New Roman" panose="02020603050405020304" pitchFamily="18" charset="0"/>
              </a:rPr>
              <a:t>, … , </a:t>
            </a:r>
            <a:r>
              <a:rPr lang="en-US" altLang="zh-CN" sz="2933" b="1" i="1" dirty="0" err="1">
                <a:solidFill>
                  <a:prstClr val="black"/>
                </a:solidFill>
                <a:ea typeface="楷体_GB2312"/>
                <a:cs typeface="Times New Roman" panose="02020603050405020304" pitchFamily="18" charset="0"/>
              </a:rPr>
              <a:t>s</a:t>
            </a:r>
            <a:r>
              <a:rPr lang="en-US" altLang="zh-CN" sz="2933" b="1" i="1" baseline="-30000" dirty="0" err="1">
                <a:solidFill>
                  <a:prstClr val="black"/>
                </a:solidFill>
                <a:cs typeface="Times New Roman" panose="02020603050405020304" pitchFamily="18" charset="0"/>
              </a:rPr>
              <a:t>n</a:t>
            </a:r>
            <a:r>
              <a:rPr lang="en-US" altLang="zh-CN" sz="2933" b="1" dirty="0">
                <a:solidFill>
                  <a:prstClr val="black"/>
                </a:solidFill>
                <a:cs typeface="Times New Roman" panose="02020603050405020304" pitchFamily="18" charset="0"/>
              </a:rPr>
              <a:t> </a:t>
            </a:r>
            <a:r>
              <a:rPr lang="zh-CN" altLang="en-US" sz="2933" b="1" dirty="0">
                <a:solidFill>
                  <a:prstClr val="black"/>
                </a:solidFill>
                <a:cs typeface="Times New Roman" panose="02020603050405020304" pitchFamily="18" charset="0"/>
              </a:rPr>
              <a:t>顺序组成，则</a:t>
            </a:r>
            <a:endParaRPr lang="en-US" altLang="zh-CN" sz="2933" b="1" dirty="0">
              <a:solidFill>
                <a:prstClr val="black"/>
              </a:solidFill>
              <a:cs typeface="Times New Roman" panose="02020603050405020304" pitchFamily="18" charset="0"/>
            </a:endParaRPr>
          </a:p>
          <a:p>
            <a:pPr marL="836062" lvl="2" indent="0">
              <a:lnSpc>
                <a:spcPts val="4267"/>
              </a:lnSpc>
              <a:buClrTx/>
              <a:buNone/>
              <a:defRPr/>
            </a:pPr>
            <a:r>
              <a:rPr lang="en-US" altLang="zh-CN" sz="2933" b="1" i="1" dirty="0">
                <a:solidFill>
                  <a:prstClr val="black"/>
                </a:solidFill>
                <a:ea typeface="楷体_GB2312"/>
                <a:cs typeface="Times New Roman" panose="02020603050405020304" pitchFamily="18" charset="0"/>
              </a:rPr>
              <a:t>                  </a:t>
            </a:r>
            <a:r>
              <a:rPr lang="en-US" altLang="zh-CN" sz="2933" b="1" i="1" dirty="0">
                <a:solidFill>
                  <a:srgbClr val="2D83F4"/>
                </a:solidFill>
                <a:ea typeface="楷体_GB2312"/>
                <a:cs typeface="Times New Roman" panose="02020603050405020304" pitchFamily="18" charset="0"/>
              </a:rPr>
              <a:t>IN</a:t>
            </a:r>
            <a:r>
              <a:rPr lang="en-US" altLang="zh-CN" sz="2933" b="1" dirty="0">
                <a:solidFill>
                  <a:srgbClr val="2D83F4"/>
                </a:solidFill>
                <a:ea typeface="楷体_GB2312"/>
                <a:cs typeface="Times New Roman" panose="02020603050405020304" pitchFamily="18" charset="0"/>
              </a:rPr>
              <a:t>[</a:t>
            </a:r>
            <a:r>
              <a:rPr lang="en-US" altLang="zh-CN" sz="2933" b="1" i="1" dirty="0">
                <a:solidFill>
                  <a:srgbClr val="2D83F4"/>
                </a:solidFill>
                <a:ea typeface="楷体_GB2312"/>
                <a:cs typeface="Times New Roman" panose="02020603050405020304" pitchFamily="18" charset="0"/>
              </a:rPr>
              <a:t>s</a:t>
            </a:r>
            <a:r>
              <a:rPr lang="en-US" altLang="zh-CN" sz="2933" b="1" i="1" baseline="-30000" dirty="0">
                <a:solidFill>
                  <a:srgbClr val="2D83F4"/>
                </a:solidFill>
                <a:cs typeface="Times New Roman" panose="02020603050405020304" pitchFamily="18" charset="0"/>
              </a:rPr>
              <a:t>i+1</a:t>
            </a:r>
            <a:r>
              <a:rPr lang="en-US" altLang="zh-CN" sz="2933" b="1" dirty="0">
                <a:solidFill>
                  <a:srgbClr val="2D83F4"/>
                </a:solidFill>
                <a:ea typeface="楷体_GB2312"/>
                <a:cs typeface="Times New Roman" panose="02020603050405020304" pitchFamily="18" charset="0"/>
              </a:rPr>
              <a:t>]= </a:t>
            </a:r>
            <a:r>
              <a:rPr lang="en-US" altLang="zh-CN" sz="2933" b="1" i="1" dirty="0">
                <a:solidFill>
                  <a:srgbClr val="2D83F4"/>
                </a:solidFill>
                <a:ea typeface="楷体_GB2312"/>
                <a:cs typeface="Times New Roman" panose="02020603050405020304" pitchFamily="18" charset="0"/>
              </a:rPr>
              <a:t>OUT</a:t>
            </a:r>
            <a:r>
              <a:rPr lang="en-US" altLang="zh-CN" sz="2933" b="1" dirty="0">
                <a:solidFill>
                  <a:srgbClr val="2D83F4"/>
                </a:solidFill>
                <a:ea typeface="楷体_GB2312"/>
                <a:cs typeface="Times New Roman" panose="02020603050405020304" pitchFamily="18" charset="0"/>
              </a:rPr>
              <a:t>[</a:t>
            </a:r>
            <a:r>
              <a:rPr lang="en-US" altLang="zh-CN" sz="2933" b="1" i="1" dirty="0" err="1">
                <a:solidFill>
                  <a:srgbClr val="2D83F4"/>
                </a:solidFill>
                <a:ea typeface="楷体_GB2312"/>
                <a:cs typeface="Times New Roman" panose="02020603050405020304" pitchFamily="18" charset="0"/>
              </a:rPr>
              <a:t>s</a:t>
            </a:r>
            <a:r>
              <a:rPr lang="en-US" altLang="zh-CN" sz="2933" b="1" i="1" baseline="-30000" dirty="0" err="1">
                <a:solidFill>
                  <a:srgbClr val="2D83F4"/>
                </a:solidFill>
                <a:cs typeface="Times New Roman" panose="02020603050405020304" pitchFamily="18" charset="0"/>
              </a:rPr>
              <a:t>i</a:t>
            </a:r>
            <a:r>
              <a:rPr lang="en-US" altLang="zh-CN" sz="2933" b="1" dirty="0">
                <a:solidFill>
                  <a:srgbClr val="2D83F4"/>
                </a:solidFill>
                <a:ea typeface="楷体_GB2312"/>
                <a:cs typeface="Times New Roman" panose="02020603050405020304" pitchFamily="18" charset="0"/>
              </a:rPr>
              <a:t>]  </a:t>
            </a:r>
            <a:r>
              <a:rPr lang="en-US" altLang="zh-CN" sz="2933" b="1" i="1" dirty="0">
                <a:solidFill>
                  <a:prstClr val="black"/>
                </a:solidFill>
                <a:ea typeface="楷体_GB2312"/>
                <a:cs typeface="Times New Roman" panose="02020603050405020304" pitchFamily="18" charset="0"/>
              </a:rPr>
              <a:t>i</a:t>
            </a:r>
            <a:r>
              <a:rPr lang="en-US" altLang="zh-CN" sz="2933" b="1" dirty="0">
                <a:solidFill>
                  <a:prstClr val="black"/>
                </a:solidFill>
                <a:ea typeface="楷体_GB2312"/>
                <a:cs typeface="Times New Roman" panose="02020603050405020304" pitchFamily="18" charset="0"/>
              </a:rPr>
              <a:t>=1, 2, … , </a:t>
            </a:r>
            <a:r>
              <a:rPr lang="en-US" altLang="zh-CN" sz="2933" b="1" i="1" dirty="0">
                <a:solidFill>
                  <a:prstClr val="black"/>
                </a:solidFill>
                <a:ea typeface="楷体_GB2312"/>
                <a:cs typeface="Times New Roman" panose="02020603050405020304" pitchFamily="18" charset="0"/>
              </a:rPr>
              <a:t>n</a:t>
            </a:r>
            <a:r>
              <a:rPr lang="en-US" altLang="zh-CN" sz="2933" b="1" dirty="0">
                <a:solidFill>
                  <a:prstClr val="black"/>
                </a:solidFill>
                <a:ea typeface="楷体_GB2312"/>
                <a:cs typeface="Times New Roman" panose="02020603050405020304" pitchFamily="18" charset="0"/>
              </a:rPr>
              <a:t>-1 </a:t>
            </a:r>
            <a:endParaRPr lang="zh-CN" altLang="en-US" sz="2933" b="1" dirty="0">
              <a:solidFill>
                <a:prstClr val="black"/>
              </a:solidFill>
              <a:ea typeface="楷体_GB2312"/>
              <a:cs typeface="Times New Roman" panose="02020603050405020304" pitchFamily="18" charset="0"/>
            </a:endParaRPr>
          </a:p>
          <a:p>
            <a:pPr lvl="2">
              <a:lnSpc>
                <a:spcPts val="3733"/>
              </a:lnSpc>
              <a:buClrTx/>
              <a:buFont typeface="Wingdings" panose="05000000000000000000" pitchFamily="2" charset="2"/>
              <a:buChar char="Ø"/>
              <a:defRPr/>
            </a:pPr>
            <a:endParaRPr lang="en-US" altLang="zh-CN" sz="2933" b="1" dirty="0">
              <a:cs typeface="Times New Roman" panose="02020603050405020304" pitchFamily="18" charset="0"/>
            </a:endParaRPr>
          </a:p>
        </p:txBody>
      </p:sp>
      <p:sp>
        <p:nvSpPr>
          <p:cNvPr id="13315" name="Rectangle 2">
            <a:extLst>
              <a:ext uri="{FF2B5EF4-FFF2-40B4-BE49-F238E27FC236}">
                <a16:creationId xmlns:a16="http://schemas.microsoft.com/office/drawing/2014/main" id="{DF93345C-FB1D-ACC6-6830-0F1A447A2ED8}"/>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数据流分析模式</a:t>
            </a:r>
            <a:endParaRPr lang="en-US" altLang="zh-CN" sz="4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765955">
                                            <p:txEl>
                                              <p:pRg st="5" end="5"/>
                                            </p:txEl>
                                          </p:spTgt>
                                        </p:tgtEl>
                                        <p:attrNameLst>
                                          <p:attrName>style.visibility</p:attrName>
                                        </p:attrNameLst>
                                      </p:cBhvr>
                                      <p:to>
                                        <p:strVal val="visible"/>
                                      </p:to>
                                    </p:set>
                                    <p:anim calcmode="lin" valueType="num">
                                      <p:cBhvr>
                                        <p:cTn id="7" dur="500" fill="hold"/>
                                        <p:tgtEl>
                                          <p:spTgt spid="765955">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765955">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765955">
                                            <p:txEl>
                                              <p:pRg st="5" end="5"/>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765955">
                                            <p:txEl>
                                              <p:pRg st="6" end="6"/>
                                            </p:txEl>
                                          </p:spTgt>
                                        </p:tgtEl>
                                        <p:attrNameLst>
                                          <p:attrName>style.visibility</p:attrName>
                                        </p:attrNameLst>
                                      </p:cBhvr>
                                      <p:to>
                                        <p:strVal val="visible"/>
                                      </p:to>
                                    </p:set>
                                    <p:anim calcmode="lin" valueType="num">
                                      <p:cBhvr>
                                        <p:cTn id="14" dur="500" fill="hold"/>
                                        <p:tgtEl>
                                          <p:spTgt spid="765955">
                                            <p:txEl>
                                              <p:pRg st="6" end="6"/>
                                            </p:txEl>
                                          </p:spTgt>
                                        </p:tgtEl>
                                        <p:attrNameLst>
                                          <p:attrName>ppt_w</p:attrName>
                                        </p:attrNameLst>
                                      </p:cBhvr>
                                      <p:tavLst>
                                        <p:tav tm="0">
                                          <p:val>
                                            <p:fltVal val="0"/>
                                          </p:val>
                                        </p:tav>
                                        <p:tav tm="100000">
                                          <p:val>
                                            <p:strVal val="#ppt_w"/>
                                          </p:val>
                                        </p:tav>
                                      </p:tavLst>
                                    </p:anim>
                                    <p:anim calcmode="lin" valueType="num">
                                      <p:cBhvr>
                                        <p:cTn id="15" dur="500" fill="hold"/>
                                        <p:tgtEl>
                                          <p:spTgt spid="765955">
                                            <p:txEl>
                                              <p:pRg st="6" end="6"/>
                                            </p:txEl>
                                          </p:spTgt>
                                        </p:tgtEl>
                                        <p:attrNameLst>
                                          <p:attrName>ppt_h</p:attrName>
                                        </p:attrNameLst>
                                      </p:cBhvr>
                                      <p:tavLst>
                                        <p:tav tm="0">
                                          <p:val>
                                            <p:fltVal val="0"/>
                                          </p:val>
                                        </p:tav>
                                        <p:tav tm="100000">
                                          <p:val>
                                            <p:strVal val="#ppt_h"/>
                                          </p:val>
                                        </p:tav>
                                      </p:tavLst>
                                    </p:anim>
                                    <p:animEffect transition="in" filter="fade">
                                      <p:cBhvr>
                                        <p:cTn id="16" dur="500"/>
                                        <p:tgtEl>
                                          <p:spTgt spid="765955">
                                            <p:txEl>
                                              <p:pRg st="6" end="6"/>
                                            </p:txEl>
                                          </p:spTgt>
                                        </p:tgtEl>
                                      </p:cBhvr>
                                    </p:animEffect>
                                  </p:childTnLst>
                                </p:cTn>
                              </p:par>
                              <p:par>
                                <p:cTn id="17" presetID="53" presetClass="entr" presetSubtype="0" fill="hold" nodeType="withEffect">
                                  <p:stCondLst>
                                    <p:cond delay="0"/>
                                  </p:stCondLst>
                                  <p:childTnLst>
                                    <p:set>
                                      <p:cBhvr>
                                        <p:cTn id="18" dur="1" fill="hold">
                                          <p:stCondLst>
                                            <p:cond delay="0"/>
                                          </p:stCondLst>
                                        </p:cTn>
                                        <p:tgtEl>
                                          <p:spTgt spid="765955">
                                            <p:txEl>
                                              <p:pRg st="7" end="7"/>
                                            </p:txEl>
                                          </p:spTgt>
                                        </p:tgtEl>
                                        <p:attrNameLst>
                                          <p:attrName>style.visibility</p:attrName>
                                        </p:attrNameLst>
                                      </p:cBhvr>
                                      <p:to>
                                        <p:strVal val="visible"/>
                                      </p:to>
                                    </p:set>
                                    <p:anim calcmode="lin" valueType="num">
                                      <p:cBhvr>
                                        <p:cTn id="19" dur="500" fill="hold"/>
                                        <p:tgtEl>
                                          <p:spTgt spid="765955">
                                            <p:txEl>
                                              <p:pRg st="7" end="7"/>
                                            </p:txEl>
                                          </p:spTgt>
                                        </p:tgtEl>
                                        <p:attrNameLst>
                                          <p:attrName>ppt_w</p:attrName>
                                        </p:attrNameLst>
                                      </p:cBhvr>
                                      <p:tavLst>
                                        <p:tav tm="0">
                                          <p:val>
                                            <p:fltVal val="0"/>
                                          </p:val>
                                        </p:tav>
                                        <p:tav tm="100000">
                                          <p:val>
                                            <p:strVal val="#ppt_w"/>
                                          </p:val>
                                        </p:tav>
                                      </p:tavLst>
                                    </p:anim>
                                    <p:anim calcmode="lin" valueType="num">
                                      <p:cBhvr>
                                        <p:cTn id="20" dur="500" fill="hold"/>
                                        <p:tgtEl>
                                          <p:spTgt spid="765955">
                                            <p:txEl>
                                              <p:pRg st="7" end="7"/>
                                            </p:txEl>
                                          </p:spTgt>
                                        </p:tgtEl>
                                        <p:attrNameLst>
                                          <p:attrName>ppt_h</p:attrName>
                                        </p:attrNameLst>
                                      </p:cBhvr>
                                      <p:tavLst>
                                        <p:tav tm="0">
                                          <p:val>
                                            <p:fltVal val="0"/>
                                          </p:val>
                                        </p:tav>
                                        <p:tav tm="100000">
                                          <p:val>
                                            <p:strVal val="#ppt_h"/>
                                          </p:val>
                                        </p:tav>
                                      </p:tavLst>
                                    </p:anim>
                                    <p:animEffect transition="in" filter="fade">
                                      <p:cBhvr>
                                        <p:cTn id="21" dur="500"/>
                                        <p:tgtEl>
                                          <p:spTgt spid="7659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1015065" cy="5637024"/>
          </a:xfrm>
        </p:spPr>
        <p:txBody>
          <a:bodyPr>
            <a:normAutofit lnSpcReduction="10000"/>
          </a:bodyPr>
          <a:lstStyle/>
          <a:p>
            <a:r>
              <a:rPr lang="zh-CN" altLang="en-US" dirty="0"/>
              <a:t>思路</a:t>
            </a:r>
            <a:r>
              <a:rPr lang="en-US" altLang="zh-CN" dirty="0"/>
              <a:t>1</a:t>
            </a:r>
            <a:r>
              <a:rPr lang="zh-CN" altLang="en-US" dirty="0"/>
              <a:t>：把常量提前计算出来</a:t>
            </a:r>
            <a:endParaRPr lang="en-US" altLang="zh-CN" dirty="0"/>
          </a:p>
          <a:p>
            <a:pPr lvl="1"/>
            <a:r>
              <a:rPr lang="zh-CN" altLang="en-US" dirty="0"/>
              <a:t>常量折叠</a:t>
            </a:r>
            <a:r>
              <a:rPr lang="en-US" altLang="zh-CN" dirty="0"/>
              <a:t>(</a:t>
            </a:r>
            <a:r>
              <a:rPr lang="zh-CN" altLang="en-US" dirty="0"/>
              <a:t>合并</a:t>
            </a:r>
            <a:r>
              <a:rPr lang="en-US" altLang="zh-CN" dirty="0"/>
              <a:t>) – Constant Folding</a:t>
            </a:r>
          </a:p>
          <a:p>
            <a:pPr marL="457200" lvl="1" indent="0">
              <a:buNone/>
            </a:pPr>
            <a:r>
              <a:rPr lang="en-US" altLang="zh-CN" dirty="0">
                <a:solidFill>
                  <a:schemeClr val="tx1"/>
                </a:solidFill>
              </a:rPr>
              <a:t>r2 = 2 * 3.14   </a:t>
            </a:r>
            <a:r>
              <a:rPr lang="zh-CN" altLang="en-US" dirty="0">
                <a:solidFill>
                  <a:schemeClr val="tx1"/>
                </a:solidFill>
              </a:rPr>
              <a:t>优化为</a:t>
            </a:r>
            <a:r>
              <a:rPr lang="en-US" altLang="zh-CN" dirty="0">
                <a:solidFill>
                  <a:schemeClr val="tx1"/>
                </a:solidFill>
              </a:rPr>
              <a:t>  r2 = 6.28</a:t>
            </a:r>
          </a:p>
          <a:p>
            <a:pPr lvl="1"/>
            <a:r>
              <a:rPr lang="zh-CN" altLang="en-US" dirty="0"/>
              <a:t>常量传播</a:t>
            </a:r>
            <a:r>
              <a:rPr lang="en-US" altLang="zh-CN" dirty="0"/>
              <a:t>(Constant Propagation)</a:t>
            </a:r>
          </a:p>
          <a:p>
            <a:pPr marL="457200" lvl="1" indent="0">
              <a:buNone/>
            </a:pPr>
            <a:r>
              <a:rPr lang="en-US" altLang="zh-CN" dirty="0">
                <a:solidFill>
                  <a:schemeClr val="tx1"/>
                </a:solidFill>
              </a:rPr>
              <a:t>(1) r2 = 4</a:t>
            </a:r>
          </a:p>
          <a:p>
            <a:pPr marL="457200" lvl="1" indent="0">
              <a:buNone/>
            </a:pPr>
            <a:r>
              <a:rPr lang="en-US" altLang="zh-CN" dirty="0">
                <a:solidFill>
                  <a:schemeClr val="tx1"/>
                </a:solidFill>
              </a:rPr>
              <a:t>(2) r3 = r1 + r2 </a:t>
            </a:r>
          </a:p>
          <a:p>
            <a:pPr marL="457200" lvl="1" indent="0">
              <a:buNone/>
            </a:pPr>
            <a:r>
              <a:rPr lang="zh-CN" altLang="en-US" dirty="0">
                <a:solidFill>
                  <a:schemeClr val="tx1"/>
                </a:solidFill>
              </a:rPr>
              <a:t>优化为</a:t>
            </a:r>
            <a:endParaRPr lang="en-US" altLang="zh-CN" dirty="0">
              <a:solidFill>
                <a:schemeClr val="tx1"/>
              </a:solidFill>
            </a:endParaRPr>
          </a:p>
          <a:p>
            <a:pPr marL="457200" lvl="1" indent="0">
              <a:buNone/>
            </a:pPr>
            <a:r>
              <a:rPr lang="en-US" altLang="zh-CN" dirty="0">
                <a:solidFill>
                  <a:schemeClr val="tx1"/>
                </a:solidFill>
              </a:rPr>
              <a:t>(1) r2 = 4</a:t>
            </a:r>
          </a:p>
          <a:p>
            <a:pPr marL="457200" lvl="1" indent="0">
              <a:buNone/>
            </a:pPr>
            <a:r>
              <a:rPr lang="en-US" altLang="zh-CN" dirty="0">
                <a:solidFill>
                  <a:schemeClr val="tx1"/>
                </a:solidFill>
              </a:rPr>
              <a:t>(2) r3 = r1 + 4</a:t>
            </a:r>
          </a:p>
          <a:p>
            <a:pPr marL="457200" lvl="1" indent="0">
              <a:buNone/>
            </a:pPr>
            <a:r>
              <a:rPr lang="zh-CN" altLang="en-US" dirty="0"/>
              <a:t>常量传播</a:t>
            </a:r>
            <a:r>
              <a:rPr lang="zh-CN" altLang="en-US" dirty="0">
                <a:solidFill>
                  <a:srgbClr val="0000FF"/>
                </a:solidFill>
              </a:rPr>
              <a:t>可能会导致更多的</a:t>
            </a:r>
            <a:r>
              <a:rPr lang="zh-CN" altLang="en-US" dirty="0"/>
              <a:t>常量折叠</a:t>
            </a:r>
            <a:r>
              <a:rPr lang="en-US" altLang="zh-CN" dirty="0"/>
              <a:t>(</a:t>
            </a:r>
            <a:r>
              <a:rPr lang="zh-CN" altLang="en-US" dirty="0"/>
              <a:t>合并</a:t>
            </a:r>
            <a:r>
              <a:rPr lang="en-US" altLang="zh-CN" dirty="0"/>
              <a:t>)</a:t>
            </a:r>
            <a:r>
              <a:rPr lang="en-US" altLang="zh-CN" dirty="0">
                <a:solidFill>
                  <a:srgbClr val="0000FF"/>
                </a:solidFill>
              </a:rPr>
              <a:t>; </a:t>
            </a:r>
          </a:p>
          <a:p>
            <a:pPr marL="457200" lvl="1" indent="0">
              <a:buNone/>
            </a:pPr>
            <a:r>
              <a:rPr lang="zh-CN" altLang="en-US" dirty="0">
                <a:solidFill>
                  <a:srgbClr val="0000FF"/>
                </a:solidFill>
              </a:rPr>
              <a:t>如果</a:t>
            </a:r>
            <a:r>
              <a:rPr lang="en-US" altLang="zh-CN" dirty="0">
                <a:solidFill>
                  <a:srgbClr val="0000FF"/>
                </a:solidFill>
              </a:rPr>
              <a:t>r2</a:t>
            </a:r>
            <a:r>
              <a:rPr lang="zh-CN" altLang="en-US" dirty="0">
                <a:solidFill>
                  <a:srgbClr val="0000FF"/>
                </a:solidFill>
              </a:rPr>
              <a:t>不再活跃，可进一步删除</a:t>
            </a:r>
            <a:r>
              <a:rPr lang="en-US" altLang="zh-CN" dirty="0">
                <a:solidFill>
                  <a:srgbClr val="0000FF"/>
                </a:solidFill>
              </a:rPr>
              <a:t>(1)-</a:t>
            </a:r>
            <a:r>
              <a:rPr lang="zh-CN" altLang="en-US" dirty="0"/>
              <a:t>死代码删除</a:t>
            </a:r>
            <a:endParaRPr lang="en-US" altLang="zh-CN" dirty="0"/>
          </a:p>
          <a:p>
            <a:pPr marL="457200" lvl="1" indent="0">
              <a:buNone/>
            </a:pPr>
            <a:r>
              <a:rPr lang="zh-CN" altLang="en-US" dirty="0"/>
              <a:t>常量传播</a:t>
            </a:r>
            <a:r>
              <a:rPr lang="zh-CN" altLang="en-US" dirty="0">
                <a:solidFill>
                  <a:srgbClr val="0000FF"/>
                </a:solidFill>
              </a:rPr>
              <a:t>可能导致分枝判断条件是常量，从而导致分枝的代码不需要执行，这种优化叫做</a:t>
            </a:r>
            <a:r>
              <a:rPr lang="zh-CN" altLang="en-US" dirty="0"/>
              <a:t>稀疏有条件的常数传播</a:t>
            </a:r>
            <a:r>
              <a:rPr lang="zh-CN" altLang="en-US" dirty="0">
                <a:solidFill>
                  <a:srgbClr val="0000FF"/>
                </a:solidFill>
              </a:rPr>
              <a:t>（</a:t>
            </a:r>
            <a:r>
              <a:rPr lang="en-US" altLang="zh-CN" dirty="0">
                <a:solidFill>
                  <a:srgbClr val="0000FF"/>
                </a:solidFill>
              </a:rPr>
              <a:t>Sparse Conditional Constant Propagation</a:t>
            </a:r>
            <a:r>
              <a:rPr lang="zh-CN" altLang="en-US" dirty="0"/>
              <a:t>）。</a:t>
            </a:r>
            <a:endParaRPr lang="en-US" altLang="zh-CN" dirty="0"/>
          </a:p>
          <a:p>
            <a:endParaRPr lang="zh-CN" altLang="en-US" dirty="0"/>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7</a:t>
            </a:fld>
            <a:endParaRPr lang="en-US" dirty="0"/>
          </a:p>
        </p:txBody>
      </p:sp>
    </p:spTree>
    <p:extLst>
      <p:ext uri="{BB962C8B-B14F-4D97-AF65-F5344CB8AC3E}">
        <p14:creationId xmlns:p14="http://schemas.microsoft.com/office/powerpoint/2010/main" val="28942925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3" name="Rectangle 3">
            <a:extLst>
              <a:ext uri="{FF2B5EF4-FFF2-40B4-BE49-F238E27FC236}">
                <a16:creationId xmlns:a16="http://schemas.microsoft.com/office/drawing/2014/main" id="{03D98079-6284-DBB0-A31E-FC8712D09F8F}"/>
              </a:ext>
            </a:extLst>
          </p:cNvPr>
          <p:cNvSpPr>
            <a:spLocks noGrp="1" noChangeArrowheads="1"/>
          </p:cNvSpPr>
          <p:nvPr>
            <p:ph idx="1"/>
          </p:nvPr>
        </p:nvSpPr>
        <p:spPr bwMode="auto">
          <a:xfrm>
            <a:off x="573618" y="1240367"/>
            <a:ext cx="10418233" cy="4301067"/>
          </a:xfrm>
        </p:spPr>
        <p:txBody>
          <a:bodyPr vert="horz" wrap="square" numCol="1" anchor="t" anchorCtr="0" compatLnSpc="1">
            <a:prstTxWarp prst="textNoShape">
              <a:avLst/>
            </a:prstTxWarp>
            <a:normAutofit fontScale="25000" lnSpcReduction="20000"/>
          </a:bodyPr>
          <a:lstStyle/>
          <a:p>
            <a:pPr>
              <a:lnSpc>
                <a:spcPts val="3600"/>
              </a:lnSpc>
              <a:buClrTx/>
              <a:buFont typeface="Wingdings" panose="05000000000000000000" pitchFamily="2" charset="2"/>
              <a:buChar char="Ø"/>
              <a:defRPr/>
            </a:pPr>
            <a:r>
              <a:rPr lang="en-US" altLang="zh-CN" sz="2933" b="1" i="1" dirty="0">
                <a:cs typeface="Times New Roman" panose="02020603050405020304" pitchFamily="18" charset="0"/>
              </a:rPr>
              <a:t> </a:t>
            </a:r>
            <a:r>
              <a:rPr lang="en-US" altLang="zh-CN" sz="2933" b="1" i="1" dirty="0">
                <a:solidFill>
                  <a:srgbClr val="2D83F4"/>
                </a:solidFill>
                <a:cs typeface="Times New Roman" panose="02020603050405020304" pitchFamily="18" charset="0"/>
              </a:rPr>
              <a:t>IN</a:t>
            </a:r>
            <a:r>
              <a:rPr lang="en-US" altLang="zh-CN" sz="2933" b="1" dirty="0">
                <a:solidFill>
                  <a:srgbClr val="2D83F4"/>
                </a:solidFill>
                <a:cs typeface="Times New Roman" panose="02020603050405020304" pitchFamily="18" charset="0"/>
              </a:rPr>
              <a:t>[</a:t>
            </a:r>
            <a:r>
              <a:rPr lang="en-US" altLang="zh-CN" sz="2933" b="1" i="1" dirty="0">
                <a:solidFill>
                  <a:srgbClr val="2D83F4"/>
                </a:solidFill>
                <a:cs typeface="Times New Roman" panose="02020603050405020304" pitchFamily="18" charset="0"/>
              </a:rPr>
              <a:t>B</a:t>
            </a:r>
            <a:r>
              <a:rPr lang="en-US" altLang="zh-CN" sz="2933" b="1" dirty="0">
                <a:solidFill>
                  <a:srgbClr val="2D83F4"/>
                </a:solidFill>
                <a:cs typeface="Times New Roman" panose="02020603050405020304" pitchFamily="18" charset="0"/>
              </a:rPr>
              <a:t>]:</a:t>
            </a:r>
            <a:r>
              <a:rPr lang="en-US" altLang="zh-CN" sz="2933" b="1" dirty="0">
                <a:cs typeface="Times New Roman" panose="02020603050405020304" pitchFamily="18" charset="0"/>
              </a:rPr>
              <a:t>    </a:t>
            </a:r>
            <a:r>
              <a:rPr lang="zh-CN" altLang="en-US" sz="2933" b="1" dirty="0">
                <a:cs typeface="Times New Roman" panose="02020603050405020304" pitchFamily="18" charset="0"/>
              </a:rPr>
              <a:t>紧靠基本块</a:t>
            </a:r>
            <a:r>
              <a:rPr lang="en-US" altLang="zh-CN" sz="2933" b="1" i="1" dirty="0">
                <a:cs typeface="Times New Roman" panose="02020603050405020304" pitchFamily="18" charset="0"/>
              </a:rPr>
              <a:t>B</a:t>
            </a:r>
            <a:r>
              <a:rPr lang="zh-CN" altLang="en-US" sz="2933" b="1" dirty="0">
                <a:solidFill>
                  <a:srgbClr val="2D83F4"/>
                </a:solidFill>
                <a:cs typeface="Times New Roman" panose="02020603050405020304" pitchFamily="18" charset="0"/>
              </a:rPr>
              <a:t>之前</a:t>
            </a:r>
            <a:r>
              <a:rPr lang="zh-CN" altLang="en-US" sz="2933" b="1" dirty="0">
                <a:cs typeface="Times New Roman" panose="02020603050405020304" pitchFamily="18" charset="0"/>
              </a:rPr>
              <a:t>的数据流值</a:t>
            </a:r>
            <a:endParaRPr lang="en-US" altLang="zh-CN" sz="2933" b="1" i="1" dirty="0">
              <a:cs typeface="Times New Roman" panose="02020603050405020304" pitchFamily="18" charset="0"/>
            </a:endParaRPr>
          </a:p>
          <a:p>
            <a:pPr marL="0" indent="0">
              <a:lnSpc>
                <a:spcPts val="3600"/>
              </a:lnSpc>
              <a:buClrTx/>
              <a:buNone/>
              <a:defRPr/>
            </a:pPr>
            <a:r>
              <a:rPr lang="en-US" altLang="zh-CN" sz="2933" b="1" i="1" dirty="0">
                <a:cs typeface="Times New Roman" panose="02020603050405020304" pitchFamily="18" charset="0"/>
              </a:rPr>
              <a:t>    </a:t>
            </a:r>
            <a:r>
              <a:rPr lang="en-US" altLang="zh-CN" sz="2933" b="1" i="1" dirty="0">
                <a:solidFill>
                  <a:srgbClr val="2D83F4"/>
                </a:solidFill>
                <a:cs typeface="Times New Roman" panose="02020603050405020304" pitchFamily="18" charset="0"/>
              </a:rPr>
              <a:t>OUT</a:t>
            </a:r>
            <a:r>
              <a:rPr lang="en-US" altLang="zh-CN" sz="2933" b="1" dirty="0">
                <a:solidFill>
                  <a:srgbClr val="2D83F4"/>
                </a:solidFill>
                <a:cs typeface="Times New Roman" panose="02020603050405020304" pitchFamily="18" charset="0"/>
              </a:rPr>
              <a:t>[</a:t>
            </a:r>
            <a:r>
              <a:rPr lang="en-US" altLang="zh-CN" sz="2933" b="1" i="1" dirty="0">
                <a:solidFill>
                  <a:srgbClr val="2D83F4"/>
                </a:solidFill>
                <a:cs typeface="Times New Roman" panose="02020603050405020304" pitchFamily="18" charset="0"/>
              </a:rPr>
              <a:t>B</a:t>
            </a:r>
            <a:r>
              <a:rPr lang="en-US" altLang="zh-CN" sz="2933" b="1" dirty="0">
                <a:solidFill>
                  <a:srgbClr val="2D83F4"/>
                </a:solidFill>
                <a:cs typeface="Times New Roman" panose="02020603050405020304" pitchFamily="18" charset="0"/>
              </a:rPr>
              <a:t>]: </a:t>
            </a:r>
            <a:r>
              <a:rPr lang="zh-CN" altLang="en-US" sz="2933" b="1" dirty="0">
                <a:cs typeface="Times New Roman" panose="02020603050405020304" pitchFamily="18" charset="0"/>
              </a:rPr>
              <a:t>紧随基本块</a:t>
            </a:r>
            <a:r>
              <a:rPr lang="en-US" altLang="zh-CN" sz="2933" b="1" i="1" dirty="0">
                <a:cs typeface="Times New Roman" panose="02020603050405020304" pitchFamily="18" charset="0"/>
              </a:rPr>
              <a:t>B</a:t>
            </a:r>
            <a:r>
              <a:rPr lang="zh-CN" altLang="en-US" sz="2933" b="1" dirty="0">
                <a:solidFill>
                  <a:srgbClr val="2D83F4"/>
                </a:solidFill>
                <a:cs typeface="Times New Roman" panose="02020603050405020304" pitchFamily="18" charset="0"/>
              </a:rPr>
              <a:t>之后</a:t>
            </a:r>
            <a:r>
              <a:rPr lang="zh-CN" altLang="en-US" sz="2933" b="1" dirty="0">
                <a:cs typeface="Times New Roman" panose="02020603050405020304" pitchFamily="18" charset="0"/>
              </a:rPr>
              <a:t>的数据流值</a:t>
            </a:r>
            <a:endParaRPr lang="en-US" altLang="zh-CN" sz="2933" b="1" i="1" dirty="0">
              <a:cs typeface="Times New Roman" panose="02020603050405020304" pitchFamily="18" charset="0"/>
            </a:endParaRPr>
          </a:p>
          <a:p>
            <a:pPr>
              <a:lnSpc>
                <a:spcPts val="3600"/>
              </a:lnSpc>
              <a:buClrTx/>
              <a:buFont typeface="Wingdings" panose="05000000000000000000" pitchFamily="2" charset="2"/>
              <a:buChar char="Ø"/>
              <a:defRPr/>
            </a:pPr>
            <a:r>
              <a:rPr lang="zh-CN" altLang="en-US" sz="2933" b="1" dirty="0">
                <a:cs typeface="Times New Roman" panose="02020603050405020304" pitchFamily="18" charset="0"/>
              </a:rPr>
              <a:t>设基本块</a:t>
            </a:r>
            <a:r>
              <a:rPr lang="en-US" altLang="zh-CN" sz="2933" b="1" i="1" dirty="0">
                <a:cs typeface="Times New Roman" panose="02020603050405020304" pitchFamily="18" charset="0"/>
              </a:rPr>
              <a:t>B</a:t>
            </a:r>
            <a:r>
              <a:rPr lang="zh-CN" altLang="en-US" sz="2933" b="1" dirty="0">
                <a:cs typeface="Times New Roman" panose="02020603050405020304" pitchFamily="18" charset="0"/>
              </a:rPr>
              <a:t>由语句</a:t>
            </a:r>
            <a:r>
              <a:rPr lang="en-US" altLang="zh-CN" sz="2933" b="1" i="1" dirty="0">
                <a:ea typeface="楷体_GB2312"/>
                <a:cs typeface="Times New Roman" panose="02020603050405020304" pitchFamily="18" charset="0"/>
              </a:rPr>
              <a:t>s</a:t>
            </a:r>
            <a:r>
              <a:rPr lang="en-US" altLang="zh-CN" sz="2933" b="1" i="1" baseline="-30000" dirty="0">
                <a:cs typeface="Times New Roman" panose="02020603050405020304" pitchFamily="18" charset="0"/>
              </a:rPr>
              <a:t>1</a:t>
            </a:r>
            <a:r>
              <a:rPr lang="en-US" altLang="zh-CN" sz="2933" b="1" i="1" dirty="0">
                <a:ea typeface="楷体_GB2312"/>
                <a:cs typeface="Times New Roman" panose="02020603050405020304" pitchFamily="18" charset="0"/>
              </a:rPr>
              <a:t>,s</a:t>
            </a:r>
            <a:r>
              <a:rPr lang="en-US" altLang="zh-CN" sz="2933" b="1" i="1" baseline="-30000" dirty="0">
                <a:cs typeface="Times New Roman" panose="02020603050405020304" pitchFamily="18" charset="0"/>
              </a:rPr>
              <a:t>2</a:t>
            </a:r>
            <a:r>
              <a:rPr lang="en-US" altLang="zh-CN" sz="2933" b="1" i="1" dirty="0">
                <a:ea typeface="楷体_GB2312"/>
                <a:cs typeface="Times New Roman" panose="02020603050405020304" pitchFamily="18" charset="0"/>
              </a:rPr>
              <a:t>,…,</a:t>
            </a:r>
            <a:r>
              <a:rPr lang="en-US" altLang="zh-CN" sz="2933" b="1" i="1" dirty="0" err="1">
                <a:ea typeface="楷体_GB2312"/>
                <a:cs typeface="Times New Roman" panose="02020603050405020304" pitchFamily="18" charset="0"/>
              </a:rPr>
              <a:t>s</a:t>
            </a:r>
            <a:r>
              <a:rPr lang="en-US" altLang="zh-CN" sz="2933" b="1" i="1" baseline="-30000" dirty="0" err="1">
                <a:cs typeface="Times New Roman" panose="02020603050405020304" pitchFamily="18" charset="0"/>
              </a:rPr>
              <a:t>n</a:t>
            </a:r>
            <a:r>
              <a:rPr lang="en-US" altLang="zh-CN" sz="2933" b="1" dirty="0">
                <a:cs typeface="Times New Roman" panose="02020603050405020304" pitchFamily="18" charset="0"/>
              </a:rPr>
              <a:t> </a:t>
            </a:r>
            <a:r>
              <a:rPr lang="zh-CN" altLang="en-US" sz="2933" b="1" dirty="0">
                <a:cs typeface="Times New Roman" panose="02020603050405020304" pitchFamily="18" charset="0"/>
              </a:rPr>
              <a:t>顺序组成，则</a:t>
            </a:r>
            <a:endParaRPr lang="en-US" altLang="zh-CN" sz="2933" b="1" dirty="0">
              <a:cs typeface="Times New Roman" panose="02020603050405020304" pitchFamily="18" charset="0"/>
            </a:endParaRPr>
          </a:p>
          <a:p>
            <a:pPr lvl="1">
              <a:lnSpc>
                <a:spcPts val="3600"/>
              </a:lnSpc>
              <a:buClrTx/>
              <a:buFont typeface="Wingdings" panose="05000000000000000000" pitchFamily="2" charset="2"/>
              <a:buChar char="Ø"/>
              <a:defRPr/>
            </a:pPr>
            <a:r>
              <a:rPr lang="zh-CN" altLang="en-US" b="1" dirty="0">
                <a:solidFill>
                  <a:schemeClr val="tx1"/>
                </a:solidFill>
                <a:cs typeface="Times New Roman" panose="02020603050405020304" pitchFamily="18" charset="0"/>
              </a:rPr>
              <a:t> </a:t>
            </a:r>
            <a:r>
              <a:rPr lang="en-US" altLang="zh-CN" b="1" i="1" dirty="0">
                <a:solidFill>
                  <a:srgbClr val="2D83F4"/>
                </a:solidFill>
                <a:ea typeface="楷体_GB2312"/>
                <a:cs typeface="Times New Roman" panose="02020603050405020304" pitchFamily="18" charset="0"/>
              </a:rPr>
              <a:t>IN</a:t>
            </a:r>
            <a:r>
              <a:rPr lang="en-US" altLang="zh-CN" b="1" dirty="0">
                <a:solidFill>
                  <a:srgbClr val="2D83F4"/>
                </a:solidFill>
                <a:ea typeface="楷体_GB2312"/>
                <a:cs typeface="Times New Roman" panose="02020603050405020304" pitchFamily="18" charset="0"/>
              </a:rPr>
              <a:t>[</a:t>
            </a:r>
            <a:r>
              <a:rPr lang="en-US" altLang="zh-CN" b="1" i="1" dirty="0">
                <a:solidFill>
                  <a:srgbClr val="2D83F4"/>
                </a:solidFill>
                <a:ea typeface="楷体_GB2312"/>
                <a:cs typeface="Times New Roman" panose="02020603050405020304" pitchFamily="18" charset="0"/>
              </a:rPr>
              <a:t>B</a:t>
            </a:r>
            <a:r>
              <a:rPr lang="en-US" altLang="zh-CN" b="1" dirty="0">
                <a:solidFill>
                  <a:srgbClr val="2D83F4"/>
                </a:solidFill>
                <a:ea typeface="楷体_GB2312"/>
                <a:cs typeface="Times New Roman" panose="02020603050405020304" pitchFamily="18" charset="0"/>
              </a:rPr>
              <a:t>]  = </a:t>
            </a:r>
            <a:r>
              <a:rPr lang="en-US" altLang="zh-CN" b="1" i="1" dirty="0">
                <a:solidFill>
                  <a:srgbClr val="2D83F4"/>
                </a:solidFill>
                <a:ea typeface="楷体_GB2312"/>
                <a:cs typeface="Times New Roman" panose="02020603050405020304" pitchFamily="18" charset="0"/>
              </a:rPr>
              <a:t>IN</a:t>
            </a:r>
            <a:r>
              <a:rPr lang="en-US" altLang="zh-CN" b="1" dirty="0">
                <a:solidFill>
                  <a:srgbClr val="2D83F4"/>
                </a:solidFill>
                <a:ea typeface="楷体_GB2312"/>
                <a:cs typeface="Times New Roman" panose="02020603050405020304" pitchFamily="18" charset="0"/>
              </a:rPr>
              <a:t>[</a:t>
            </a:r>
            <a:r>
              <a:rPr lang="en-US" altLang="zh-CN" b="1" i="1" dirty="0">
                <a:solidFill>
                  <a:srgbClr val="2D83F4"/>
                </a:solidFill>
                <a:ea typeface="楷体_GB2312"/>
                <a:cs typeface="Times New Roman" panose="02020603050405020304" pitchFamily="18" charset="0"/>
              </a:rPr>
              <a:t>s</a:t>
            </a:r>
            <a:r>
              <a:rPr lang="en-US" altLang="zh-CN" b="1" i="1" baseline="-30000" dirty="0">
                <a:solidFill>
                  <a:srgbClr val="2D83F4"/>
                </a:solidFill>
                <a:cs typeface="Times New Roman" panose="02020603050405020304" pitchFamily="18" charset="0"/>
              </a:rPr>
              <a:t>1</a:t>
            </a:r>
            <a:r>
              <a:rPr lang="en-US" altLang="zh-CN" b="1" dirty="0">
                <a:solidFill>
                  <a:srgbClr val="2D83F4"/>
                </a:solidFill>
                <a:ea typeface="楷体_GB2312"/>
                <a:cs typeface="Times New Roman" panose="02020603050405020304" pitchFamily="18" charset="0"/>
              </a:rPr>
              <a:t>]</a:t>
            </a:r>
          </a:p>
          <a:p>
            <a:pPr lvl="1">
              <a:lnSpc>
                <a:spcPts val="3600"/>
              </a:lnSpc>
              <a:buClrTx/>
              <a:buFont typeface="Wingdings" panose="05000000000000000000" pitchFamily="2" charset="2"/>
              <a:buChar char="Ø"/>
              <a:defRPr/>
            </a:pPr>
            <a:r>
              <a:rPr lang="zh-CN" altLang="en-US" b="1" dirty="0">
                <a:solidFill>
                  <a:schemeClr val="tx1"/>
                </a:solidFill>
                <a:cs typeface="Times New Roman" panose="02020603050405020304" pitchFamily="18" charset="0"/>
              </a:rPr>
              <a:t> </a:t>
            </a:r>
            <a:r>
              <a:rPr lang="en-US" altLang="zh-CN" b="1" i="1" dirty="0">
                <a:solidFill>
                  <a:srgbClr val="2D83F4"/>
                </a:solidFill>
                <a:ea typeface="楷体_GB2312"/>
                <a:cs typeface="Times New Roman" panose="02020603050405020304" pitchFamily="18" charset="0"/>
              </a:rPr>
              <a:t>OUT</a:t>
            </a:r>
            <a:r>
              <a:rPr lang="en-US" altLang="zh-CN" b="1" dirty="0">
                <a:solidFill>
                  <a:srgbClr val="2D83F4"/>
                </a:solidFill>
                <a:ea typeface="楷体_GB2312"/>
                <a:cs typeface="Times New Roman" panose="02020603050405020304" pitchFamily="18" charset="0"/>
              </a:rPr>
              <a:t>[</a:t>
            </a:r>
            <a:r>
              <a:rPr lang="en-US" altLang="zh-CN" b="1" i="1" dirty="0">
                <a:solidFill>
                  <a:srgbClr val="2D83F4"/>
                </a:solidFill>
                <a:ea typeface="楷体_GB2312"/>
                <a:cs typeface="Times New Roman" panose="02020603050405020304" pitchFamily="18" charset="0"/>
              </a:rPr>
              <a:t>B</a:t>
            </a:r>
            <a:r>
              <a:rPr lang="en-US" altLang="zh-CN" b="1" dirty="0">
                <a:solidFill>
                  <a:srgbClr val="2D83F4"/>
                </a:solidFill>
                <a:ea typeface="楷体_GB2312"/>
                <a:cs typeface="Times New Roman" panose="02020603050405020304" pitchFamily="18" charset="0"/>
              </a:rPr>
              <a:t>] = </a:t>
            </a:r>
            <a:r>
              <a:rPr lang="en-US" altLang="zh-CN" b="1" i="1" dirty="0">
                <a:solidFill>
                  <a:srgbClr val="2D83F4"/>
                </a:solidFill>
                <a:ea typeface="楷体_GB2312"/>
                <a:cs typeface="Times New Roman" panose="02020603050405020304" pitchFamily="18" charset="0"/>
              </a:rPr>
              <a:t>OUT</a:t>
            </a:r>
            <a:r>
              <a:rPr lang="en-US" altLang="zh-CN" b="1" dirty="0">
                <a:solidFill>
                  <a:srgbClr val="2D83F4"/>
                </a:solidFill>
                <a:ea typeface="楷体_GB2312"/>
                <a:cs typeface="Times New Roman" panose="02020603050405020304" pitchFamily="18" charset="0"/>
              </a:rPr>
              <a:t>[</a:t>
            </a:r>
            <a:r>
              <a:rPr lang="en-US" altLang="zh-CN" b="1" i="1" dirty="0" err="1">
                <a:solidFill>
                  <a:srgbClr val="2D83F4"/>
                </a:solidFill>
                <a:ea typeface="楷体_GB2312"/>
                <a:cs typeface="Times New Roman" panose="02020603050405020304" pitchFamily="18" charset="0"/>
              </a:rPr>
              <a:t>s</a:t>
            </a:r>
            <a:r>
              <a:rPr lang="en-US" altLang="zh-CN" b="1" i="1" baseline="-30000" dirty="0" err="1">
                <a:solidFill>
                  <a:srgbClr val="2D83F4"/>
                </a:solidFill>
                <a:cs typeface="Times New Roman" panose="02020603050405020304" pitchFamily="18" charset="0"/>
              </a:rPr>
              <a:t>n</a:t>
            </a:r>
            <a:r>
              <a:rPr lang="en-US" altLang="zh-CN" b="1" dirty="0">
                <a:solidFill>
                  <a:srgbClr val="2D83F4"/>
                </a:solidFill>
                <a:ea typeface="楷体_GB2312"/>
                <a:cs typeface="Times New Roman" panose="02020603050405020304" pitchFamily="18" charset="0"/>
              </a:rPr>
              <a:t>] </a:t>
            </a:r>
          </a:p>
          <a:p>
            <a:pPr>
              <a:lnSpc>
                <a:spcPts val="3600"/>
              </a:lnSpc>
              <a:buClrTx/>
              <a:buFont typeface="Wingdings" panose="05000000000000000000" pitchFamily="2" charset="2"/>
              <a:buChar char="Ø"/>
              <a:defRPr/>
            </a:pPr>
            <a:r>
              <a:rPr lang="en-US" altLang="zh-CN" sz="2933" b="1" i="1" dirty="0">
                <a:ea typeface="楷体_GB2312"/>
                <a:cs typeface="Times New Roman" panose="02020603050405020304" pitchFamily="18" charset="0"/>
              </a:rPr>
              <a:t> </a:t>
            </a:r>
            <a:r>
              <a:rPr lang="en-US" altLang="zh-CN" sz="2933" b="1" i="1" dirty="0" err="1">
                <a:solidFill>
                  <a:srgbClr val="2D83F4"/>
                </a:solidFill>
                <a:ea typeface="楷体_GB2312"/>
                <a:cs typeface="Times New Roman" panose="02020603050405020304" pitchFamily="18" charset="0"/>
              </a:rPr>
              <a:t>f</a:t>
            </a:r>
            <a:r>
              <a:rPr lang="en-US" altLang="zh-CN" sz="2933" b="1" i="1" baseline="-30000" dirty="0" err="1">
                <a:solidFill>
                  <a:srgbClr val="2D83F4"/>
                </a:solidFill>
                <a:cs typeface="Times New Roman" panose="02020603050405020304" pitchFamily="18" charset="0"/>
              </a:rPr>
              <a:t>B</a:t>
            </a:r>
            <a:r>
              <a:rPr lang="zh-CN" altLang="en-US" sz="2933" b="1" dirty="0">
                <a:solidFill>
                  <a:srgbClr val="2D83F4"/>
                </a:solidFill>
                <a:cs typeface="Times New Roman" panose="02020603050405020304" pitchFamily="18" charset="0"/>
              </a:rPr>
              <a:t>：</a:t>
            </a:r>
            <a:r>
              <a:rPr lang="zh-CN" altLang="en-US" sz="2933" b="1" dirty="0">
                <a:cs typeface="Times New Roman" panose="02020603050405020304" pitchFamily="18" charset="0"/>
              </a:rPr>
              <a:t>基本块</a:t>
            </a:r>
            <a:r>
              <a:rPr lang="en-US" altLang="zh-CN" sz="2933" b="1" i="1" dirty="0">
                <a:cs typeface="Times New Roman" panose="02020603050405020304" pitchFamily="18" charset="0"/>
              </a:rPr>
              <a:t>B</a:t>
            </a:r>
            <a:r>
              <a:rPr lang="zh-CN" altLang="en-US" sz="2933" b="1" dirty="0">
                <a:cs typeface="Times New Roman" panose="02020603050405020304" pitchFamily="18" charset="0"/>
              </a:rPr>
              <a:t>的传递函数</a:t>
            </a:r>
            <a:endParaRPr lang="en-US" altLang="zh-CN" sz="2933" b="1" dirty="0">
              <a:cs typeface="Times New Roman" panose="02020603050405020304" pitchFamily="18" charset="0"/>
            </a:endParaRPr>
          </a:p>
          <a:p>
            <a:pPr lvl="1">
              <a:lnSpc>
                <a:spcPts val="3600"/>
              </a:lnSpc>
              <a:buClrTx/>
              <a:buFont typeface="Wingdings" panose="05000000000000000000" pitchFamily="2" charset="2"/>
              <a:buChar char="Ø"/>
              <a:defRPr/>
            </a:pPr>
            <a:r>
              <a:rPr lang="zh-CN" altLang="en-US" b="1" dirty="0">
                <a:solidFill>
                  <a:prstClr val="black"/>
                </a:solidFill>
                <a:cs typeface="Times New Roman" panose="02020603050405020304" pitchFamily="18" charset="0"/>
              </a:rPr>
              <a:t>前向数据流问题</a:t>
            </a:r>
            <a:r>
              <a:rPr lang="zh-CN" altLang="en-US" b="1" dirty="0">
                <a:solidFill>
                  <a:schemeClr val="tx1"/>
                </a:solidFill>
                <a:cs typeface="Times New Roman" panose="02020603050405020304" pitchFamily="18" charset="0"/>
              </a:rPr>
              <a:t>：</a:t>
            </a:r>
            <a:r>
              <a:rPr lang="en-US" altLang="zh-CN" b="1" i="1" dirty="0">
                <a:solidFill>
                  <a:srgbClr val="2D83F4"/>
                </a:solidFill>
                <a:cs typeface="Times New Roman" panose="02020603050405020304" pitchFamily="18" charset="0"/>
              </a:rPr>
              <a:t>OUT</a:t>
            </a:r>
            <a:r>
              <a:rPr lang="en-US" altLang="zh-CN" b="1" dirty="0">
                <a:solidFill>
                  <a:srgbClr val="2D83F4"/>
                </a:solidFill>
                <a:cs typeface="Times New Roman" panose="02020603050405020304" pitchFamily="18" charset="0"/>
              </a:rPr>
              <a:t>[</a:t>
            </a:r>
            <a:r>
              <a:rPr lang="en-US" altLang="zh-CN" b="1" i="1" dirty="0">
                <a:solidFill>
                  <a:srgbClr val="2D83F4"/>
                </a:solidFill>
                <a:cs typeface="Times New Roman" panose="02020603050405020304" pitchFamily="18" charset="0"/>
              </a:rPr>
              <a:t>B</a:t>
            </a:r>
            <a:r>
              <a:rPr lang="en-US" altLang="zh-CN" b="1" dirty="0">
                <a:solidFill>
                  <a:srgbClr val="2D83F4"/>
                </a:solidFill>
                <a:cs typeface="Times New Roman" panose="02020603050405020304" pitchFamily="18" charset="0"/>
              </a:rPr>
              <a:t>]</a:t>
            </a:r>
            <a:r>
              <a:rPr lang="en-US" altLang="zh-CN" b="1" i="1" dirty="0">
                <a:solidFill>
                  <a:srgbClr val="2D83F4"/>
                </a:solidFill>
                <a:cs typeface="Times New Roman" panose="02020603050405020304" pitchFamily="18" charset="0"/>
              </a:rPr>
              <a:t> </a:t>
            </a:r>
            <a:r>
              <a:rPr lang="en-US" altLang="zh-CN" b="1" dirty="0">
                <a:solidFill>
                  <a:srgbClr val="2D83F4"/>
                </a:solidFill>
                <a:cs typeface="Times New Roman" panose="02020603050405020304" pitchFamily="18" charset="0"/>
              </a:rPr>
              <a:t>= </a:t>
            </a:r>
            <a:r>
              <a:rPr lang="en-US" altLang="zh-CN" b="1" i="1" dirty="0" err="1">
                <a:solidFill>
                  <a:srgbClr val="2D83F4"/>
                </a:solidFill>
                <a:cs typeface="Times New Roman" panose="02020603050405020304" pitchFamily="18" charset="0"/>
              </a:rPr>
              <a:t>f</a:t>
            </a:r>
            <a:r>
              <a:rPr lang="en-US" altLang="zh-CN" b="1" i="1" baseline="-30000" dirty="0" err="1">
                <a:solidFill>
                  <a:srgbClr val="2D83F4"/>
                </a:solidFill>
                <a:cs typeface="Times New Roman" panose="02020603050405020304" pitchFamily="18" charset="0"/>
              </a:rPr>
              <a:t>B</a:t>
            </a:r>
            <a:r>
              <a:rPr lang="en-US" altLang="zh-CN" b="1" dirty="0">
                <a:solidFill>
                  <a:srgbClr val="2D83F4"/>
                </a:solidFill>
                <a:cs typeface="Times New Roman" panose="02020603050405020304" pitchFamily="18" charset="0"/>
              </a:rPr>
              <a:t>(</a:t>
            </a:r>
            <a:r>
              <a:rPr lang="en-US" altLang="zh-CN" b="1" i="1" dirty="0">
                <a:solidFill>
                  <a:srgbClr val="2D83F4"/>
                </a:solidFill>
                <a:cs typeface="Times New Roman" panose="02020603050405020304" pitchFamily="18" charset="0"/>
              </a:rPr>
              <a:t>IN</a:t>
            </a:r>
            <a:r>
              <a:rPr lang="en-US" altLang="zh-CN" b="1" dirty="0">
                <a:solidFill>
                  <a:srgbClr val="2D83F4"/>
                </a:solidFill>
                <a:cs typeface="Times New Roman" panose="02020603050405020304" pitchFamily="18" charset="0"/>
              </a:rPr>
              <a:t>[</a:t>
            </a:r>
            <a:r>
              <a:rPr lang="en-US" altLang="zh-CN" b="1" i="1" dirty="0">
                <a:solidFill>
                  <a:srgbClr val="2D83F4"/>
                </a:solidFill>
                <a:cs typeface="Times New Roman" panose="02020603050405020304" pitchFamily="18" charset="0"/>
              </a:rPr>
              <a:t>B</a:t>
            </a:r>
            <a:r>
              <a:rPr lang="en-US" altLang="zh-CN" b="1" dirty="0">
                <a:solidFill>
                  <a:srgbClr val="2D83F4"/>
                </a:solidFill>
                <a:cs typeface="Times New Roman" panose="02020603050405020304" pitchFamily="18" charset="0"/>
              </a:rPr>
              <a:t>])</a:t>
            </a:r>
          </a:p>
          <a:p>
            <a:pPr marL="404273" lvl="1" indent="0">
              <a:lnSpc>
                <a:spcPts val="3600"/>
              </a:lnSpc>
              <a:buClrTx/>
              <a:buNone/>
              <a:defRPr/>
            </a:pPr>
            <a:r>
              <a:rPr lang="en-US" altLang="zh-CN" b="1" i="1" dirty="0">
                <a:solidFill>
                  <a:srgbClr val="2D83F4"/>
                </a:solidFill>
                <a:ea typeface="楷体_GB2312"/>
                <a:cs typeface="Times New Roman" panose="02020603050405020304" pitchFamily="18" charset="0"/>
              </a:rPr>
              <a:t>                                     </a:t>
            </a:r>
            <a:r>
              <a:rPr lang="en-US" altLang="zh-CN" b="1" i="1" dirty="0" err="1">
                <a:solidFill>
                  <a:srgbClr val="2D83F4"/>
                </a:solidFill>
                <a:ea typeface="楷体_GB2312"/>
                <a:cs typeface="Times New Roman" panose="02020603050405020304" pitchFamily="18" charset="0"/>
              </a:rPr>
              <a:t>f</a:t>
            </a:r>
            <a:r>
              <a:rPr lang="en-US" altLang="zh-CN" b="1" i="1" baseline="-30000" dirty="0" err="1">
                <a:solidFill>
                  <a:srgbClr val="2D83F4"/>
                </a:solidFill>
                <a:cs typeface="Times New Roman" panose="02020603050405020304" pitchFamily="18" charset="0"/>
              </a:rPr>
              <a:t>B</a:t>
            </a:r>
            <a:r>
              <a:rPr lang="en-US" altLang="zh-CN" b="1" i="1" baseline="-30000" dirty="0">
                <a:solidFill>
                  <a:srgbClr val="2D83F4"/>
                </a:solidFill>
                <a:cs typeface="Times New Roman" panose="02020603050405020304" pitchFamily="18" charset="0"/>
              </a:rPr>
              <a:t> </a:t>
            </a:r>
            <a:r>
              <a:rPr lang="en-US" altLang="zh-CN" b="1" dirty="0">
                <a:solidFill>
                  <a:srgbClr val="2D83F4"/>
                </a:solidFill>
                <a:ea typeface="楷体_GB2312"/>
                <a:cs typeface="Times New Roman" panose="02020603050405020304" pitchFamily="18" charset="0"/>
              </a:rPr>
              <a:t>= </a:t>
            </a:r>
            <a:r>
              <a:rPr lang="en-US" altLang="zh-CN" b="1" i="1" dirty="0" err="1">
                <a:solidFill>
                  <a:srgbClr val="2D83F4"/>
                </a:solidFill>
                <a:ea typeface="楷体_GB2312"/>
                <a:cs typeface="Times New Roman" panose="02020603050405020304" pitchFamily="18" charset="0"/>
              </a:rPr>
              <a:t>f</a:t>
            </a:r>
            <a:r>
              <a:rPr lang="en-US" altLang="zh-CN" b="1" i="1" baseline="-30000" dirty="0" err="1">
                <a:solidFill>
                  <a:srgbClr val="2D83F4"/>
                </a:solidFill>
                <a:cs typeface="Times New Roman" panose="02020603050405020304" pitchFamily="18" charset="0"/>
              </a:rPr>
              <a:t>sn</a:t>
            </a:r>
            <a:r>
              <a:rPr lang="en-US" altLang="zh-CN" b="1" i="1" dirty="0">
                <a:solidFill>
                  <a:srgbClr val="2D83F4"/>
                </a:solidFill>
                <a:cs typeface="Times New Roman" panose="02020603050405020304" pitchFamily="18" charset="0"/>
              </a:rPr>
              <a:t>·</a:t>
            </a:r>
            <a:r>
              <a:rPr lang="en-US" altLang="zh-CN" b="1" i="1" dirty="0">
                <a:solidFill>
                  <a:srgbClr val="2D83F4"/>
                </a:solidFill>
                <a:ea typeface="楷体_GB2312"/>
                <a:cs typeface="Times New Roman" panose="02020603050405020304" pitchFamily="18" charset="0"/>
              </a:rPr>
              <a:t>…</a:t>
            </a:r>
            <a:r>
              <a:rPr lang="en-US" altLang="zh-CN" b="1" i="1" dirty="0">
                <a:solidFill>
                  <a:srgbClr val="2D83F4"/>
                </a:solidFill>
                <a:cs typeface="Times New Roman" panose="02020603050405020304" pitchFamily="18" charset="0"/>
              </a:rPr>
              <a:t>·</a:t>
            </a:r>
            <a:r>
              <a:rPr lang="en-US" altLang="zh-CN" b="1" i="1" dirty="0">
                <a:solidFill>
                  <a:srgbClr val="2D83F4"/>
                </a:solidFill>
                <a:ea typeface="楷体_GB2312"/>
                <a:cs typeface="Times New Roman" panose="02020603050405020304" pitchFamily="18" charset="0"/>
              </a:rPr>
              <a:t>f</a:t>
            </a:r>
            <a:r>
              <a:rPr lang="en-US" altLang="zh-CN" b="1" i="1" baseline="-30000" dirty="0">
                <a:solidFill>
                  <a:srgbClr val="2D83F4"/>
                </a:solidFill>
                <a:cs typeface="Times New Roman" panose="02020603050405020304" pitchFamily="18" charset="0"/>
              </a:rPr>
              <a:t>s2 </a:t>
            </a:r>
            <a:r>
              <a:rPr lang="en-US" altLang="zh-CN" b="1" i="1" dirty="0">
                <a:solidFill>
                  <a:srgbClr val="2D83F4"/>
                </a:solidFill>
                <a:cs typeface="Times New Roman" panose="02020603050405020304" pitchFamily="18" charset="0"/>
              </a:rPr>
              <a:t>·</a:t>
            </a:r>
            <a:r>
              <a:rPr lang="en-US" altLang="zh-CN" b="1" i="1" dirty="0">
                <a:solidFill>
                  <a:srgbClr val="2D83F4"/>
                </a:solidFill>
                <a:ea typeface="楷体_GB2312"/>
                <a:cs typeface="Times New Roman" panose="02020603050405020304" pitchFamily="18" charset="0"/>
              </a:rPr>
              <a:t>f</a:t>
            </a:r>
            <a:r>
              <a:rPr lang="en-US" altLang="zh-CN" b="1" i="1" baseline="-30000" dirty="0">
                <a:solidFill>
                  <a:srgbClr val="2D83F4"/>
                </a:solidFill>
                <a:cs typeface="Times New Roman" panose="02020603050405020304" pitchFamily="18" charset="0"/>
              </a:rPr>
              <a:t>s1</a:t>
            </a:r>
          </a:p>
          <a:p>
            <a:pPr lvl="1">
              <a:lnSpc>
                <a:spcPts val="3600"/>
              </a:lnSpc>
              <a:buClrTx/>
              <a:buFont typeface="Wingdings" panose="05000000000000000000" pitchFamily="2" charset="2"/>
              <a:buChar char="Ø"/>
              <a:defRPr/>
            </a:pPr>
            <a:r>
              <a:rPr lang="zh-CN" altLang="en-US" b="1" dirty="0">
                <a:solidFill>
                  <a:prstClr val="black"/>
                </a:solidFill>
                <a:cs typeface="Times New Roman" panose="02020603050405020304" pitchFamily="18" charset="0"/>
              </a:rPr>
              <a:t>逆向数据流问题</a:t>
            </a:r>
            <a:r>
              <a:rPr lang="zh-CN" altLang="en-US" b="1" dirty="0">
                <a:solidFill>
                  <a:schemeClr val="tx1"/>
                </a:solidFill>
                <a:cs typeface="Times New Roman" panose="02020603050405020304" pitchFamily="18" charset="0"/>
              </a:rPr>
              <a:t>：</a:t>
            </a:r>
            <a:r>
              <a:rPr lang="en-US" altLang="zh-CN" b="1" i="1" dirty="0">
                <a:solidFill>
                  <a:srgbClr val="2D83F4"/>
                </a:solidFill>
                <a:cs typeface="Times New Roman" panose="02020603050405020304" pitchFamily="18" charset="0"/>
              </a:rPr>
              <a:t>IN</a:t>
            </a:r>
            <a:r>
              <a:rPr lang="en-US" altLang="zh-CN" b="1" dirty="0">
                <a:solidFill>
                  <a:srgbClr val="2D83F4"/>
                </a:solidFill>
                <a:cs typeface="Times New Roman" panose="02020603050405020304" pitchFamily="18" charset="0"/>
              </a:rPr>
              <a:t>[</a:t>
            </a:r>
            <a:r>
              <a:rPr lang="en-US" altLang="zh-CN" b="1" i="1" dirty="0">
                <a:solidFill>
                  <a:srgbClr val="2D83F4"/>
                </a:solidFill>
                <a:cs typeface="Times New Roman" panose="02020603050405020304" pitchFamily="18" charset="0"/>
              </a:rPr>
              <a:t>B</a:t>
            </a:r>
            <a:r>
              <a:rPr lang="en-US" altLang="zh-CN" b="1" dirty="0">
                <a:solidFill>
                  <a:srgbClr val="2D83F4"/>
                </a:solidFill>
                <a:cs typeface="Times New Roman" panose="02020603050405020304" pitchFamily="18" charset="0"/>
              </a:rPr>
              <a:t>]</a:t>
            </a:r>
            <a:r>
              <a:rPr lang="en-US" altLang="zh-CN" b="1" i="1" dirty="0">
                <a:solidFill>
                  <a:srgbClr val="2D83F4"/>
                </a:solidFill>
                <a:cs typeface="Times New Roman" panose="02020603050405020304" pitchFamily="18" charset="0"/>
              </a:rPr>
              <a:t> </a:t>
            </a:r>
            <a:r>
              <a:rPr lang="en-US" altLang="zh-CN" b="1" dirty="0">
                <a:solidFill>
                  <a:srgbClr val="2D83F4"/>
                </a:solidFill>
                <a:cs typeface="Times New Roman" panose="02020603050405020304" pitchFamily="18" charset="0"/>
              </a:rPr>
              <a:t>= </a:t>
            </a:r>
            <a:r>
              <a:rPr lang="en-US" altLang="zh-CN" b="1" i="1" dirty="0" err="1">
                <a:solidFill>
                  <a:srgbClr val="2D83F4"/>
                </a:solidFill>
                <a:cs typeface="Times New Roman" panose="02020603050405020304" pitchFamily="18" charset="0"/>
              </a:rPr>
              <a:t>f</a:t>
            </a:r>
            <a:r>
              <a:rPr lang="en-US" altLang="zh-CN" b="1" i="1" baseline="-30000" dirty="0" err="1">
                <a:solidFill>
                  <a:srgbClr val="2D83F4"/>
                </a:solidFill>
                <a:cs typeface="Times New Roman" panose="02020603050405020304" pitchFamily="18" charset="0"/>
              </a:rPr>
              <a:t>B</a:t>
            </a:r>
            <a:r>
              <a:rPr lang="en-US" altLang="zh-CN" b="1" dirty="0">
                <a:solidFill>
                  <a:srgbClr val="2D83F4"/>
                </a:solidFill>
                <a:cs typeface="Times New Roman" panose="02020603050405020304" pitchFamily="18" charset="0"/>
              </a:rPr>
              <a:t>(</a:t>
            </a:r>
            <a:r>
              <a:rPr lang="en-US" altLang="zh-CN" b="1" i="1" dirty="0">
                <a:solidFill>
                  <a:srgbClr val="2D83F4"/>
                </a:solidFill>
                <a:cs typeface="Times New Roman" panose="02020603050405020304" pitchFamily="18" charset="0"/>
              </a:rPr>
              <a:t>OUT</a:t>
            </a:r>
            <a:r>
              <a:rPr lang="en-US" altLang="zh-CN" b="1" dirty="0">
                <a:solidFill>
                  <a:srgbClr val="2D83F4"/>
                </a:solidFill>
                <a:cs typeface="Times New Roman" panose="02020603050405020304" pitchFamily="18" charset="0"/>
              </a:rPr>
              <a:t>[</a:t>
            </a:r>
            <a:r>
              <a:rPr lang="en-US" altLang="zh-CN" b="1" i="1" dirty="0">
                <a:solidFill>
                  <a:srgbClr val="2D83F4"/>
                </a:solidFill>
                <a:cs typeface="Times New Roman" panose="02020603050405020304" pitchFamily="18" charset="0"/>
              </a:rPr>
              <a:t>B</a:t>
            </a:r>
            <a:r>
              <a:rPr lang="en-US" altLang="zh-CN" b="1" dirty="0">
                <a:solidFill>
                  <a:srgbClr val="2D83F4"/>
                </a:solidFill>
                <a:cs typeface="Times New Roman" panose="02020603050405020304" pitchFamily="18" charset="0"/>
              </a:rPr>
              <a:t>])</a:t>
            </a:r>
          </a:p>
          <a:p>
            <a:pPr marL="404273" lvl="1" indent="0">
              <a:lnSpc>
                <a:spcPts val="3600"/>
              </a:lnSpc>
              <a:buClrTx/>
              <a:buNone/>
              <a:defRPr/>
            </a:pPr>
            <a:r>
              <a:rPr lang="en-US" altLang="zh-CN" b="1" i="1" dirty="0">
                <a:solidFill>
                  <a:srgbClr val="2D83F4"/>
                </a:solidFill>
                <a:ea typeface="楷体_GB2312"/>
                <a:cs typeface="Times New Roman" panose="02020603050405020304" pitchFamily="18" charset="0"/>
              </a:rPr>
              <a:t>                                     </a:t>
            </a:r>
            <a:r>
              <a:rPr lang="en-US" altLang="zh-CN" b="1" i="1" dirty="0" err="1">
                <a:solidFill>
                  <a:srgbClr val="2D83F4"/>
                </a:solidFill>
                <a:ea typeface="楷体_GB2312"/>
                <a:cs typeface="Times New Roman" panose="02020603050405020304" pitchFamily="18" charset="0"/>
              </a:rPr>
              <a:t>f</a:t>
            </a:r>
            <a:r>
              <a:rPr lang="en-US" altLang="zh-CN" b="1" i="1" baseline="-30000" dirty="0" err="1">
                <a:solidFill>
                  <a:srgbClr val="2D83F4"/>
                </a:solidFill>
                <a:cs typeface="Times New Roman" panose="02020603050405020304" pitchFamily="18" charset="0"/>
              </a:rPr>
              <a:t>B</a:t>
            </a:r>
            <a:r>
              <a:rPr lang="en-US" altLang="zh-CN" b="1" i="1" baseline="-30000" dirty="0">
                <a:solidFill>
                  <a:srgbClr val="2D83F4"/>
                </a:solidFill>
                <a:cs typeface="Times New Roman" panose="02020603050405020304" pitchFamily="18" charset="0"/>
              </a:rPr>
              <a:t> </a:t>
            </a:r>
            <a:r>
              <a:rPr lang="en-US" altLang="zh-CN" b="1" dirty="0">
                <a:solidFill>
                  <a:srgbClr val="2D83F4"/>
                </a:solidFill>
                <a:ea typeface="楷体_GB2312"/>
                <a:cs typeface="Times New Roman" panose="02020603050405020304" pitchFamily="18" charset="0"/>
              </a:rPr>
              <a:t>= </a:t>
            </a:r>
            <a:r>
              <a:rPr lang="en-US" altLang="zh-CN" b="1" i="1" dirty="0">
                <a:solidFill>
                  <a:srgbClr val="2D83F4"/>
                </a:solidFill>
                <a:ea typeface="楷体_GB2312"/>
                <a:cs typeface="Times New Roman" panose="02020603050405020304" pitchFamily="18" charset="0"/>
              </a:rPr>
              <a:t>f</a:t>
            </a:r>
            <a:r>
              <a:rPr lang="en-US" altLang="zh-CN" b="1" i="1" baseline="-30000" dirty="0">
                <a:solidFill>
                  <a:srgbClr val="2D83F4"/>
                </a:solidFill>
                <a:cs typeface="Times New Roman" panose="02020603050405020304" pitchFamily="18" charset="0"/>
              </a:rPr>
              <a:t>s1</a:t>
            </a:r>
            <a:r>
              <a:rPr lang="en-US" altLang="zh-CN" b="1" i="1" dirty="0">
                <a:solidFill>
                  <a:srgbClr val="2D83F4"/>
                </a:solidFill>
                <a:cs typeface="Times New Roman" panose="02020603050405020304" pitchFamily="18" charset="0"/>
              </a:rPr>
              <a:t>·</a:t>
            </a:r>
            <a:r>
              <a:rPr lang="en-US" altLang="zh-CN" b="1" i="1" dirty="0">
                <a:solidFill>
                  <a:srgbClr val="2D83F4"/>
                </a:solidFill>
                <a:ea typeface="楷体_GB2312"/>
                <a:cs typeface="Times New Roman" panose="02020603050405020304" pitchFamily="18" charset="0"/>
              </a:rPr>
              <a:t> f</a:t>
            </a:r>
            <a:r>
              <a:rPr lang="en-US" altLang="zh-CN" b="1" i="1" baseline="-30000" dirty="0">
                <a:solidFill>
                  <a:srgbClr val="2D83F4"/>
                </a:solidFill>
                <a:cs typeface="Times New Roman" panose="02020603050405020304" pitchFamily="18" charset="0"/>
              </a:rPr>
              <a:t>s2 </a:t>
            </a:r>
            <a:r>
              <a:rPr lang="en-US" altLang="zh-CN" b="1" i="1" dirty="0">
                <a:solidFill>
                  <a:srgbClr val="2D83F4"/>
                </a:solidFill>
                <a:cs typeface="Times New Roman" panose="02020603050405020304" pitchFamily="18" charset="0"/>
              </a:rPr>
              <a:t>· </a:t>
            </a:r>
            <a:r>
              <a:rPr lang="en-US" altLang="zh-CN" b="1" i="1" dirty="0">
                <a:solidFill>
                  <a:srgbClr val="2D83F4"/>
                </a:solidFill>
                <a:ea typeface="楷体_GB2312"/>
                <a:cs typeface="Times New Roman" panose="02020603050405020304" pitchFamily="18" charset="0"/>
              </a:rPr>
              <a:t>…</a:t>
            </a:r>
            <a:r>
              <a:rPr lang="en-US" altLang="zh-CN" b="1" i="1" dirty="0">
                <a:solidFill>
                  <a:srgbClr val="2D83F4"/>
                </a:solidFill>
                <a:cs typeface="Times New Roman" panose="02020603050405020304" pitchFamily="18" charset="0"/>
              </a:rPr>
              <a:t>·</a:t>
            </a:r>
            <a:r>
              <a:rPr lang="en-US" altLang="zh-CN" b="1" i="1" dirty="0" err="1">
                <a:solidFill>
                  <a:srgbClr val="2D83F4"/>
                </a:solidFill>
                <a:ea typeface="楷体_GB2312"/>
                <a:cs typeface="Times New Roman" panose="02020603050405020304" pitchFamily="18" charset="0"/>
              </a:rPr>
              <a:t>f</a:t>
            </a:r>
            <a:r>
              <a:rPr lang="en-US" altLang="zh-CN" b="1" i="1" baseline="-30000" dirty="0" err="1">
                <a:solidFill>
                  <a:srgbClr val="2D83F4"/>
                </a:solidFill>
                <a:cs typeface="Times New Roman" panose="02020603050405020304" pitchFamily="18" charset="0"/>
              </a:rPr>
              <a:t>sn</a:t>
            </a:r>
            <a:endParaRPr lang="en-US" altLang="zh-CN" b="1" i="1" baseline="-30000" dirty="0">
              <a:solidFill>
                <a:srgbClr val="2D83F4"/>
              </a:solidFill>
              <a:cs typeface="Times New Roman" panose="02020603050405020304" pitchFamily="18" charset="0"/>
            </a:endParaRPr>
          </a:p>
          <a:p>
            <a:pPr lvl="1">
              <a:lnSpc>
                <a:spcPts val="3600"/>
              </a:lnSpc>
              <a:buClrTx/>
              <a:buFont typeface="Wingdings" panose="05000000000000000000" pitchFamily="2" charset="2"/>
              <a:buChar char="Ø"/>
              <a:defRPr/>
            </a:pPr>
            <a:endParaRPr lang="en-US" altLang="zh-CN" b="1" i="1" baseline="-30000" dirty="0">
              <a:solidFill>
                <a:srgbClr val="2D83F4"/>
              </a:solidFill>
              <a:cs typeface="Times New Roman" panose="02020603050405020304" pitchFamily="18" charset="0"/>
            </a:endParaRPr>
          </a:p>
        </p:txBody>
      </p:sp>
      <p:sp>
        <p:nvSpPr>
          <p:cNvPr id="15363" name="Rectangle 2">
            <a:extLst>
              <a:ext uri="{FF2B5EF4-FFF2-40B4-BE49-F238E27FC236}">
                <a16:creationId xmlns:a16="http://schemas.microsoft.com/office/drawing/2014/main" id="{2CE78C00-DF16-05E0-7E4A-A4049724BFCE}"/>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基本块上的数据流模式</a:t>
            </a:r>
            <a:endParaRPr lang="en-US" altLang="zh-CN" sz="4000">
              <a:solidFill>
                <a:schemeClr val="tx1"/>
              </a:solidFill>
            </a:endParaRPr>
          </a:p>
        </p:txBody>
      </p:sp>
      <p:sp>
        <p:nvSpPr>
          <p:cNvPr id="5" name="Rectangle 4">
            <a:extLst>
              <a:ext uri="{FF2B5EF4-FFF2-40B4-BE49-F238E27FC236}">
                <a16:creationId xmlns:a16="http://schemas.microsoft.com/office/drawing/2014/main" id="{42A75204-951D-D3DB-A322-75BD3AF80619}"/>
              </a:ext>
            </a:extLst>
          </p:cNvPr>
          <p:cNvSpPr>
            <a:spLocks noChangeArrowheads="1"/>
          </p:cNvSpPr>
          <p:nvPr/>
        </p:nvSpPr>
        <p:spPr bwMode="auto">
          <a:xfrm>
            <a:off x="8113185" y="1240367"/>
            <a:ext cx="4421716" cy="5380567"/>
          </a:xfrm>
          <a:prstGeom prst="rect">
            <a:avLst/>
          </a:prstGeom>
          <a:noFill/>
          <a:ln>
            <a:noFill/>
          </a:ln>
          <a:effectLst/>
        </p:spPr>
        <p:txBody>
          <a:bodyPr lIns="91440" tIns="45720" rIns="91440" bIns="45720"/>
          <a:lstStyle/>
          <a:p>
            <a:pPr marL="342891" indent="-342891">
              <a:lnSpc>
                <a:spcPts val="3333"/>
              </a:lnSpc>
              <a:spcBef>
                <a:spcPct val="20000"/>
              </a:spcBef>
              <a:buClr>
                <a:srgbClr val="5EAEFF"/>
              </a:buClr>
              <a:buSzPct val="60000"/>
              <a:defRPr/>
            </a:pPr>
            <a:r>
              <a:rPr lang="en-US" altLang="zh-CN" sz="2667" dirty="0">
                <a:solidFill>
                  <a:prstClr val="black"/>
                </a:solidFill>
                <a:latin typeface="Times New Roman" pitchFamily="18" charset="0"/>
                <a:ea typeface="楷体_GB2312" pitchFamily="49" charset="-122"/>
                <a:cs typeface="Times New Roman" pitchFamily="18" charset="0"/>
              </a:rPr>
              <a:t>   </a:t>
            </a:r>
            <a:r>
              <a:rPr lang="en-US" altLang="zh-CN" sz="2667" i="1" dirty="0">
                <a:solidFill>
                  <a:prstClr val="black"/>
                </a:solidFill>
                <a:latin typeface="Times New Roman" pitchFamily="18" charset="0"/>
                <a:ea typeface="楷体_GB2312" pitchFamily="49" charset="-122"/>
                <a:cs typeface="Times New Roman" pitchFamily="18" charset="0"/>
              </a:rPr>
              <a:t>OUT</a:t>
            </a:r>
            <a:r>
              <a:rPr lang="en-US" altLang="zh-CN" sz="2667" dirty="0">
                <a:solidFill>
                  <a:prstClr val="black"/>
                </a:solidFill>
                <a:latin typeface="Times New Roman" pitchFamily="18" charset="0"/>
                <a:ea typeface="楷体_GB2312" pitchFamily="49" charset="-122"/>
                <a:cs typeface="Times New Roman" pitchFamily="18" charset="0"/>
              </a:rPr>
              <a:t>[</a:t>
            </a:r>
            <a:r>
              <a:rPr lang="en-US" altLang="zh-CN" sz="2667" i="1" dirty="0">
                <a:solidFill>
                  <a:prstClr val="black"/>
                </a:solidFill>
                <a:latin typeface="Times New Roman" pitchFamily="18" charset="0"/>
                <a:ea typeface="楷体_GB2312" pitchFamily="49" charset="-122"/>
                <a:cs typeface="Times New Roman" pitchFamily="18" charset="0"/>
              </a:rPr>
              <a:t>B</a:t>
            </a:r>
            <a:r>
              <a:rPr lang="en-US" altLang="zh-CN" sz="2667" dirty="0">
                <a:solidFill>
                  <a:prstClr val="black"/>
                </a:solidFill>
                <a:latin typeface="Times New Roman" pitchFamily="18" charset="0"/>
                <a:ea typeface="楷体_GB2312" pitchFamily="49" charset="-122"/>
                <a:cs typeface="Times New Roman" pitchFamily="18" charset="0"/>
              </a:rPr>
              <a:t>]</a:t>
            </a:r>
          </a:p>
          <a:p>
            <a:pPr marL="342891" indent="-342891">
              <a:lnSpc>
                <a:spcPts val="3333"/>
              </a:lnSpc>
              <a:spcBef>
                <a:spcPct val="20000"/>
              </a:spcBef>
              <a:buClr>
                <a:srgbClr val="5EAEFF"/>
              </a:buClr>
              <a:buSzPct val="60000"/>
              <a:defRPr/>
            </a:pPr>
            <a:r>
              <a:rPr lang="en-US" altLang="zh-CN" sz="2667" dirty="0">
                <a:solidFill>
                  <a:prstClr val="black"/>
                </a:solidFill>
                <a:latin typeface="Times New Roman" pitchFamily="18" charset="0"/>
                <a:ea typeface="楷体_GB2312" pitchFamily="49" charset="-122"/>
                <a:cs typeface="Times New Roman" pitchFamily="18" charset="0"/>
              </a:rPr>
              <a:t>= </a:t>
            </a:r>
            <a:r>
              <a:rPr lang="en-US" altLang="zh-CN" sz="2667" i="1" dirty="0">
                <a:solidFill>
                  <a:prstClr val="black"/>
                </a:solidFill>
                <a:latin typeface="Times New Roman" pitchFamily="18" charset="0"/>
                <a:ea typeface="楷体_GB2312" pitchFamily="49" charset="-122"/>
                <a:cs typeface="Times New Roman" pitchFamily="18" charset="0"/>
              </a:rPr>
              <a:t>OUT</a:t>
            </a:r>
            <a:r>
              <a:rPr lang="en-US" altLang="zh-CN" sz="2667" dirty="0">
                <a:solidFill>
                  <a:prstClr val="black"/>
                </a:solidFill>
                <a:latin typeface="Times New Roman" pitchFamily="18" charset="0"/>
                <a:ea typeface="楷体_GB2312" pitchFamily="49" charset="-122"/>
                <a:cs typeface="Times New Roman" pitchFamily="18" charset="0"/>
              </a:rPr>
              <a:t>[</a:t>
            </a:r>
            <a:r>
              <a:rPr lang="en-US" altLang="zh-CN" sz="2667" i="1" dirty="0" err="1">
                <a:solidFill>
                  <a:prstClr val="black"/>
                </a:solidFill>
                <a:latin typeface="Times New Roman" pitchFamily="18" charset="0"/>
                <a:ea typeface="楷体_GB2312" pitchFamily="49" charset="-122"/>
                <a:cs typeface="Times New Roman" pitchFamily="18" charset="0"/>
              </a:rPr>
              <a:t>s</a:t>
            </a:r>
            <a:r>
              <a:rPr lang="en-US" altLang="zh-CN" sz="2667" i="1" baseline="-30000" dirty="0" err="1">
                <a:solidFill>
                  <a:prstClr val="black"/>
                </a:solidFill>
                <a:latin typeface="Times New Roman" pitchFamily="18" charset="0"/>
                <a:ea typeface="楷体_GB2312" pitchFamily="49" charset="-122"/>
                <a:cs typeface="Times New Roman" pitchFamily="18" charset="0"/>
              </a:rPr>
              <a:t>n</a:t>
            </a:r>
            <a:r>
              <a:rPr lang="en-US" altLang="zh-CN" sz="2667" dirty="0">
                <a:solidFill>
                  <a:prstClr val="black"/>
                </a:solidFill>
                <a:latin typeface="Times New Roman" pitchFamily="18" charset="0"/>
                <a:ea typeface="楷体_GB2312" pitchFamily="49" charset="-122"/>
                <a:cs typeface="Times New Roman" pitchFamily="18" charset="0"/>
              </a:rPr>
              <a:t>]</a:t>
            </a:r>
          </a:p>
          <a:p>
            <a:pPr marL="342891" indent="-342891">
              <a:lnSpc>
                <a:spcPts val="3333"/>
              </a:lnSpc>
              <a:spcBef>
                <a:spcPct val="20000"/>
              </a:spcBef>
              <a:buClr>
                <a:srgbClr val="5EAEFF"/>
              </a:buClr>
              <a:buSzPct val="60000"/>
              <a:defRPr/>
            </a:pPr>
            <a:r>
              <a:rPr lang="en-US" altLang="zh-CN" sz="2667" dirty="0">
                <a:solidFill>
                  <a:prstClr val="black"/>
                </a:solidFill>
                <a:latin typeface="Times New Roman" pitchFamily="18" charset="0"/>
                <a:ea typeface="楷体_GB2312" pitchFamily="49" charset="-122"/>
                <a:cs typeface="Times New Roman" pitchFamily="18" charset="0"/>
              </a:rPr>
              <a:t>= </a:t>
            </a:r>
            <a:r>
              <a:rPr lang="en-US" altLang="zh-CN" sz="2667" i="1" dirty="0" err="1">
                <a:solidFill>
                  <a:prstClr val="black"/>
                </a:solidFill>
                <a:latin typeface="Times New Roman" pitchFamily="18" charset="0"/>
                <a:ea typeface="楷体_GB2312" pitchFamily="49" charset="-122"/>
                <a:cs typeface="Times New Roman" pitchFamily="18" charset="0"/>
              </a:rPr>
              <a:t>f</a:t>
            </a:r>
            <a:r>
              <a:rPr lang="en-US" altLang="zh-CN" sz="2667" i="1" baseline="-30000" dirty="0" err="1">
                <a:solidFill>
                  <a:prstClr val="black"/>
                </a:solidFill>
                <a:latin typeface="Times New Roman" pitchFamily="18" charset="0"/>
                <a:ea typeface="楷体_GB2312" pitchFamily="49" charset="-122"/>
                <a:cs typeface="Times New Roman" pitchFamily="18" charset="0"/>
              </a:rPr>
              <a:t>sn</a:t>
            </a:r>
            <a:r>
              <a:rPr lang="en-US" altLang="zh-CN" sz="2667" dirty="0">
                <a:solidFill>
                  <a:prstClr val="black"/>
                </a:solidFill>
                <a:latin typeface="Times New Roman" pitchFamily="18" charset="0"/>
                <a:ea typeface="楷体_GB2312" pitchFamily="49" charset="-122"/>
                <a:cs typeface="Times New Roman" pitchFamily="18" charset="0"/>
              </a:rPr>
              <a:t>(</a:t>
            </a:r>
            <a:r>
              <a:rPr lang="en-US" altLang="zh-CN" sz="2667" i="1" dirty="0">
                <a:solidFill>
                  <a:prstClr val="black"/>
                </a:solidFill>
                <a:latin typeface="Times New Roman" pitchFamily="18" charset="0"/>
                <a:ea typeface="楷体_GB2312" pitchFamily="49" charset="-122"/>
                <a:cs typeface="Times New Roman" pitchFamily="18" charset="0"/>
              </a:rPr>
              <a:t>IN</a:t>
            </a:r>
            <a:r>
              <a:rPr lang="en-US" altLang="zh-CN" sz="2667" dirty="0">
                <a:solidFill>
                  <a:prstClr val="black"/>
                </a:solidFill>
                <a:latin typeface="Times New Roman" pitchFamily="18" charset="0"/>
                <a:ea typeface="楷体_GB2312" pitchFamily="49" charset="-122"/>
                <a:cs typeface="Times New Roman" pitchFamily="18" charset="0"/>
              </a:rPr>
              <a:t>[</a:t>
            </a:r>
            <a:r>
              <a:rPr lang="en-US" altLang="zh-CN" sz="2667" i="1" dirty="0" err="1">
                <a:solidFill>
                  <a:prstClr val="black"/>
                </a:solidFill>
                <a:latin typeface="Times New Roman" pitchFamily="18" charset="0"/>
                <a:ea typeface="楷体_GB2312" pitchFamily="49" charset="-122"/>
                <a:cs typeface="Times New Roman" pitchFamily="18" charset="0"/>
              </a:rPr>
              <a:t>s</a:t>
            </a:r>
            <a:r>
              <a:rPr lang="en-US" altLang="zh-CN" sz="2667" i="1" baseline="-30000" dirty="0" err="1">
                <a:solidFill>
                  <a:prstClr val="black"/>
                </a:solidFill>
                <a:latin typeface="Times New Roman" pitchFamily="18" charset="0"/>
                <a:ea typeface="楷体_GB2312" pitchFamily="49" charset="-122"/>
                <a:cs typeface="Times New Roman" pitchFamily="18" charset="0"/>
              </a:rPr>
              <a:t>n</a:t>
            </a:r>
            <a:r>
              <a:rPr lang="en-US" altLang="zh-CN" sz="2667" dirty="0">
                <a:solidFill>
                  <a:prstClr val="black"/>
                </a:solidFill>
                <a:latin typeface="Times New Roman" pitchFamily="18" charset="0"/>
                <a:ea typeface="楷体_GB2312" pitchFamily="49" charset="-122"/>
                <a:cs typeface="Times New Roman" pitchFamily="18" charset="0"/>
              </a:rPr>
              <a:t>])</a:t>
            </a:r>
          </a:p>
          <a:p>
            <a:pPr marL="342891" indent="-342891">
              <a:lnSpc>
                <a:spcPts val="3333"/>
              </a:lnSpc>
              <a:spcBef>
                <a:spcPct val="20000"/>
              </a:spcBef>
              <a:buClr>
                <a:srgbClr val="5EAEFF"/>
              </a:buClr>
              <a:buSzPct val="60000"/>
              <a:defRPr/>
            </a:pPr>
            <a:r>
              <a:rPr lang="en-US" altLang="zh-CN" sz="2667" dirty="0">
                <a:solidFill>
                  <a:prstClr val="black"/>
                </a:solidFill>
                <a:latin typeface="Times New Roman" pitchFamily="18" charset="0"/>
                <a:ea typeface="楷体_GB2312" pitchFamily="49" charset="-122"/>
                <a:cs typeface="Times New Roman" pitchFamily="18" charset="0"/>
              </a:rPr>
              <a:t>= </a:t>
            </a:r>
            <a:r>
              <a:rPr lang="en-US" altLang="zh-CN" sz="2667" i="1" dirty="0" err="1">
                <a:solidFill>
                  <a:prstClr val="black"/>
                </a:solidFill>
                <a:latin typeface="Times New Roman" pitchFamily="18" charset="0"/>
                <a:ea typeface="楷体_GB2312" pitchFamily="49" charset="-122"/>
                <a:cs typeface="Times New Roman" pitchFamily="18" charset="0"/>
              </a:rPr>
              <a:t>f</a:t>
            </a:r>
            <a:r>
              <a:rPr lang="en-US" altLang="zh-CN" sz="2667" i="1" baseline="-30000" dirty="0" err="1">
                <a:solidFill>
                  <a:prstClr val="black"/>
                </a:solidFill>
                <a:latin typeface="Times New Roman" pitchFamily="18" charset="0"/>
                <a:ea typeface="楷体_GB2312" pitchFamily="49" charset="-122"/>
                <a:cs typeface="Times New Roman" pitchFamily="18" charset="0"/>
              </a:rPr>
              <a:t>sn</a:t>
            </a:r>
            <a:r>
              <a:rPr lang="en-US" altLang="zh-CN" sz="2667" dirty="0">
                <a:solidFill>
                  <a:prstClr val="black"/>
                </a:solidFill>
                <a:latin typeface="Times New Roman" pitchFamily="18" charset="0"/>
                <a:ea typeface="楷体_GB2312" pitchFamily="49" charset="-122"/>
                <a:cs typeface="Times New Roman" pitchFamily="18" charset="0"/>
              </a:rPr>
              <a:t>(</a:t>
            </a:r>
            <a:r>
              <a:rPr lang="en-US" altLang="zh-CN" sz="2667" i="1" dirty="0">
                <a:solidFill>
                  <a:prstClr val="black"/>
                </a:solidFill>
                <a:latin typeface="Times New Roman" pitchFamily="18" charset="0"/>
                <a:ea typeface="楷体_GB2312" pitchFamily="49" charset="-122"/>
                <a:cs typeface="Times New Roman" pitchFamily="18" charset="0"/>
              </a:rPr>
              <a:t>OUT</a:t>
            </a:r>
            <a:r>
              <a:rPr lang="en-US" altLang="zh-CN" sz="2667" dirty="0">
                <a:solidFill>
                  <a:prstClr val="black"/>
                </a:solidFill>
                <a:latin typeface="Times New Roman" pitchFamily="18" charset="0"/>
                <a:ea typeface="楷体_GB2312" pitchFamily="49" charset="-122"/>
                <a:cs typeface="Times New Roman" pitchFamily="18" charset="0"/>
              </a:rPr>
              <a:t>[</a:t>
            </a:r>
            <a:r>
              <a:rPr lang="en-US" altLang="zh-CN" sz="2667" i="1" dirty="0">
                <a:solidFill>
                  <a:prstClr val="black"/>
                </a:solidFill>
                <a:latin typeface="Times New Roman" pitchFamily="18" charset="0"/>
                <a:ea typeface="楷体_GB2312" pitchFamily="49" charset="-122"/>
                <a:cs typeface="Times New Roman" pitchFamily="18" charset="0"/>
              </a:rPr>
              <a:t>s</a:t>
            </a:r>
            <a:r>
              <a:rPr lang="en-US" altLang="zh-CN" sz="2667" i="1" baseline="-30000" dirty="0">
                <a:solidFill>
                  <a:prstClr val="black"/>
                </a:solidFill>
                <a:latin typeface="Times New Roman" pitchFamily="18" charset="0"/>
                <a:ea typeface="楷体_GB2312" pitchFamily="49" charset="-122"/>
                <a:cs typeface="Times New Roman" pitchFamily="18" charset="0"/>
              </a:rPr>
              <a:t>n-1</a:t>
            </a:r>
            <a:r>
              <a:rPr lang="en-US" altLang="zh-CN" sz="2667" dirty="0">
                <a:solidFill>
                  <a:prstClr val="black"/>
                </a:solidFill>
                <a:latin typeface="Times New Roman" pitchFamily="18" charset="0"/>
                <a:ea typeface="楷体_GB2312" pitchFamily="49" charset="-122"/>
                <a:cs typeface="Times New Roman" pitchFamily="18" charset="0"/>
              </a:rPr>
              <a:t>])</a:t>
            </a:r>
          </a:p>
          <a:p>
            <a:pPr marL="342891" indent="-342891">
              <a:lnSpc>
                <a:spcPts val="3333"/>
              </a:lnSpc>
              <a:spcBef>
                <a:spcPct val="20000"/>
              </a:spcBef>
              <a:buClr>
                <a:srgbClr val="5EAEFF"/>
              </a:buClr>
              <a:buSzPct val="60000"/>
              <a:defRPr/>
            </a:pPr>
            <a:r>
              <a:rPr lang="en-US" altLang="zh-CN" sz="2667" dirty="0">
                <a:solidFill>
                  <a:prstClr val="black"/>
                </a:solidFill>
                <a:latin typeface="Times New Roman" pitchFamily="18" charset="0"/>
                <a:ea typeface="楷体_GB2312" pitchFamily="49" charset="-122"/>
                <a:cs typeface="Times New Roman" pitchFamily="18" charset="0"/>
              </a:rPr>
              <a:t>= </a:t>
            </a:r>
            <a:r>
              <a:rPr lang="en-US" altLang="zh-CN" sz="2667" i="1" dirty="0" err="1">
                <a:solidFill>
                  <a:prstClr val="black"/>
                </a:solidFill>
                <a:latin typeface="Times New Roman" pitchFamily="18" charset="0"/>
                <a:ea typeface="楷体_GB2312" pitchFamily="49" charset="-122"/>
                <a:cs typeface="Times New Roman" pitchFamily="18" charset="0"/>
              </a:rPr>
              <a:t>f</a:t>
            </a:r>
            <a:r>
              <a:rPr lang="en-US" altLang="zh-CN" sz="2667" i="1" baseline="-30000" dirty="0" err="1">
                <a:solidFill>
                  <a:prstClr val="black"/>
                </a:solidFill>
                <a:latin typeface="Times New Roman" pitchFamily="18" charset="0"/>
                <a:ea typeface="楷体_GB2312" pitchFamily="49" charset="-122"/>
                <a:cs typeface="Times New Roman" pitchFamily="18" charset="0"/>
              </a:rPr>
              <a:t>sn</a:t>
            </a:r>
            <a:r>
              <a:rPr lang="en-US" altLang="zh-CN" sz="2667" i="1" dirty="0" err="1">
                <a:solidFill>
                  <a:prstClr val="black"/>
                </a:solidFill>
                <a:latin typeface="Times New Roman" pitchFamily="18" charset="0"/>
                <a:ea typeface="楷体_GB2312" pitchFamily="49" charset="-122"/>
                <a:cs typeface="Times New Roman" pitchFamily="18" charset="0"/>
              </a:rPr>
              <a:t>·f</a:t>
            </a:r>
            <a:r>
              <a:rPr lang="en-US" altLang="zh-CN" sz="2667" i="1" baseline="-30000" dirty="0" err="1">
                <a:solidFill>
                  <a:prstClr val="black"/>
                </a:solidFill>
                <a:latin typeface="Times New Roman" pitchFamily="18" charset="0"/>
                <a:ea typeface="楷体_GB2312" pitchFamily="49" charset="-122"/>
                <a:cs typeface="Times New Roman" pitchFamily="18" charset="0"/>
              </a:rPr>
              <a:t>s</a:t>
            </a:r>
            <a:r>
              <a:rPr lang="en-US" altLang="zh-CN" sz="2667" i="1" baseline="-30000" dirty="0">
                <a:solidFill>
                  <a:prstClr val="black"/>
                </a:solidFill>
                <a:latin typeface="Times New Roman" pitchFamily="18" charset="0"/>
                <a:ea typeface="楷体_GB2312" pitchFamily="49" charset="-122"/>
                <a:cs typeface="Times New Roman" pitchFamily="18" charset="0"/>
              </a:rPr>
              <a:t>(n-1)</a:t>
            </a:r>
            <a:r>
              <a:rPr lang="en-US" altLang="zh-CN" sz="2667" dirty="0">
                <a:solidFill>
                  <a:prstClr val="black"/>
                </a:solidFill>
                <a:latin typeface="Times New Roman" pitchFamily="18" charset="0"/>
                <a:ea typeface="楷体_GB2312" pitchFamily="49" charset="-122"/>
                <a:cs typeface="Times New Roman" pitchFamily="18" charset="0"/>
              </a:rPr>
              <a:t>(</a:t>
            </a:r>
            <a:r>
              <a:rPr lang="en-US" altLang="zh-CN" sz="2667" i="1" dirty="0">
                <a:solidFill>
                  <a:prstClr val="black"/>
                </a:solidFill>
                <a:latin typeface="Times New Roman" pitchFamily="18" charset="0"/>
                <a:ea typeface="楷体_GB2312" pitchFamily="49" charset="-122"/>
                <a:cs typeface="Times New Roman" pitchFamily="18" charset="0"/>
              </a:rPr>
              <a:t>IN</a:t>
            </a:r>
            <a:r>
              <a:rPr lang="en-US" altLang="zh-CN" sz="2667" dirty="0">
                <a:solidFill>
                  <a:prstClr val="black"/>
                </a:solidFill>
                <a:latin typeface="Times New Roman" pitchFamily="18" charset="0"/>
                <a:ea typeface="楷体_GB2312" pitchFamily="49" charset="-122"/>
                <a:cs typeface="Times New Roman" pitchFamily="18" charset="0"/>
              </a:rPr>
              <a:t>[</a:t>
            </a:r>
            <a:r>
              <a:rPr lang="en-US" altLang="zh-CN" sz="2667" i="1" dirty="0">
                <a:solidFill>
                  <a:prstClr val="black"/>
                </a:solidFill>
                <a:latin typeface="Times New Roman" pitchFamily="18" charset="0"/>
                <a:ea typeface="楷体_GB2312" pitchFamily="49" charset="-122"/>
                <a:cs typeface="Times New Roman" pitchFamily="18" charset="0"/>
              </a:rPr>
              <a:t>s</a:t>
            </a:r>
            <a:r>
              <a:rPr lang="en-US" altLang="zh-CN" sz="2667" i="1" baseline="-30000" dirty="0">
                <a:solidFill>
                  <a:prstClr val="black"/>
                </a:solidFill>
                <a:latin typeface="Times New Roman" pitchFamily="18" charset="0"/>
                <a:ea typeface="楷体_GB2312" pitchFamily="49" charset="-122"/>
                <a:cs typeface="Times New Roman" pitchFamily="18" charset="0"/>
              </a:rPr>
              <a:t>n-1</a:t>
            </a:r>
            <a:r>
              <a:rPr lang="en-US" altLang="zh-CN" sz="2667" dirty="0">
                <a:solidFill>
                  <a:prstClr val="black"/>
                </a:solidFill>
                <a:latin typeface="Times New Roman" pitchFamily="18" charset="0"/>
                <a:ea typeface="楷体_GB2312" pitchFamily="49" charset="-122"/>
                <a:cs typeface="Times New Roman" pitchFamily="18" charset="0"/>
              </a:rPr>
              <a:t>])</a:t>
            </a:r>
          </a:p>
          <a:p>
            <a:pPr marL="342891" indent="-342891">
              <a:lnSpc>
                <a:spcPts val="3333"/>
              </a:lnSpc>
              <a:spcBef>
                <a:spcPct val="20000"/>
              </a:spcBef>
              <a:buClr>
                <a:srgbClr val="5EAEFF"/>
              </a:buClr>
              <a:buSzPct val="60000"/>
              <a:defRPr/>
            </a:pPr>
            <a:r>
              <a:rPr lang="en-US" altLang="zh-CN" sz="2667" dirty="0">
                <a:solidFill>
                  <a:prstClr val="black"/>
                </a:solidFill>
                <a:latin typeface="Times New Roman" pitchFamily="18" charset="0"/>
                <a:ea typeface="楷体_GB2312" pitchFamily="49" charset="-122"/>
                <a:cs typeface="Times New Roman" pitchFamily="18" charset="0"/>
              </a:rPr>
              <a:t>= </a:t>
            </a:r>
            <a:r>
              <a:rPr lang="en-US" altLang="zh-CN" sz="2667" i="1" dirty="0" err="1">
                <a:solidFill>
                  <a:prstClr val="black"/>
                </a:solidFill>
                <a:latin typeface="Times New Roman" pitchFamily="18" charset="0"/>
                <a:ea typeface="楷体_GB2312" pitchFamily="49" charset="-122"/>
                <a:cs typeface="Times New Roman" pitchFamily="18" charset="0"/>
              </a:rPr>
              <a:t>f</a:t>
            </a:r>
            <a:r>
              <a:rPr lang="en-US" altLang="zh-CN" sz="2667" i="1" baseline="-30000" dirty="0" err="1">
                <a:solidFill>
                  <a:prstClr val="black"/>
                </a:solidFill>
                <a:latin typeface="Times New Roman" pitchFamily="18" charset="0"/>
                <a:ea typeface="楷体_GB2312" pitchFamily="49" charset="-122"/>
                <a:cs typeface="Times New Roman" pitchFamily="18" charset="0"/>
              </a:rPr>
              <a:t>sn</a:t>
            </a:r>
            <a:r>
              <a:rPr lang="en-US" altLang="zh-CN" sz="2667" i="1" dirty="0" err="1">
                <a:solidFill>
                  <a:prstClr val="black"/>
                </a:solidFill>
                <a:latin typeface="Times New Roman" pitchFamily="18" charset="0"/>
                <a:ea typeface="楷体_GB2312" pitchFamily="49" charset="-122"/>
                <a:cs typeface="Times New Roman" pitchFamily="18" charset="0"/>
              </a:rPr>
              <a:t>·f</a:t>
            </a:r>
            <a:r>
              <a:rPr lang="en-US" altLang="zh-CN" sz="2667" i="1" baseline="-30000" dirty="0" err="1">
                <a:solidFill>
                  <a:prstClr val="black"/>
                </a:solidFill>
                <a:latin typeface="Times New Roman" pitchFamily="18" charset="0"/>
                <a:ea typeface="楷体_GB2312" pitchFamily="49" charset="-122"/>
                <a:cs typeface="Times New Roman" pitchFamily="18" charset="0"/>
              </a:rPr>
              <a:t>s</a:t>
            </a:r>
            <a:r>
              <a:rPr lang="en-US" altLang="zh-CN" sz="2667" i="1" baseline="-30000" dirty="0">
                <a:solidFill>
                  <a:prstClr val="black"/>
                </a:solidFill>
                <a:latin typeface="Times New Roman" pitchFamily="18" charset="0"/>
                <a:ea typeface="楷体_GB2312" pitchFamily="49" charset="-122"/>
                <a:cs typeface="Times New Roman" pitchFamily="18" charset="0"/>
              </a:rPr>
              <a:t>(n-1)</a:t>
            </a:r>
            <a:r>
              <a:rPr lang="en-US" altLang="zh-CN" sz="2667" dirty="0">
                <a:solidFill>
                  <a:prstClr val="black"/>
                </a:solidFill>
                <a:latin typeface="Times New Roman" pitchFamily="18" charset="0"/>
                <a:ea typeface="楷体_GB2312" pitchFamily="49" charset="-122"/>
                <a:cs typeface="Times New Roman" pitchFamily="18" charset="0"/>
              </a:rPr>
              <a:t>(</a:t>
            </a:r>
            <a:r>
              <a:rPr lang="en-US" altLang="zh-CN" sz="2667" i="1" dirty="0">
                <a:solidFill>
                  <a:prstClr val="black"/>
                </a:solidFill>
                <a:latin typeface="Times New Roman" pitchFamily="18" charset="0"/>
                <a:ea typeface="楷体_GB2312" pitchFamily="49" charset="-122"/>
                <a:cs typeface="Times New Roman" pitchFamily="18" charset="0"/>
              </a:rPr>
              <a:t>OUT</a:t>
            </a:r>
            <a:r>
              <a:rPr lang="en-US" altLang="zh-CN" sz="2667" dirty="0">
                <a:solidFill>
                  <a:prstClr val="black"/>
                </a:solidFill>
                <a:latin typeface="Times New Roman" pitchFamily="18" charset="0"/>
                <a:ea typeface="楷体_GB2312" pitchFamily="49" charset="-122"/>
                <a:cs typeface="Times New Roman" pitchFamily="18" charset="0"/>
              </a:rPr>
              <a:t>[</a:t>
            </a:r>
            <a:r>
              <a:rPr lang="en-US" altLang="zh-CN" sz="2667" i="1" dirty="0">
                <a:solidFill>
                  <a:prstClr val="black"/>
                </a:solidFill>
                <a:latin typeface="Times New Roman" pitchFamily="18" charset="0"/>
                <a:ea typeface="楷体_GB2312" pitchFamily="49" charset="-122"/>
                <a:cs typeface="Times New Roman" pitchFamily="18" charset="0"/>
              </a:rPr>
              <a:t>s</a:t>
            </a:r>
            <a:r>
              <a:rPr lang="en-US" altLang="zh-CN" sz="2667" i="1" baseline="-30000" dirty="0">
                <a:solidFill>
                  <a:prstClr val="black"/>
                </a:solidFill>
                <a:latin typeface="Times New Roman" pitchFamily="18" charset="0"/>
                <a:ea typeface="楷体_GB2312" pitchFamily="49" charset="-122"/>
                <a:cs typeface="Times New Roman" pitchFamily="18" charset="0"/>
              </a:rPr>
              <a:t>n-2</a:t>
            </a:r>
            <a:r>
              <a:rPr lang="en-US" altLang="zh-CN" sz="2667" dirty="0">
                <a:solidFill>
                  <a:prstClr val="black"/>
                </a:solidFill>
                <a:latin typeface="Times New Roman" pitchFamily="18" charset="0"/>
                <a:ea typeface="楷体_GB2312" pitchFamily="49" charset="-122"/>
                <a:cs typeface="Times New Roman" pitchFamily="18" charset="0"/>
              </a:rPr>
              <a:t>])</a:t>
            </a:r>
          </a:p>
          <a:p>
            <a:pPr marL="342891" indent="-342891">
              <a:lnSpc>
                <a:spcPts val="3333"/>
              </a:lnSpc>
              <a:spcBef>
                <a:spcPct val="20000"/>
              </a:spcBef>
              <a:buClr>
                <a:srgbClr val="5EAEFF"/>
              </a:buClr>
              <a:buSzPct val="60000"/>
              <a:defRPr/>
            </a:pPr>
            <a:r>
              <a:rPr lang="en-US" altLang="zh-CN" sz="2667" dirty="0">
                <a:solidFill>
                  <a:prstClr val="black"/>
                </a:solidFill>
                <a:latin typeface="Times New Roman" pitchFamily="18" charset="0"/>
                <a:ea typeface="楷体_GB2312" pitchFamily="49" charset="-122"/>
                <a:cs typeface="Times New Roman" pitchFamily="18" charset="0"/>
              </a:rPr>
              <a:t>……</a:t>
            </a:r>
            <a:endParaRPr lang="en-US" altLang="zh-CN" sz="2667" kern="0" dirty="0">
              <a:solidFill>
                <a:prstClr val="black"/>
              </a:solidFill>
              <a:latin typeface="Times New Roman" pitchFamily="18" charset="0"/>
              <a:ea typeface="楷体" pitchFamily="49" charset="-122"/>
              <a:cs typeface="Times New Roman" pitchFamily="18" charset="0"/>
            </a:endParaRPr>
          </a:p>
          <a:p>
            <a:pPr marL="342891" indent="-342891">
              <a:lnSpc>
                <a:spcPts val="3333"/>
              </a:lnSpc>
              <a:spcBef>
                <a:spcPct val="20000"/>
              </a:spcBef>
              <a:buClr>
                <a:srgbClr val="5EAEFF"/>
              </a:buClr>
              <a:buSzPct val="60000"/>
              <a:defRPr/>
            </a:pPr>
            <a:r>
              <a:rPr lang="en-US" altLang="zh-CN" sz="2667" dirty="0">
                <a:solidFill>
                  <a:prstClr val="black"/>
                </a:solidFill>
                <a:latin typeface="Times New Roman" pitchFamily="18" charset="0"/>
                <a:ea typeface="楷体_GB2312" pitchFamily="49" charset="-122"/>
                <a:cs typeface="Times New Roman" pitchFamily="18" charset="0"/>
              </a:rPr>
              <a:t>= </a:t>
            </a:r>
            <a:r>
              <a:rPr lang="en-US" altLang="zh-CN" sz="2667" i="1" dirty="0" err="1">
                <a:solidFill>
                  <a:prstClr val="black"/>
                </a:solidFill>
                <a:latin typeface="Times New Roman" pitchFamily="18" charset="0"/>
                <a:ea typeface="楷体_GB2312" pitchFamily="49" charset="-122"/>
                <a:cs typeface="Times New Roman" pitchFamily="18" charset="0"/>
              </a:rPr>
              <a:t>f</a:t>
            </a:r>
            <a:r>
              <a:rPr lang="en-US" altLang="zh-CN" sz="2667" i="1" baseline="-30000" dirty="0" err="1">
                <a:solidFill>
                  <a:prstClr val="black"/>
                </a:solidFill>
                <a:latin typeface="Times New Roman" pitchFamily="18" charset="0"/>
                <a:ea typeface="楷体_GB2312" pitchFamily="49" charset="-122"/>
                <a:cs typeface="Times New Roman" pitchFamily="18" charset="0"/>
              </a:rPr>
              <a:t>sn</a:t>
            </a:r>
            <a:r>
              <a:rPr lang="en-US" altLang="zh-CN" sz="2667" i="1" dirty="0" err="1">
                <a:solidFill>
                  <a:prstClr val="black"/>
                </a:solidFill>
                <a:latin typeface="Times New Roman" pitchFamily="18" charset="0"/>
                <a:ea typeface="楷体_GB2312" pitchFamily="49" charset="-122"/>
                <a:cs typeface="Times New Roman" pitchFamily="18" charset="0"/>
              </a:rPr>
              <a:t>·f</a:t>
            </a:r>
            <a:r>
              <a:rPr lang="en-US" altLang="zh-CN" sz="2667" i="1" baseline="-30000" dirty="0" err="1">
                <a:solidFill>
                  <a:prstClr val="black"/>
                </a:solidFill>
                <a:latin typeface="Times New Roman" pitchFamily="18" charset="0"/>
                <a:ea typeface="楷体_GB2312" pitchFamily="49" charset="-122"/>
                <a:cs typeface="Times New Roman" pitchFamily="18" charset="0"/>
              </a:rPr>
              <a:t>s</a:t>
            </a:r>
            <a:r>
              <a:rPr lang="en-US" altLang="zh-CN" sz="2667" i="1" baseline="-30000" dirty="0">
                <a:solidFill>
                  <a:prstClr val="black"/>
                </a:solidFill>
                <a:latin typeface="Times New Roman" pitchFamily="18" charset="0"/>
                <a:ea typeface="楷体_GB2312" pitchFamily="49" charset="-122"/>
                <a:cs typeface="Times New Roman" pitchFamily="18" charset="0"/>
              </a:rPr>
              <a:t>(n-1)</a:t>
            </a:r>
            <a:r>
              <a:rPr lang="en-US" altLang="zh-CN" sz="2667" i="1" dirty="0">
                <a:solidFill>
                  <a:prstClr val="black"/>
                </a:solidFill>
                <a:latin typeface="Times New Roman" pitchFamily="18" charset="0"/>
                <a:ea typeface="楷体_GB2312" pitchFamily="49" charset="-122"/>
                <a:cs typeface="Times New Roman" pitchFamily="18" charset="0"/>
              </a:rPr>
              <a:t>·…·f</a:t>
            </a:r>
            <a:r>
              <a:rPr lang="en-US" altLang="zh-CN" sz="2667" i="1" baseline="-30000" dirty="0">
                <a:solidFill>
                  <a:prstClr val="black"/>
                </a:solidFill>
                <a:latin typeface="Times New Roman" pitchFamily="18" charset="0"/>
                <a:ea typeface="楷体_GB2312" pitchFamily="49" charset="-122"/>
                <a:cs typeface="Times New Roman" pitchFamily="18" charset="0"/>
              </a:rPr>
              <a:t>s2</a:t>
            </a:r>
            <a:r>
              <a:rPr lang="en-US" altLang="zh-CN" sz="2667" dirty="0">
                <a:solidFill>
                  <a:prstClr val="black"/>
                </a:solidFill>
                <a:latin typeface="Times New Roman" pitchFamily="18" charset="0"/>
                <a:ea typeface="楷体_GB2312" pitchFamily="49" charset="-122"/>
                <a:cs typeface="Times New Roman" pitchFamily="18" charset="0"/>
              </a:rPr>
              <a:t>(</a:t>
            </a:r>
            <a:r>
              <a:rPr lang="en-US" altLang="zh-CN" sz="2667" i="1" dirty="0">
                <a:solidFill>
                  <a:prstClr val="black"/>
                </a:solidFill>
                <a:latin typeface="Times New Roman" pitchFamily="18" charset="0"/>
                <a:ea typeface="楷体_GB2312" pitchFamily="49" charset="-122"/>
                <a:cs typeface="Times New Roman" pitchFamily="18" charset="0"/>
              </a:rPr>
              <a:t>OUT</a:t>
            </a:r>
            <a:r>
              <a:rPr lang="en-US" altLang="zh-CN" sz="2667" dirty="0">
                <a:solidFill>
                  <a:prstClr val="black"/>
                </a:solidFill>
                <a:latin typeface="Times New Roman" pitchFamily="18" charset="0"/>
                <a:ea typeface="楷体_GB2312" pitchFamily="49" charset="-122"/>
                <a:cs typeface="Times New Roman" pitchFamily="18" charset="0"/>
              </a:rPr>
              <a:t>[</a:t>
            </a:r>
            <a:r>
              <a:rPr lang="en-US" altLang="zh-CN" sz="2667" i="1" dirty="0">
                <a:solidFill>
                  <a:prstClr val="black"/>
                </a:solidFill>
                <a:latin typeface="Times New Roman" pitchFamily="18" charset="0"/>
                <a:ea typeface="楷体_GB2312" pitchFamily="49" charset="-122"/>
                <a:cs typeface="Times New Roman" pitchFamily="18" charset="0"/>
              </a:rPr>
              <a:t>s</a:t>
            </a:r>
            <a:r>
              <a:rPr lang="en-US" altLang="zh-CN" sz="2667" i="1" baseline="-30000" dirty="0">
                <a:solidFill>
                  <a:prstClr val="black"/>
                </a:solidFill>
                <a:latin typeface="Times New Roman" pitchFamily="18" charset="0"/>
                <a:ea typeface="楷体_GB2312" pitchFamily="49" charset="-122"/>
                <a:cs typeface="Times New Roman" pitchFamily="18" charset="0"/>
              </a:rPr>
              <a:t>1</a:t>
            </a:r>
            <a:r>
              <a:rPr lang="en-US" altLang="zh-CN" sz="2667" dirty="0">
                <a:solidFill>
                  <a:prstClr val="black"/>
                </a:solidFill>
                <a:latin typeface="Times New Roman" pitchFamily="18" charset="0"/>
                <a:ea typeface="楷体_GB2312" pitchFamily="49" charset="-122"/>
                <a:cs typeface="Times New Roman" pitchFamily="18" charset="0"/>
              </a:rPr>
              <a:t>])</a:t>
            </a:r>
          </a:p>
          <a:p>
            <a:pPr marL="342891" indent="-342891">
              <a:lnSpc>
                <a:spcPts val="3333"/>
              </a:lnSpc>
              <a:spcBef>
                <a:spcPct val="20000"/>
              </a:spcBef>
              <a:buClr>
                <a:srgbClr val="5EAEFF"/>
              </a:buClr>
              <a:buSzPct val="60000"/>
              <a:defRPr/>
            </a:pPr>
            <a:r>
              <a:rPr lang="en-US" altLang="zh-CN" sz="2667" dirty="0">
                <a:solidFill>
                  <a:prstClr val="black"/>
                </a:solidFill>
                <a:latin typeface="Times New Roman" pitchFamily="18" charset="0"/>
                <a:ea typeface="楷体_GB2312" pitchFamily="49" charset="-122"/>
                <a:cs typeface="Times New Roman" pitchFamily="18" charset="0"/>
              </a:rPr>
              <a:t>= </a:t>
            </a:r>
            <a:r>
              <a:rPr lang="en-US" altLang="zh-CN" sz="2667" i="1" dirty="0" err="1">
                <a:solidFill>
                  <a:prstClr val="black"/>
                </a:solidFill>
                <a:latin typeface="Times New Roman" pitchFamily="18" charset="0"/>
                <a:ea typeface="楷体_GB2312" pitchFamily="49" charset="-122"/>
                <a:cs typeface="Times New Roman" pitchFamily="18" charset="0"/>
              </a:rPr>
              <a:t>f</a:t>
            </a:r>
            <a:r>
              <a:rPr lang="en-US" altLang="zh-CN" sz="2667" i="1" baseline="-30000" dirty="0" err="1">
                <a:solidFill>
                  <a:prstClr val="black"/>
                </a:solidFill>
                <a:latin typeface="Times New Roman" pitchFamily="18" charset="0"/>
                <a:ea typeface="楷体_GB2312" pitchFamily="49" charset="-122"/>
                <a:cs typeface="Times New Roman" pitchFamily="18" charset="0"/>
              </a:rPr>
              <a:t>sn</a:t>
            </a:r>
            <a:r>
              <a:rPr lang="en-US" altLang="zh-CN" sz="2667" i="1" dirty="0" err="1">
                <a:solidFill>
                  <a:prstClr val="black"/>
                </a:solidFill>
                <a:latin typeface="Times New Roman" pitchFamily="18" charset="0"/>
                <a:ea typeface="楷体_GB2312" pitchFamily="49" charset="-122"/>
                <a:cs typeface="Times New Roman" pitchFamily="18" charset="0"/>
              </a:rPr>
              <a:t>·f</a:t>
            </a:r>
            <a:r>
              <a:rPr lang="en-US" altLang="zh-CN" sz="2667" i="1" baseline="-30000" dirty="0" err="1">
                <a:solidFill>
                  <a:prstClr val="black"/>
                </a:solidFill>
                <a:latin typeface="Times New Roman" pitchFamily="18" charset="0"/>
                <a:ea typeface="楷体_GB2312" pitchFamily="49" charset="-122"/>
                <a:cs typeface="Times New Roman" pitchFamily="18" charset="0"/>
              </a:rPr>
              <a:t>s</a:t>
            </a:r>
            <a:r>
              <a:rPr lang="en-US" altLang="zh-CN" sz="2667" i="1" baseline="-30000" dirty="0">
                <a:solidFill>
                  <a:prstClr val="black"/>
                </a:solidFill>
                <a:latin typeface="Times New Roman" pitchFamily="18" charset="0"/>
                <a:ea typeface="楷体_GB2312" pitchFamily="49" charset="-122"/>
                <a:cs typeface="Times New Roman" pitchFamily="18" charset="0"/>
              </a:rPr>
              <a:t>(n-1)</a:t>
            </a:r>
            <a:r>
              <a:rPr lang="en-US" altLang="zh-CN" sz="2667" i="1" dirty="0">
                <a:solidFill>
                  <a:prstClr val="black"/>
                </a:solidFill>
                <a:latin typeface="Times New Roman" pitchFamily="18" charset="0"/>
                <a:ea typeface="楷体_GB2312" pitchFamily="49" charset="-122"/>
                <a:cs typeface="Times New Roman" pitchFamily="18" charset="0"/>
              </a:rPr>
              <a:t>·…</a:t>
            </a:r>
            <a:r>
              <a:rPr lang="en-US" altLang="zh-CN" sz="2667" i="1" baseline="-30000" dirty="0">
                <a:solidFill>
                  <a:prstClr val="black"/>
                </a:solidFill>
                <a:latin typeface="Times New Roman" pitchFamily="18" charset="0"/>
                <a:ea typeface="楷体_GB2312" pitchFamily="49" charset="-122"/>
                <a:cs typeface="Times New Roman" pitchFamily="18" charset="0"/>
              </a:rPr>
              <a:t> </a:t>
            </a:r>
            <a:r>
              <a:rPr lang="en-US" altLang="zh-CN" sz="2667" i="1" dirty="0">
                <a:solidFill>
                  <a:prstClr val="black"/>
                </a:solidFill>
                <a:latin typeface="Times New Roman" pitchFamily="18" charset="0"/>
                <a:ea typeface="楷体_GB2312" pitchFamily="49" charset="-122"/>
                <a:cs typeface="Times New Roman" pitchFamily="18" charset="0"/>
              </a:rPr>
              <a:t>·f</a:t>
            </a:r>
            <a:r>
              <a:rPr lang="en-US" altLang="zh-CN" sz="2667" i="1" baseline="-30000" dirty="0">
                <a:solidFill>
                  <a:prstClr val="black"/>
                </a:solidFill>
                <a:latin typeface="Times New Roman" pitchFamily="18" charset="0"/>
                <a:ea typeface="楷体_GB2312" pitchFamily="49" charset="-122"/>
                <a:cs typeface="Times New Roman" pitchFamily="18" charset="0"/>
              </a:rPr>
              <a:t>s2</a:t>
            </a:r>
            <a:r>
              <a:rPr lang="en-US" altLang="zh-CN" sz="2667" i="1" dirty="0">
                <a:solidFill>
                  <a:prstClr val="black"/>
                </a:solidFill>
                <a:latin typeface="Times New Roman" pitchFamily="18" charset="0"/>
                <a:ea typeface="楷体_GB2312" pitchFamily="49" charset="-122"/>
                <a:cs typeface="Times New Roman" pitchFamily="18" charset="0"/>
              </a:rPr>
              <a:t>·f</a:t>
            </a:r>
            <a:r>
              <a:rPr lang="en-US" altLang="zh-CN" sz="2667" i="1" baseline="-30000" dirty="0">
                <a:solidFill>
                  <a:prstClr val="black"/>
                </a:solidFill>
                <a:latin typeface="Times New Roman" pitchFamily="18" charset="0"/>
                <a:ea typeface="楷体_GB2312" pitchFamily="49" charset="-122"/>
                <a:cs typeface="Times New Roman" pitchFamily="18" charset="0"/>
              </a:rPr>
              <a:t>s1</a:t>
            </a:r>
            <a:r>
              <a:rPr lang="en-US" altLang="zh-CN" sz="2667" dirty="0">
                <a:solidFill>
                  <a:prstClr val="black"/>
                </a:solidFill>
                <a:latin typeface="Times New Roman" pitchFamily="18" charset="0"/>
                <a:ea typeface="楷体_GB2312" pitchFamily="49" charset="-122"/>
                <a:cs typeface="Times New Roman" pitchFamily="18" charset="0"/>
              </a:rPr>
              <a:t>(</a:t>
            </a:r>
            <a:r>
              <a:rPr lang="en-US" altLang="zh-CN" sz="2667" i="1" dirty="0">
                <a:solidFill>
                  <a:prstClr val="black"/>
                </a:solidFill>
                <a:latin typeface="Times New Roman" pitchFamily="18" charset="0"/>
                <a:ea typeface="楷体_GB2312" pitchFamily="49" charset="-122"/>
                <a:cs typeface="Times New Roman" pitchFamily="18" charset="0"/>
              </a:rPr>
              <a:t>IN</a:t>
            </a:r>
            <a:r>
              <a:rPr lang="en-US" altLang="zh-CN" sz="2667" dirty="0">
                <a:solidFill>
                  <a:prstClr val="black"/>
                </a:solidFill>
                <a:latin typeface="Times New Roman" pitchFamily="18" charset="0"/>
                <a:ea typeface="楷体_GB2312" pitchFamily="49" charset="-122"/>
                <a:cs typeface="Times New Roman" pitchFamily="18" charset="0"/>
              </a:rPr>
              <a:t>[</a:t>
            </a:r>
            <a:r>
              <a:rPr lang="en-US" altLang="zh-CN" sz="2667" i="1" dirty="0">
                <a:solidFill>
                  <a:prstClr val="black"/>
                </a:solidFill>
                <a:latin typeface="Times New Roman" pitchFamily="18" charset="0"/>
                <a:ea typeface="楷体_GB2312" pitchFamily="49" charset="-122"/>
                <a:cs typeface="Times New Roman" pitchFamily="18" charset="0"/>
              </a:rPr>
              <a:t>s</a:t>
            </a:r>
            <a:r>
              <a:rPr lang="en-US" altLang="zh-CN" sz="2667" i="1" baseline="-30000" dirty="0">
                <a:solidFill>
                  <a:prstClr val="black"/>
                </a:solidFill>
                <a:latin typeface="Times New Roman" pitchFamily="18" charset="0"/>
                <a:ea typeface="楷体_GB2312" pitchFamily="49" charset="-122"/>
                <a:cs typeface="Times New Roman" pitchFamily="18" charset="0"/>
              </a:rPr>
              <a:t>1</a:t>
            </a:r>
            <a:r>
              <a:rPr lang="en-US" altLang="zh-CN" sz="2667" dirty="0">
                <a:solidFill>
                  <a:prstClr val="black"/>
                </a:solidFill>
                <a:latin typeface="Times New Roman" pitchFamily="18" charset="0"/>
                <a:ea typeface="楷体_GB2312" pitchFamily="49" charset="-122"/>
                <a:cs typeface="Times New Roman" pitchFamily="18" charset="0"/>
              </a:rPr>
              <a:t>])</a:t>
            </a:r>
          </a:p>
          <a:p>
            <a:pPr marL="342891" indent="-342891">
              <a:lnSpc>
                <a:spcPts val="3333"/>
              </a:lnSpc>
              <a:spcBef>
                <a:spcPct val="20000"/>
              </a:spcBef>
              <a:buClr>
                <a:srgbClr val="5EAEFF"/>
              </a:buClr>
              <a:buSzPct val="60000"/>
              <a:defRPr/>
            </a:pPr>
            <a:r>
              <a:rPr lang="en-US" altLang="zh-CN" sz="2667" kern="0" dirty="0">
                <a:solidFill>
                  <a:prstClr val="black"/>
                </a:solidFill>
                <a:latin typeface="Times New Roman" pitchFamily="18" charset="0"/>
                <a:ea typeface="楷体" pitchFamily="49" charset="-122"/>
                <a:cs typeface="Times New Roman" pitchFamily="18" charset="0"/>
              </a:rPr>
              <a:t>=</a:t>
            </a:r>
            <a:r>
              <a:rPr lang="en-US" altLang="zh-CN" sz="2667" dirty="0">
                <a:solidFill>
                  <a:prstClr val="black"/>
                </a:solidFill>
                <a:latin typeface="Times New Roman" pitchFamily="18" charset="0"/>
                <a:ea typeface="楷体_GB2312" pitchFamily="49" charset="-122"/>
                <a:cs typeface="Times New Roman" pitchFamily="18" charset="0"/>
              </a:rPr>
              <a:t>  </a:t>
            </a:r>
            <a:r>
              <a:rPr lang="en-US" altLang="zh-CN" sz="2667" i="1" dirty="0" err="1">
                <a:solidFill>
                  <a:prstClr val="black"/>
                </a:solidFill>
                <a:latin typeface="Times New Roman" pitchFamily="18" charset="0"/>
                <a:ea typeface="楷体_GB2312" pitchFamily="49" charset="-122"/>
                <a:cs typeface="Times New Roman" pitchFamily="18" charset="0"/>
              </a:rPr>
              <a:t>f</a:t>
            </a:r>
            <a:r>
              <a:rPr lang="en-US" altLang="zh-CN" sz="2667" i="1" baseline="-30000" dirty="0" err="1">
                <a:solidFill>
                  <a:prstClr val="black"/>
                </a:solidFill>
                <a:latin typeface="Times New Roman" pitchFamily="18" charset="0"/>
                <a:ea typeface="楷体_GB2312" pitchFamily="49" charset="-122"/>
                <a:cs typeface="Times New Roman" pitchFamily="18" charset="0"/>
              </a:rPr>
              <a:t>sn</a:t>
            </a:r>
            <a:r>
              <a:rPr lang="en-US" altLang="zh-CN" sz="2667" i="1" dirty="0" err="1">
                <a:solidFill>
                  <a:prstClr val="black"/>
                </a:solidFill>
                <a:latin typeface="Times New Roman" pitchFamily="18" charset="0"/>
                <a:ea typeface="楷体_GB2312" pitchFamily="49" charset="-122"/>
                <a:cs typeface="Times New Roman" pitchFamily="18" charset="0"/>
              </a:rPr>
              <a:t>·f</a:t>
            </a:r>
            <a:r>
              <a:rPr lang="en-US" altLang="zh-CN" sz="2667" i="1" baseline="-30000" dirty="0" err="1">
                <a:solidFill>
                  <a:prstClr val="black"/>
                </a:solidFill>
                <a:latin typeface="Times New Roman" pitchFamily="18" charset="0"/>
                <a:ea typeface="楷体_GB2312" pitchFamily="49" charset="-122"/>
                <a:cs typeface="Times New Roman" pitchFamily="18" charset="0"/>
              </a:rPr>
              <a:t>s</a:t>
            </a:r>
            <a:r>
              <a:rPr lang="en-US" altLang="zh-CN" sz="2667" i="1" baseline="-30000" dirty="0">
                <a:solidFill>
                  <a:prstClr val="black"/>
                </a:solidFill>
                <a:latin typeface="Times New Roman" pitchFamily="18" charset="0"/>
                <a:ea typeface="楷体_GB2312" pitchFamily="49" charset="-122"/>
                <a:cs typeface="Times New Roman" pitchFamily="18" charset="0"/>
              </a:rPr>
              <a:t>(n-1)</a:t>
            </a:r>
            <a:r>
              <a:rPr lang="en-US" altLang="zh-CN" sz="2667" i="1" dirty="0">
                <a:solidFill>
                  <a:prstClr val="black"/>
                </a:solidFill>
                <a:latin typeface="Times New Roman" pitchFamily="18" charset="0"/>
                <a:ea typeface="楷体_GB2312" pitchFamily="49" charset="-122"/>
                <a:cs typeface="Times New Roman" pitchFamily="18" charset="0"/>
              </a:rPr>
              <a:t>·…</a:t>
            </a:r>
            <a:r>
              <a:rPr lang="en-US" altLang="zh-CN" sz="2667" i="1" baseline="-30000" dirty="0">
                <a:solidFill>
                  <a:prstClr val="black"/>
                </a:solidFill>
                <a:latin typeface="Times New Roman" pitchFamily="18" charset="0"/>
                <a:ea typeface="楷体_GB2312" pitchFamily="49" charset="-122"/>
                <a:cs typeface="Times New Roman" pitchFamily="18" charset="0"/>
              </a:rPr>
              <a:t> </a:t>
            </a:r>
            <a:r>
              <a:rPr lang="en-US" altLang="zh-CN" sz="2667" i="1" dirty="0">
                <a:solidFill>
                  <a:prstClr val="black"/>
                </a:solidFill>
                <a:latin typeface="Times New Roman" pitchFamily="18" charset="0"/>
                <a:ea typeface="楷体_GB2312" pitchFamily="49" charset="-122"/>
                <a:cs typeface="Times New Roman" pitchFamily="18" charset="0"/>
              </a:rPr>
              <a:t>·f</a:t>
            </a:r>
            <a:r>
              <a:rPr lang="en-US" altLang="zh-CN" sz="2667" i="1" baseline="-30000" dirty="0">
                <a:solidFill>
                  <a:prstClr val="black"/>
                </a:solidFill>
                <a:latin typeface="Times New Roman" pitchFamily="18" charset="0"/>
                <a:ea typeface="楷体_GB2312" pitchFamily="49" charset="-122"/>
                <a:cs typeface="Times New Roman" pitchFamily="18" charset="0"/>
              </a:rPr>
              <a:t>s2</a:t>
            </a:r>
            <a:r>
              <a:rPr lang="en-US" altLang="zh-CN" sz="2667" i="1" dirty="0">
                <a:solidFill>
                  <a:prstClr val="black"/>
                </a:solidFill>
                <a:latin typeface="Times New Roman" pitchFamily="18" charset="0"/>
                <a:ea typeface="楷体_GB2312" pitchFamily="49" charset="-122"/>
                <a:cs typeface="Times New Roman" pitchFamily="18" charset="0"/>
              </a:rPr>
              <a:t>·f</a:t>
            </a:r>
            <a:r>
              <a:rPr lang="en-US" altLang="zh-CN" sz="2667" i="1" baseline="-30000" dirty="0">
                <a:solidFill>
                  <a:prstClr val="black"/>
                </a:solidFill>
                <a:latin typeface="Times New Roman" pitchFamily="18" charset="0"/>
                <a:ea typeface="楷体_GB2312" pitchFamily="49" charset="-122"/>
                <a:cs typeface="Times New Roman" pitchFamily="18" charset="0"/>
              </a:rPr>
              <a:t>s1 </a:t>
            </a:r>
            <a:r>
              <a:rPr lang="en-US" altLang="zh-CN" sz="2667" dirty="0">
                <a:solidFill>
                  <a:prstClr val="black"/>
                </a:solidFill>
                <a:latin typeface="Times New Roman" pitchFamily="18" charset="0"/>
                <a:ea typeface="楷体_GB2312" pitchFamily="49" charset="-122"/>
                <a:cs typeface="Times New Roman" pitchFamily="18" charset="0"/>
              </a:rPr>
              <a:t>(</a:t>
            </a:r>
            <a:r>
              <a:rPr lang="en-US" altLang="zh-CN" sz="2667" i="1" dirty="0">
                <a:solidFill>
                  <a:prstClr val="black"/>
                </a:solidFill>
                <a:latin typeface="Times New Roman" pitchFamily="18" charset="0"/>
                <a:ea typeface="楷体_GB2312" pitchFamily="49" charset="-122"/>
                <a:cs typeface="Times New Roman" pitchFamily="18" charset="0"/>
              </a:rPr>
              <a:t>IN</a:t>
            </a:r>
            <a:r>
              <a:rPr lang="en-US" altLang="zh-CN" sz="2667" dirty="0">
                <a:solidFill>
                  <a:prstClr val="black"/>
                </a:solidFill>
                <a:latin typeface="Times New Roman" pitchFamily="18" charset="0"/>
                <a:ea typeface="楷体_GB2312" pitchFamily="49" charset="-122"/>
                <a:cs typeface="Times New Roman" pitchFamily="18" charset="0"/>
              </a:rPr>
              <a:t>[</a:t>
            </a:r>
            <a:r>
              <a:rPr lang="en-US" altLang="zh-CN" sz="2667" i="1" dirty="0">
                <a:solidFill>
                  <a:prstClr val="black"/>
                </a:solidFill>
                <a:latin typeface="Times New Roman" pitchFamily="18" charset="0"/>
                <a:ea typeface="楷体_GB2312" pitchFamily="49" charset="-122"/>
                <a:cs typeface="Times New Roman" pitchFamily="18" charset="0"/>
              </a:rPr>
              <a:t>B</a:t>
            </a:r>
            <a:r>
              <a:rPr lang="en-US" altLang="zh-CN" sz="2667" dirty="0">
                <a:solidFill>
                  <a:prstClr val="black"/>
                </a:solidFill>
                <a:latin typeface="Times New Roman" pitchFamily="18" charset="0"/>
                <a:ea typeface="楷体_GB2312" pitchFamily="49" charset="-122"/>
                <a:cs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768003">
                                            <p:txEl>
                                              <p:pRg st="2" end="2"/>
                                            </p:txEl>
                                          </p:spTgt>
                                        </p:tgtEl>
                                        <p:attrNameLst>
                                          <p:attrName>style.visibility</p:attrName>
                                        </p:attrNameLst>
                                      </p:cBhvr>
                                      <p:to>
                                        <p:strVal val="visible"/>
                                      </p:to>
                                    </p:set>
                                    <p:anim calcmode="lin" valueType="num">
                                      <p:cBhvr>
                                        <p:cTn id="7" dur="500" fill="hold"/>
                                        <p:tgtEl>
                                          <p:spTgt spid="768003">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768003">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768003">
                                            <p:txEl>
                                              <p:pRg st="2" end="2"/>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768003">
                                            <p:txEl>
                                              <p:pRg st="3" end="3"/>
                                            </p:txEl>
                                          </p:spTgt>
                                        </p:tgtEl>
                                        <p:attrNameLst>
                                          <p:attrName>style.visibility</p:attrName>
                                        </p:attrNameLst>
                                      </p:cBhvr>
                                      <p:to>
                                        <p:strVal val="visible"/>
                                      </p:to>
                                    </p:set>
                                    <p:anim calcmode="lin" valueType="num">
                                      <p:cBhvr>
                                        <p:cTn id="12" dur="500" fill="hold"/>
                                        <p:tgtEl>
                                          <p:spTgt spid="768003">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768003">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768003">
                                            <p:txEl>
                                              <p:pRg st="3" end="3"/>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768003">
                                            <p:txEl>
                                              <p:pRg st="4" end="4"/>
                                            </p:txEl>
                                          </p:spTgt>
                                        </p:tgtEl>
                                        <p:attrNameLst>
                                          <p:attrName>style.visibility</p:attrName>
                                        </p:attrNameLst>
                                      </p:cBhvr>
                                      <p:to>
                                        <p:strVal val="visible"/>
                                      </p:to>
                                    </p:set>
                                    <p:anim calcmode="lin" valueType="num">
                                      <p:cBhvr>
                                        <p:cTn id="17" dur="500" fill="hold"/>
                                        <p:tgtEl>
                                          <p:spTgt spid="768003">
                                            <p:txEl>
                                              <p:pRg st="4" end="4"/>
                                            </p:txEl>
                                          </p:spTgt>
                                        </p:tgtEl>
                                        <p:attrNameLst>
                                          <p:attrName>ppt_w</p:attrName>
                                        </p:attrNameLst>
                                      </p:cBhvr>
                                      <p:tavLst>
                                        <p:tav tm="0">
                                          <p:val>
                                            <p:fltVal val="0"/>
                                          </p:val>
                                        </p:tav>
                                        <p:tav tm="100000">
                                          <p:val>
                                            <p:strVal val="#ppt_w"/>
                                          </p:val>
                                        </p:tav>
                                      </p:tavLst>
                                    </p:anim>
                                    <p:anim calcmode="lin" valueType="num">
                                      <p:cBhvr>
                                        <p:cTn id="18" dur="500" fill="hold"/>
                                        <p:tgtEl>
                                          <p:spTgt spid="768003">
                                            <p:txEl>
                                              <p:pRg st="4" end="4"/>
                                            </p:txEl>
                                          </p:spTgt>
                                        </p:tgtEl>
                                        <p:attrNameLst>
                                          <p:attrName>ppt_h</p:attrName>
                                        </p:attrNameLst>
                                      </p:cBhvr>
                                      <p:tavLst>
                                        <p:tav tm="0">
                                          <p:val>
                                            <p:fltVal val="0"/>
                                          </p:val>
                                        </p:tav>
                                        <p:tav tm="100000">
                                          <p:val>
                                            <p:strVal val="#ppt_h"/>
                                          </p:val>
                                        </p:tav>
                                      </p:tavLst>
                                    </p:anim>
                                    <p:animEffect transition="in" filter="fade">
                                      <p:cBhvr>
                                        <p:cTn id="19" dur="500"/>
                                        <p:tgtEl>
                                          <p:spTgt spid="768003">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3" presetClass="entr" presetSubtype="16" fill="hold" nodeType="clickEffect">
                                  <p:stCondLst>
                                    <p:cond delay="0"/>
                                  </p:stCondLst>
                                  <p:childTnLst>
                                    <p:set>
                                      <p:cBhvr>
                                        <p:cTn id="23" dur="1" fill="hold">
                                          <p:stCondLst>
                                            <p:cond delay="0"/>
                                          </p:stCondLst>
                                        </p:cTn>
                                        <p:tgtEl>
                                          <p:spTgt spid="768003">
                                            <p:txEl>
                                              <p:pRg st="5" end="5"/>
                                            </p:txEl>
                                          </p:spTgt>
                                        </p:tgtEl>
                                        <p:attrNameLst>
                                          <p:attrName>style.visibility</p:attrName>
                                        </p:attrNameLst>
                                      </p:cBhvr>
                                      <p:to>
                                        <p:strVal val="visible"/>
                                      </p:to>
                                    </p:set>
                                    <p:anim calcmode="lin" valueType="num">
                                      <p:cBhvr>
                                        <p:cTn id="24" dur="500" fill="hold"/>
                                        <p:tgtEl>
                                          <p:spTgt spid="768003">
                                            <p:txEl>
                                              <p:pRg st="5" end="5"/>
                                            </p:txEl>
                                          </p:spTgt>
                                        </p:tgtEl>
                                        <p:attrNameLst>
                                          <p:attrName>ppt_w</p:attrName>
                                        </p:attrNameLst>
                                      </p:cBhvr>
                                      <p:tavLst>
                                        <p:tav tm="0">
                                          <p:val>
                                            <p:fltVal val="0"/>
                                          </p:val>
                                        </p:tav>
                                        <p:tav tm="100000">
                                          <p:val>
                                            <p:strVal val="#ppt_w"/>
                                          </p:val>
                                        </p:tav>
                                      </p:tavLst>
                                    </p:anim>
                                    <p:anim calcmode="lin" valueType="num">
                                      <p:cBhvr>
                                        <p:cTn id="25" dur="500" fill="hold"/>
                                        <p:tgtEl>
                                          <p:spTgt spid="768003">
                                            <p:txEl>
                                              <p:pRg st="5" end="5"/>
                                            </p:txEl>
                                          </p:spTgt>
                                        </p:tgtEl>
                                        <p:attrNameLst>
                                          <p:attrName>ppt_h</p:attrName>
                                        </p:attrNameLst>
                                      </p:cBhvr>
                                      <p:tavLst>
                                        <p:tav tm="0">
                                          <p:val>
                                            <p:fltVal val="0"/>
                                          </p:val>
                                        </p:tav>
                                        <p:tav tm="100000">
                                          <p:val>
                                            <p:strVal val="#ppt_h"/>
                                          </p:val>
                                        </p:tav>
                                      </p:tavLst>
                                    </p:anim>
                                    <p:animEffect transition="in" filter="fade">
                                      <p:cBhvr>
                                        <p:cTn id="26" dur="500"/>
                                        <p:tgtEl>
                                          <p:spTgt spid="768003">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16" fill="hold" nodeType="clickEffect">
                                  <p:stCondLst>
                                    <p:cond delay="0"/>
                                  </p:stCondLst>
                                  <p:childTnLst>
                                    <p:set>
                                      <p:cBhvr>
                                        <p:cTn id="30" dur="1" fill="hold">
                                          <p:stCondLst>
                                            <p:cond delay="0"/>
                                          </p:stCondLst>
                                        </p:cTn>
                                        <p:tgtEl>
                                          <p:spTgt spid="768003">
                                            <p:txEl>
                                              <p:pRg st="6" end="6"/>
                                            </p:txEl>
                                          </p:spTgt>
                                        </p:tgtEl>
                                        <p:attrNameLst>
                                          <p:attrName>style.visibility</p:attrName>
                                        </p:attrNameLst>
                                      </p:cBhvr>
                                      <p:to>
                                        <p:strVal val="visible"/>
                                      </p:to>
                                    </p:set>
                                    <p:anim calcmode="lin" valueType="num">
                                      <p:cBhvr>
                                        <p:cTn id="31" dur="500" fill="hold"/>
                                        <p:tgtEl>
                                          <p:spTgt spid="768003">
                                            <p:txEl>
                                              <p:pRg st="6" end="6"/>
                                            </p:txEl>
                                          </p:spTgt>
                                        </p:tgtEl>
                                        <p:attrNameLst>
                                          <p:attrName>ppt_w</p:attrName>
                                        </p:attrNameLst>
                                      </p:cBhvr>
                                      <p:tavLst>
                                        <p:tav tm="0">
                                          <p:val>
                                            <p:fltVal val="0"/>
                                          </p:val>
                                        </p:tav>
                                        <p:tav tm="100000">
                                          <p:val>
                                            <p:strVal val="#ppt_w"/>
                                          </p:val>
                                        </p:tav>
                                      </p:tavLst>
                                    </p:anim>
                                    <p:anim calcmode="lin" valueType="num">
                                      <p:cBhvr>
                                        <p:cTn id="32" dur="500" fill="hold"/>
                                        <p:tgtEl>
                                          <p:spTgt spid="768003">
                                            <p:txEl>
                                              <p:pRg st="6" end="6"/>
                                            </p:txEl>
                                          </p:spTgt>
                                        </p:tgtEl>
                                        <p:attrNameLst>
                                          <p:attrName>ppt_h</p:attrName>
                                        </p:attrNameLst>
                                      </p:cBhvr>
                                      <p:tavLst>
                                        <p:tav tm="0">
                                          <p:val>
                                            <p:fltVal val="0"/>
                                          </p:val>
                                        </p:tav>
                                        <p:tav tm="100000">
                                          <p:val>
                                            <p:strVal val="#ppt_h"/>
                                          </p:val>
                                        </p:tav>
                                      </p:tavLst>
                                    </p:anim>
                                    <p:animEffect transition="in" filter="fade">
                                      <p:cBhvr>
                                        <p:cTn id="33" dur="500"/>
                                        <p:tgtEl>
                                          <p:spTgt spid="768003">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3" presetClass="entr" presetSubtype="0"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 calcmode="lin" valueType="num">
                                      <p:cBhvr>
                                        <p:cTn id="38"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5">
                                            <p:txEl>
                                              <p:pRg st="0" end="0"/>
                                            </p:txEl>
                                          </p:spTgt>
                                        </p:tgtEl>
                                      </p:cBhvr>
                                    </p:animEffect>
                                  </p:childTnLst>
                                </p:cTn>
                              </p:par>
                              <p:par>
                                <p:cTn id="41" presetID="53" presetClass="entr" presetSubtype="0" fill="hold" nodeType="with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anim calcmode="lin" valueType="num">
                                      <p:cBhvr>
                                        <p:cTn id="43"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44"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45" dur="500"/>
                                        <p:tgtEl>
                                          <p:spTgt spid="5">
                                            <p:txEl>
                                              <p:pRg st="1" end="1"/>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53" presetClass="entr" presetSubtype="0" fill="hold" nodeType="clickEffect">
                                  <p:stCondLst>
                                    <p:cond delay="0"/>
                                  </p:stCondLst>
                                  <p:childTnLst>
                                    <p:set>
                                      <p:cBhvr>
                                        <p:cTn id="49" dur="1" fill="hold">
                                          <p:stCondLst>
                                            <p:cond delay="0"/>
                                          </p:stCondLst>
                                        </p:cTn>
                                        <p:tgtEl>
                                          <p:spTgt spid="5">
                                            <p:txEl>
                                              <p:pRg st="2" end="2"/>
                                            </p:txEl>
                                          </p:spTgt>
                                        </p:tgtEl>
                                        <p:attrNameLst>
                                          <p:attrName>style.visibility</p:attrName>
                                        </p:attrNameLst>
                                      </p:cBhvr>
                                      <p:to>
                                        <p:strVal val="visible"/>
                                      </p:to>
                                    </p:set>
                                    <p:anim calcmode="lin" valueType="num">
                                      <p:cBhvr>
                                        <p:cTn id="50"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51"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52" dur="500"/>
                                        <p:tgtEl>
                                          <p:spTgt spid="5">
                                            <p:txEl>
                                              <p:pRg st="2" end="2"/>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3" presetClass="entr" presetSubtype="0" fill="hold" nodeType="clickEffect">
                                  <p:stCondLst>
                                    <p:cond delay="0"/>
                                  </p:stCondLst>
                                  <p:childTnLst>
                                    <p:set>
                                      <p:cBhvr>
                                        <p:cTn id="56" dur="1" fill="hold">
                                          <p:stCondLst>
                                            <p:cond delay="0"/>
                                          </p:stCondLst>
                                        </p:cTn>
                                        <p:tgtEl>
                                          <p:spTgt spid="5">
                                            <p:txEl>
                                              <p:pRg st="3" end="3"/>
                                            </p:txEl>
                                          </p:spTgt>
                                        </p:tgtEl>
                                        <p:attrNameLst>
                                          <p:attrName>style.visibility</p:attrName>
                                        </p:attrNameLst>
                                      </p:cBhvr>
                                      <p:to>
                                        <p:strVal val="visible"/>
                                      </p:to>
                                    </p:set>
                                    <p:anim calcmode="lin" valueType="num">
                                      <p:cBhvr>
                                        <p:cTn id="57"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58"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59" dur="500"/>
                                        <p:tgtEl>
                                          <p:spTgt spid="5">
                                            <p:txEl>
                                              <p:pRg st="3" end="3"/>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53" presetClass="entr" presetSubtype="0" fill="hold" nodeType="clickEffect">
                                  <p:stCondLst>
                                    <p:cond delay="0"/>
                                  </p:stCondLst>
                                  <p:childTnLst>
                                    <p:set>
                                      <p:cBhvr>
                                        <p:cTn id="63" dur="1" fill="hold">
                                          <p:stCondLst>
                                            <p:cond delay="0"/>
                                          </p:stCondLst>
                                        </p:cTn>
                                        <p:tgtEl>
                                          <p:spTgt spid="5">
                                            <p:txEl>
                                              <p:pRg st="4" end="4"/>
                                            </p:txEl>
                                          </p:spTgt>
                                        </p:tgtEl>
                                        <p:attrNameLst>
                                          <p:attrName>style.visibility</p:attrName>
                                        </p:attrNameLst>
                                      </p:cBhvr>
                                      <p:to>
                                        <p:strVal val="visible"/>
                                      </p:to>
                                    </p:set>
                                    <p:anim calcmode="lin" valueType="num">
                                      <p:cBhvr>
                                        <p:cTn id="64"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65"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66" dur="500"/>
                                        <p:tgtEl>
                                          <p:spTgt spid="5">
                                            <p:txEl>
                                              <p:pRg st="4" end="4"/>
                                            </p:txEl>
                                          </p:spTgt>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53" presetClass="entr" presetSubtype="0" fill="hold" nodeType="clickEffect">
                                  <p:stCondLst>
                                    <p:cond delay="0"/>
                                  </p:stCondLst>
                                  <p:childTnLst>
                                    <p:set>
                                      <p:cBhvr>
                                        <p:cTn id="70" dur="1" fill="hold">
                                          <p:stCondLst>
                                            <p:cond delay="0"/>
                                          </p:stCondLst>
                                        </p:cTn>
                                        <p:tgtEl>
                                          <p:spTgt spid="5">
                                            <p:txEl>
                                              <p:pRg st="5" end="5"/>
                                            </p:txEl>
                                          </p:spTgt>
                                        </p:tgtEl>
                                        <p:attrNameLst>
                                          <p:attrName>style.visibility</p:attrName>
                                        </p:attrNameLst>
                                      </p:cBhvr>
                                      <p:to>
                                        <p:strVal val="visible"/>
                                      </p:to>
                                    </p:set>
                                    <p:anim calcmode="lin" valueType="num">
                                      <p:cBhvr>
                                        <p:cTn id="71"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72"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73" dur="500"/>
                                        <p:tgtEl>
                                          <p:spTgt spid="5">
                                            <p:txEl>
                                              <p:pRg st="5" end="5"/>
                                            </p:txEl>
                                          </p:spTgt>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53" presetClass="entr" presetSubtype="0" fill="hold" nodeType="clickEffect">
                                  <p:stCondLst>
                                    <p:cond delay="0"/>
                                  </p:stCondLst>
                                  <p:childTnLst>
                                    <p:set>
                                      <p:cBhvr>
                                        <p:cTn id="77" dur="1" fill="hold">
                                          <p:stCondLst>
                                            <p:cond delay="0"/>
                                          </p:stCondLst>
                                        </p:cTn>
                                        <p:tgtEl>
                                          <p:spTgt spid="5">
                                            <p:txEl>
                                              <p:pRg st="6" end="6"/>
                                            </p:txEl>
                                          </p:spTgt>
                                        </p:tgtEl>
                                        <p:attrNameLst>
                                          <p:attrName>style.visibility</p:attrName>
                                        </p:attrNameLst>
                                      </p:cBhvr>
                                      <p:to>
                                        <p:strVal val="visible"/>
                                      </p:to>
                                    </p:set>
                                    <p:anim calcmode="lin" valueType="num">
                                      <p:cBhvr>
                                        <p:cTn id="78"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79"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80" dur="500"/>
                                        <p:tgtEl>
                                          <p:spTgt spid="5">
                                            <p:txEl>
                                              <p:pRg st="6" end="6"/>
                                            </p:txEl>
                                          </p:spTgt>
                                        </p:tgtEl>
                                      </p:cBhvr>
                                    </p:animEffect>
                                  </p:childTnLst>
                                </p:cTn>
                              </p:par>
                              <p:par>
                                <p:cTn id="81" presetID="53" presetClass="entr" presetSubtype="0" fill="hold" nodeType="withEffect">
                                  <p:stCondLst>
                                    <p:cond delay="0"/>
                                  </p:stCondLst>
                                  <p:childTnLst>
                                    <p:set>
                                      <p:cBhvr>
                                        <p:cTn id="82" dur="1" fill="hold">
                                          <p:stCondLst>
                                            <p:cond delay="0"/>
                                          </p:stCondLst>
                                        </p:cTn>
                                        <p:tgtEl>
                                          <p:spTgt spid="5">
                                            <p:txEl>
                                              <p:pRg st="7" end="7"/>
                                            </p:txEl>
                                          </p:spTgt>
                                        </p:tgtEl>
                                        <p:attrNameLst>
                                          <p:attrName>style.visibility</p:attrName>
                                        </p:attrNameLst>
                                      </p:cBhvr>
                                      <p:to>
                                        <p:strVal val="visible"/>
                                      </p:to>
                                    </p:set>
                                    <p:anim calcmode="lin" valueType="num">
                                      <p:cBhvr>
                                        <p:cTn id="83"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84"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85" dur="500"/>
                                        <p:tgtEl>
                                          <p:spTgt spid="5">
                                            <p:txEl>
                                              <p:pRg st="7" end="7"/>
                                            </p:txEl>
                                          </p:spTgt>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53" presetClass="entr" presetSubtype="0" fill="hold" nodeType="clickEffect">
                                  <p:stCondLst>
                                    <p:cond delay="0"/>
                                  </p:stCondLst>
                                  <p:childTnLst>
                                    <p:set>
                                      <p:cBhvr>
                                        <p:cTn id="89" dur="1" fill="hold">
                                          <p:stCondLst>
                                            <p:cond delay="0"/>
                                          </p:stCondLst>
                                        </p:cTn>
                                        <p:tgtEl>
                                          <p:spTgt spid="5">
                                            <p:txEl>
                                              <p:pRg st="8" end="8"/>
                                            </p:txEl>
                                          </p:spTgt>
                                        </p:tgtEl>
                                        <p:attrNameLst>
                                          <p:attrName>style.visibility</p:attrName>
                                        </p:attrNameLst>
                                      </p:cBhvr>
                                      <p:to>
                                        <p:strVal val="visible"/>
                                      </p:to>
                                    </p:set>
                                    <p:anim calcmode="lin" valueType="num">
                                      <p:cBhvr>
                                        <p:cTn id="90"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91"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92" dur="500"/>
                                        <p:tgtEl>
                                          <p:spTgt spid="5">
                                            <p:txEl>
                                              <p:pRg st="8" end="8"/>
                                            </p:txEl>
                                          </p:spTgt>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53" presetClass="entr" presetSubtype="0" fill="hold" nodeType="clickEffect">
                                  <p:stCondLst>
                                    <p:cond delay="0"/>
                                  </p:stCondLst>
                                  <p:childTnLst>
                                    <p:set>
                                      <p:cBhvr>
                                        <p:cTn id="96" dur="1" fill="hold">
                                          <p:stCondLst>
                                            <p:cond delay="0"/>
                                          </p:stCondLst>
                                        </p:cTn>
                                        <p:tgtEl>
                                          <p:spTgt spid="5">
                                            <p:txEl>
                                              <p:pRg st="9" end="9"/>
                                            </p:txEl>
                                          </p:spTgt>
                                        </p:tgtEl>
                                        <p:attrNameLst>
                                          <p:attrName>style.visibility</p:attrName>
                                        </p:attrNameLst>
                                      </p:cBhvr>
                                      <p:to>
                                        <p:strVal val="visible"/>
                                      </p:to>
                                    </p:set>
                                    <p:anim calcmode="lin" valueType="num">
                                      <p:cBhvr>
                                        <p:cTn id="97"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98" dur="500" fill="hold"/>
                                        <p:tgtEl>
                                          <p:spTgt spid="5">
                                            <p:txEl>
                                              <p:pRg st="9" end="9"/>
                                            </p:txEl>
                                          </p:spTgt>
                                        </p:tgtEl>
                                        <p:attrNameLst>
                                          <p:attrName>ppt_h</p:attrName>
                                        </p:attrNameLst>
                                      </p:cBhvr>
                                      <p:tavLst>
                                        <p:tav tm="0">
                                          <p:val>
                                            <p:fltVal val="0"/>
                                          </p:val>
                                        </p:tav>
                                        <p:tav tm="100000">
                                          <p:val>
                                            <p:strVal val="#ppt_h"/>
                                          </p:val>
                                        </p:tav>
                                      </p:tavLst>
                                    </p:anim>
                                    <p:animEffect transition="in" filter="fade">
                                      <p:cBhvr>
                                        <p:cTn id="99" dur="500"/>
                                        <p:tgtEl>
                                          <p:spTgt spid="5">
                                            <p:txEl>
                                              <p:pRg st="9" end="9"/>
                                            </p:txEl>
                                          </p:spTgt>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53" presetClass="entr" presetSubtype="16" fill="hold" nodeType="clickEffect">
                                  <p:stCondLst>
                                    <p:cond delay="0"/>
                                  </p:stCondLst>
                                  <p:childTnLst>
                                    <p:set>
                                      <p:cBhvr>
                                        <p:cTn id="103" dur="1" fill="hold">
                                          <p:stCondLst>
                                            <p:cond delay="0"/>
                                          </p:stCondLst>
                                        </p:cTn>
                                        <p:tgtEl>
                                          <p:spTgt spid="768003">
                                            <p:txEl>
                                              <p:pRg st="7" end="7"/>
                                            </p:txEl>
                                          </p:spTgt>
                                        </p:tgtEl>
                                        <p:attrNameLst>
                                          <p:attrName>style.visibility</p:attrName>
                                        </p:attrNameLst>
                                      </p:cBhvr>
                                      <p:to>
                                        <p:strVal val="visible"/>
                                      </p:to>
                                    </p:set>
                                    <p:anim calcmode="lin" valueType="num">
                                      <p:cBhvr>
                                        <p:cTn id="104" dur="500" fill="hold"/>
                                        <p:tgtEl>
                                          <p:spTgt spid="768003">
                                            <p:txEl>
                                              <p:pRg st="7" end="7"/>
                                            </p:txEl>
                                          </p:spTgt>
                                        </p:tgtEl>
                                        <p:attrNameLst>
                                          <p:attrName>ppt_w</p:attrName>
                                        </p:attrNameLst>
                                      </p:cBhvr>
                                      <p:tavLst>
                                        <p:tav tm="0">
                                          <p:val>
                                            <p:fltVal val="0"/>
                                          </p:val>
                                        </p:tav>
                                        <p:tav tm="100000">
                                          <p:val>
                                            <p:strVal val="#ppt_w"/>
                                          </p:val>
                                        </p:tav>
                                      </p:tavLst>
                                    </p:anim>
                                    <p:anim calcmode="lin" valueType="num">
                                      <p:cBhvr>
                                        <p:cTn id="105" dur="500" fill="hold"/>
                                        <p:tgtEl>
                                          <p:spTgt spid="768003">
                                            <p:txEl>
                                              <p:pRg st="7" end="7"/>
                                            </p:txEl>
                                          </p:spTgt>
                                        </p:tgtEl>
                                        <p:attrNameLst>
                                          <p:attrName>ppt_h</p:attrName>
                                        </p:attrNameLst>
                                      </p:cBhvr>
                                      <p:tavLst>
                                        <p:tav tm="0">
                                          <p:val>
                                            <p:fltVal val="0"/>
                                          </p:val>
                                        </p:tav>
                                        <p:tav tm="100000">
                                          <p:val>
                                            <p:strVal val="#ppt_h"/>
                                          </p:val>
                                        </p:tav>
                                      </p:tavLst>
                                    </p:anim>
                                    <p:animEffect transition="in" filter="fade">
                                      <p:cBhvr>
                                        <p:cTn id="106" dur="500"/>
                                        <p:tgtEl>
                                          <p:spTgt spid="768003">
                                            <p:txEl>
                                              <p:pRg st="7" end="7"/>
                                            </p:txEl>
                                          </p:spTgt>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53" presetClass="entr" presetSubtype="16" fill="hold" nodeType="clickEffect">
                                  <p:stCondLst>
                                    <p:cond delay="0"/>
                                  </p:stCondLst>
                                  <p:childTnLst>
                                    <p:set>
                                      <p:cBhvr>
                                        <p:cTn id="110" dur="1" fill="hold">
                                          <p:stCondLst>
                                            <p:cond delay="0"/>
                                          </p:stCondLst>
                                        </p:cTn>
                                        <p:tgtEl>
                                          <p:spTgt spid="768003">
                                            <p:txEl>
                                              <p:pRg st="8" end="8"/>
                                            </p:txEl>
                                          </p:spTgt>
                                        </p:tgtEl>
                                        <p:attrNameLst>
                                          <p:attrName>style.visibility</p:attrName>
                                        </p:attrNameLst>
                                      </p:cBhvr>
                                      <p:to>
                                        <p:strVal val="visible"/>
                                      </p:to>
                                    </p:set>
                                    <p:anim calcmode="lin" valueType="num">
                                      <p:cBhvr>
                                        <p:cTn id="111" dur="500" fill="hold"/>
                                        <p:tgtEl>
                                          <p:spTgt spid="768003">
                                            <p:txEl>
                                              <p:pRg st="8" end="8"/>
                                            </p:txEl>
                                          </p:spTgt>
                                        </p:tgtEl>
                                        <p:attrNameLst>
                                          <p:attrName>ppt_w</p:attrName>
                                        </p:attrNameLst>
                                      </p:cBhvr>
                                      <p:tavLst>
                                        <p:tav tm="0">
                                          <p:val>
                                            <p:fltVal val="0"/>
                                          </p:val>
                                        </p:tav>
                                        <p:tav tm="100000">
                                          <p:val>
                                            <p:strVal val="#ppt_w"/>
                                          </p:val>
                                        </p:tav>
                                      </p:tavLst>
                                    </p:anim>
                                    <p:anim calcmode="lin" valueType="num">
                                      <p:cBhvr>
                                        <p:cTn id="112" dur="500" fill="hold"/>
                                        <p:tgtEl>
                                          <p:spTgt spid="768003">
                                            <p:txEl>
                                              <p:pRg st="8" end="8"/>
                                            </p:txEl>
                                          </p:spTgt>
                                        </p:tgtEl>
                                        <p:attrNameLst>
                                          <p:attrName>ppt_h</p:attrName>
                                        </p:attrNameLst>
                                      </p:cBhvr>
                                      <p:tavLst>
                                        <p:tav tm="0">
                                          <p:val>
                                            <p:fltVal val="0"/>
                                          </p:val>
                                        </p:tav>
                                        <p:tav tm="100000">
                                          <p:val>
                                            <p:strVal val="#ppt_h"/>
                                          </p:val>
                                        </p:tav>
                                      </p:tavLst>
                                    </p:anim>
                                    <p:animEffect transition="in" filter="fade">
                                      <p:cBhvr>
                                        <p:cTn id="113" dur="500"/>
                                        <p:tgtEl>
                                          <p:spTgt spid="768003">
                                            <p:txEl>
                                              <p:pRg st="8" end="8"/>
                                            </p:txEl>
                                          </p:spTgt>
                                        </p:tgtEl>
                                      </p:cBhvr>
                                    </p:animEffect>
                                  </p:childTnLst>
                                </p:cTn>
                              </p:par>
                              <p:par>
                                <p:cTn id="114" presetID="53" presetClass="entr" presetSubtype="16" fill="hold" nodeType="withEffect">
                                  <p:stCondLst>
                                    <p:cond delay="0"/>
                                  </p:stCondLst>
                                  <p:childTnLst>
                                    <p:set>
                                      <p:cBhvr>
                                        <p:cTn id="115" dur="1" fill="hold">
                                          <p:stCondLst>
                                            <p:cond delay="0"/>
                                          </p:stCondLst>
                                        </p:cTn>
                                        <p:tgtEl>
                                          <p:spTgt spid="768003">
                                            <p:txEl>
                                              <p:pRg st="9" end="9"/>
                                            </p:txEl>
                                          </p:spTgt>
                                        </p:tgtEl>
                                        <p:attrNameLst>
                                          <p:attrName>style.visibility</p:attrName>
                                        </p:attrNameLst>
                                      </p:cBhvr>
                                      <p:to>
                                        <p:strVal val="visible"/>
                                      </p:to>
                                    </p:set>
                                    <p:anim calcmode="lin" valueType="num">
                                      <p:cBhvr>
                                        <p:cTn id="116" dur="500" fill="hold"/>
                                        <p:tgtEl>
                                          <p:spTgt spid="768003">
                                            <p:txEl>
                                              <p:pRg st="9" end="9"/>
                                            </p:txEl>
                                          </p:spTgt>
                                        </p:tgtEl>
                                        <p:attrNameLst>
                                          <p:attrName>ppt_w</p:attrName>
                                        </p:attrNameLst>
                                      </p:cBhvr>
                                      <p:tavLst>
                                        <p:tav tm="0">
                                          <p:val>
                                            <p:fltVal val="0"/>
                                          </p:val>
                                        </p:tav>
                                        <p:tav tm="100000">
                                          <p:val>
                                            <p:strVal val="#ppt_w"/>
                                          </p:val>
                                        </p:tav>
                                      </p:tavLst>
                                    </p:anim>
                                    <p:anim calcmode="lin" valueType="num">
                                      <p:cBhvr>
                                        <p:cTn id="117" dur="500" fill="hold"/>
                                        <p:tgtEl>
                                          <p:spTgt spid="768003">
                                            <p:txEl>
                                              <p:pRg st="9" end="9"/>
                                            </p:txEl>
                                          </p:spTgt>
                                        </p:tgtEl>
                                        <p:attrNameLst>
                                          <p:attrName>ppt_h</p:attrName>
                                        </p:attrNameLst>
                                      </p:cBhvr>
                                      <p:tavLst>
                                        <p:tav tm="0">
                                          <p:val>
                                            <p:fltVal val="0"/>
                                          </p:val>
                                        </p:tav>
                                        <p:tav tm="100000">
                                          <p:val>
                                            <p:strVal val="#ppt_h"/>
                                          </p:val>
                                        </p:tav>
                                      </p:tavLst>
                                    </p:anim>
                                    <p:animEffect transition="in" filter="fade">
                                      <p:cBhvr>
                                        <p:cTn id="118" dur="500"/>
                                        <p:tgtEl>
                                          <p:spTgt spid="7680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3" name="Rectangle 3">
            <a:extLst>
              <a:ext uri="{FF2B5EF4-FFF2-40B4-BE49-F238E27FC236}">
                <a16:creationId xmlns:a16="http://schemas.microsoft.com/office/drawing/2014/main" id="{C2B8EFFC-7A37-F4AA-0705-CB907EFCC7F9}"/>
              </a:ext>
            </a:extLst>
          </p:cNvPr>
          <p:cNvSpPr>
            <a:spLocks noGrp="1" noChangeArrowheads="1"/>
          </p:cNvSpPr>
          <p:nvPr>
            <p:ph idx="1"/>
          </p:nvPr>
        </p:nvSpPr>
        <p:spPr bwMode="auto">
          <a:xfrm>
            <a:off x="573618" y="952500"/>
            <a:ext cx="11142133" cy="4301067"/>
          </a:xfrm>
        </p:spPr>
        <p:txBody>
          <a:bodyPr vert="horz" wrap="square" numCol="1" anchor="t" anchorCtr="0" compatLnSpc="1">
            <a:prstTxWarp prst="textNoShape">
              <a:avLst/>
            </a:prstTxWarp>
            <a:normAutofit fontScale="85000" lnSpcReduction="10000"/>
          </a:bodyPr>
          <a:lstStyle/>
          <a:p>
            <a:pPr>
              <a:lnSpc>
                <a:spcPts val="4267"/>
              </a:lnSpc>
              <a:buClrTx/>
              <a:buFont typeface="Wingdings" panose="05000000000000000000" pitchFamily="2" charset="2"/>
              <a:buChar char="Ø"/>
              <a:defRPr/>
            </a:pPr>
            <a:r>
              <a:rPr lang="zh-CN" altLang="en-US" sz="3333" b="1" dirty="0">
                <a:cs typeface="Times New Roman" panose="02020603050405020304" pitchFamily="18" charset="0"/>
              </a:rPr>
              <a:t>定值</a:t>
            </a:r>
            <a:r>
              <a:rPr lang="en-US" altLang="zh-CN" sz="3333" b="1" dirty="0">
                <a:cs typeface="Times New Roman" panose="02020603050405020304" pitchFamily="18" charset="0"/>
              </a:rPr>
              <a:t> </a:t>
            </a:r>
            <a:r>
              <a:rPr lang="en-US" altLang="zh-CN" sz="2400" b="1" dirty="0">
                <a:cs typeface="Times New Roman" panose="02020603050405020304" pitchFamily="18" charset="0"/>
              </a:rPr>
              <a:t>(</a:t>
            </a:r>
            <a:r>
              <a:rPr lang="en-US" altLang="zh-CN" sz="2400" b="1" i="1" dirty="0">
                <a:cs typeface="Times New Roman" panose="02020603050405020304" pitchFamily="18" charset="0"/>
              </a:rPr>
              <a:t>Definition</a:t>
            </a:r>
            <a:r>
              <a:rPr lang="en-US" altLang="zh-CN" sz="2400" b="1" dirty="0">
                <a:cs typeface="Times New Roman" panose="02020603050405020304" pitchFamily="18" charset="0"/>
              </a:rPr>
              <a:t>)</a:t>
            </a:r>
            <a:endParaRPr lang="zh-CN" altLang="en-US" sz="2400" b="1" dirty="0">
              <a:cs typeface="Times New Roman" panose="02020603050405020304" pitchFamily="18" charset="0"/>
            </a:endParaRPr>
          </a:p>
          <a:p>
            <a:pPr lvl="1">
              <a:lnSpc>
                <a:spcPts val="4267"/>
              </a:lnSpc>
              <a:buClrTx/>
              <a:buFont typeface="Wingdings" panose="05000000000000000000" pitchFamily="2" charset="2"/>
              <a:buChar char="Ø"/>
              <a:defRPr/>
            </a:pPr>
            <a:r>
              <a:rPr lang="zh-CN" altLang="en-US" b="1" dirty="0">
                <a:solidFill>
                  <a:schemeClr val="tx1"/>
                </a:solidFill>
                <a:cs typeface="Times New Roman" panose="02020603050405020304" pitchFamily="18" charset="0"/>
              </a:rPr>
              <a:t>变量</a:t>
            </a:r>
            <a:r>
              <a:rPr lang="en-US" altLang="zh-CN" b="1" i="1" dirty="0">
                <a:solidFill>
                  <a:schemeClr val="tx1"/>
                </a:solidFill>
                <a:cs typeface="Times New Roman" panose="02020603050405020304" pitchFamily="18" charset="0"/>
              </a:rPr>
              <a:t>x</a:t>
            </a:r>
            <a:r>
              <a:rPr lang="zh-CN" altLang="en-US" b="1" dirty="0">
                <a:solidFill>
                  <a:schemeClr val="tx1"/>
                </a:solidFill>
                <a:cs typeface="Times New Roman" panose="02020603050405020304" pitchFamily="18" charset="0"/>
              </a:rPr>
              <a:t>的</a:t>
            </a:r>
            <a:r>
              <a:rPr lang="zh-CN" altLang="en-US" b="1" dirty="0">
                <a:solidFill>
                  <a:srgbClr val="FF0000"/>
                </a:solidFill>
                <a:cs typeface="Times New Roman" panose="02020603050405020304" pitchFamily="18" charset="0"/>
              </a:rPr>
              <a:t>定值</a:t>
            </a:r>
            <a:r>
              <a:rPr lang="zh-CN" altLang="en-US" b="1" dirty="0">
                <a:solidFill>
                  <a:schemeClr val="tx1"/>
                </a:solidFill>
                <a:cs typeface="Times New Roman" panose="02020603050405020304" pitchFamily="18" charset="0"/>
              </a:rPr>
              <a:t>是</a:t>
            </a:r>
            <a:r>
              <a:rPr lang="en-US" altLang="zh-CN" b="1" dirty="0">
                <a:solidFill>
                  <a:schemeClr val="tx1"/>
                </a:solidFill>
                <a:cs typeface="Times New Roman" panose="02020603050405020304" pitchFamily="18" charset="0"/>
              </a:rPr>
              <a:t>(</a:t>
            </a:r>
            <a:r>
              <a:rPr lang="zh-CN" altLang="en-US" b="1" dirty="0">
                <a:solidFill>
                  <a:schemeClr val="tx1"/>
                </a:solidFill>
                <a:cs typeface="Times New Roman" panose="02020603050405020304" pitchFamily="18" charset="0"/>
              </a:rPr>
              <a:t>可能</a:t>
            </a:r>
            <a:r>
              <a:rPr lang="en-US" altLang="zh-CN" b="1" dirty="0">
                <a:solidFill>
                  <a:schemeClr val="tx1"/>
                </a:solidFill>
                <a:cs typeface="Times New Roman" panose="02020603050405020304" pitchFamily="18" charset="0"/>
              </a:rPr>
              <a:t>)</a:t>
            </a:r>
            <a:r>
              <a:rPr lang="zh-CN" altLang="en-US" b="1" dirty="0">
                <a:solidFill>
                  <a:schemeClr val="tx1"/>
                </a:solidFill>
                <a:cs typeface="Times New Roman" panose="02020603050405020304" pitchFamily="18" charset="0"/>
              </a:rPr>
              <a:t>将一个值赋给</a:t>
            </a:r>
            <a:r>
              <a:rPr lang="en-US" altLang="zh-CN" b="1" i="1" dirty="0">
                <a:solidFill>
                  <a:schemeClr val="tx1"/>
                </a:solidFill>
                <a:cs typeface="Times New Roman" panose="02020603050405020304" pitchFamily="18" charset="0"/>
              </a:rPr>
              <a:t>x</a:t>
            </a:r>
            <a:r>
              <a:rPr lang="zh-CN" altLang="en-US" b="1" dirty="0">
                <a:solidFill>
                  <a:schemeClr val="tx1"/>
                </a:solidFill>
                <a:cs typeface="Times New Roman" panose="02020603050405020304" pitchFamily="18" charset="0"/>
              </a:rPr>
              <a:t>的</a:t>
            </a:r>
            <a:r>
              <a:rPr lang="zh-CN" altLang="en-US" b="1" dirty="0">
                <a:solidFill>
                  <a:srgbClr val="2D83F4"/>
                </a:solidFill>
                <a:cs typeface="Times New Roman" panose="02020603050405020304" pitchFamily="18" charset="0"/>
              </a:rPr>
              <a:t>语句</a:t>
            </a:r>
            <a:endParaRPr lang="en-US" altLang="zh-CN" b="1" dirty="0">
              <a:solidFill>
                <a:srgbClr val="2D83F4"/>
              </a:solidFill>
              <a:cs typeface="Times New Roman" panose="02020603050405020304" pitchFamily="18" charset="0"/>
            </a:endParaRPr>
          </a:p>
          <a:p>
            <a:pPr>
              <a:lnSpc>
                <a:spcPts val="4267"/>
              </a:lnSpc>
              <a:buClrTx/>
              <a:buFont typeface="Wingdings" panose="05000000000000000000" pitchFamily="2" charset="2"/>
              <a:buChar char="Ø"/>
              <a:defRPr/>
            </a:pPr>
            <a:r>
              <a:rPr lang="zh-CN" altLang="en-US" sz="3333" b="1" dirty="0">
                <a:cs typeface="Times New Roman" panose="02020603050405020304" pitchFamily="18" charset="0"/>
              </a:rPr>
              <a:t>到达定值</a:t>
            </a:r>
            <a:r>
              <a:rPr lang="en-US" altLang="zh-CN" sz="2400" b="1" dirty="0">
                <a:cs typeface="Times New Roman" panose="02020603050405020304" pitchFamily="18" charset="0"/>
              </a:rPr>
              <a:t>(</a:t>
            </a:r>
            <a:r>
              <a:rPr lang="en-US" altLang="zh-CN" sz="2400" b="1" i="1" dirty="0">
                <a:cs typeface="Times New Roman" panose="02020603050405020304" pitchFamily="18" charset="0"/>
              </a:rPr>
              <a:t>Reaching Definition</a:t>
            </a:r>
            <a:r>
              <a:rPr lang="en-US" altLang="zh-CN" sz="2400" b="1" dirty="0">
                <a:cs typeface="Times New Roman" panose="02020603050405020304" pitchFamily="18" charset="0"/>
              </a:rPr>
              <a:t>)</a:t>
            </a:r>
          </a:p>
          <a:p>
            <a:pPr lvl="1">
              <a:lnSpc>
                <a:spcPts val="4267"/>
              </a:lnSpc>
              <a:buClrTx/>
              <a:buFont typeface="Wingdings" panose="05000000000000000000" pitchFamily="2" charset="2"/>
              <a:buChar char="Ø"/>
              <a:defRPr/>
            </a:pPr>
            <a:r>
              <a:rPr lang="zh-CN" altLang="en-US" b="1" dirty="0">
                <a:solidFill>
                  <a:schemeClr val="tx1"/>
                </a:solidFill>
                <a:cs typeface="Times New Roman" panose="02020603050405020304" pitchFamily="18" charset="0"/>
              </a:rPr>
              <a:t>如果</a:t>
            </a:r>
            <a:r>
              <a:rPr lang="zh-CN" altLang="en-US" b="1" dirty="0">
                <a:solidFill>
                  <a:schemeClr val="tx2">
                    <a:lumMod val="60000"/>
                    <a:lumOff val="40000"/>
                  </a:schemeClr>
                </a:solidFill>
                <a:cs typeface="Times New Roman" panose="02020603050405020304" pitchFamily="18" charset="0"/>
              </a:rPr>
              <a:t>存在一条</a:t>
            </a:r>
            <a:r>
              <a:rPr lang="zh-CN" altLang="en-US" b="1" dirty="0">
                <a:solidFill>
                  <a:schemeClr val="tx1"/>
                </a:solidFill>
                <a:cs typeface="Times New Roman" panose="02020603050405020304" pitchFamily="18" charset="0"/>
              </a:rPr>
              <a:t>从紧跟在定值</a:t>
            </a:r>
            <a:r>
              <a:rPr lang="en-US" altLang="zh-CN" b="1" i="1" dirty="0">
                <a:solidFill>
                  <a:schemeClr val="tx1"/>
                </a:solidFill>
                <a:cs typeface="Times New Roman" panose="02020603050405020304" pitchFamily="18" charset="0"/>
              </a:rPr>
              <a:t>d</a:t>
            </a:r>
            <a:r>
              <a:rPr lang="zh-CN" altLang="en-US" b="1" dirty="0">
                <a:solidFill>
                  <a:schemeClr val="tx1"/>
                </a:solidFill>
                <a:cs typeface="Times New Roman" panose="02020603050405020304" pitchFamily="18" charset="0"/>
              </a:rPr>
              <a:t>后面的点到达某一程序点</a:t>
            </a:r>
            <a:r>
              <a:rPr lang="en-US" altLang="zh-CN" b="1" i="1" dirty="0">
                <a:solidFill>
                  <a:schemeClr val="tx1"/>
                </a:solidFill>
                <a:cs typeface="Times New Roman" panose="02020603050405020304" pitchFamily="18" charset="0"/>
              </a:rPr>
              <a:t>p</a:t>
            </a:r>
            <a:r>
              <a:rPr lang="zh-CN" altLang="en-US" b="1" dirty="0">
                <a:solidFill>
                  <a:schemeClr val="tx1"/>
                </a:solidFill>
                <a:cs typeface="Times New Roman" panose="02020603050405020304" pitchFamily="18" charset="0"/>
              </a:rPr>
              <a:t>的路径，而且在此路径上</a:t>
            </a:r>
            <a:r>
              <a:rPr lang="en-US" altLang="zh-CN" b="1" i="1" dirty="0">
                <a:solidFill>
                  <a:schemeClr val="tx1"/>
                </a:solidFill>
                <a:cs typeface="Times New Roman" panose="02020603050405020304" pitchFamily="18" charset="0"/>
              </a:rPr>
              <a:t>d</a:t>
            </a:r>
            <a:r>
              <a:rPr lang="zh-CN" altLang="en-US" b="1" dirty="0">
                <a:solidFill>
                  <a:schemeClr val="tx1"/>
                </a:solidFill>
                <a:cs typeface="Times New Roman" panose="02020603050405020304" pitchFamily="18" charset="0"/>
              </a:rPr>
              <a:t>没有被“杀死”</a:t>
            </a:r>
            <a:r>
              <a:rPr lang="en-US" altLang="zh-CN" b="1" dirty="0">
                <a:solidFill>
                  <a:schemeClr val="tx1"/>
                </a:solidFill>
                <a:cs typeface="Times New Roman" panose="02020603050405020304" pitchFamily="18" charset="0"/>
              </a:rPr>
              <a:t> (</a:t>
            </a:r>
            <a:r>
              <a:rPr lang="zh-CN" altLang="en-US" b="1" dirty="0">
                <a:solidFill>
                  <a:schemeClr val="tx1"/>
                </a:solidFill>
                <a:cs typeface="Times New Roman" panose="02020603050405020304" pitchFamily="18" charset="0"/>
              </a:rPr>
              <a:t>如果在此路径上有对变量</a:t>
            </a:r>
            <a:r>
              <a:rPr lang="en-US" altLang="zh-CN" b="1" i="1" dirty="0">
                <a:solidFill>
                  <a:schemeClr val="tx1"/>
                </a:solidFill>
                <a:cs typeface="Times New Roman" panose="02020603050405020304" pitchFamily="18" charset="0"/>
              </a:rPr>
              <a:t>x</a:t>
            </a:r>
            <a:r>
              <a:rPr lang="zh-CN" altLang="en-US" b="1" dirty="0">
                <a:solidFill>
                  <a:schemeClr val="tx1"/>
                </a:solidFill>
                <a:cs typeface="Times New Roman" panose="02020603050405020304" pitchFamily="18" charset="0"/>
              </a:rPr>
              <a:t>的其它定值</a:t>
            </a:r>
            <a:r>
              <a:rPr lang="en-US" altLang="zh-CN" b="1" i="1" dirty="0">
                <a:solidFill>
                  <a:schemeClr val="tx1"/>
                </a:solidFill>
                <a:cs typeface="Times New Roman" panose="02020603050405020304" pitchFamily="18" charset="0"/>
              </a:rPr>
              <a:t>d</a:t>
            </a:r>
            <a:r>
              <a:rPr lang="en-US" altLang="zh-CN" b="1" i="1" dirty="0">
                <a:solidFill>
                  <a:schemeClr val="tx1"/>
                </a:solidFill>
                <a:ea typeface="楷体" panose="02010609060101010101" pitchFamily="49" charset="-122"/>
                <a:cs typeface="Times New Roman" panose="02020603050405020304" pitchFamily="18" charset="0"/>
              </a:rPr>
              <a:t>′</a:t>
            </a:r>
            <a:r>
              <a:rPr lang="zh-CN" altLang="en-US" b="1" dirty="0">
                <a:solidFill>
                  <a:schemeClr val="tx1"/>
                </a:solidFill>
                <a:cs typeface="Times New Roman" panose="02020603050405020304" pitchFamily="18" charset="0"/>
              </a:rPr>
              <a:t>，则称变量</a:t>
            </a:r>
            <a:r>
              <a:rPr lang="en-US" altLang="zh-CN" b="1" i="1" dirty="0">
                <a:solidFill>
                  <a:schemeClr val="tx1"/>
                </a:solidFill>
                <a:cs typeface="Times New Roman" panose="02020603050405020304" pitchFamily="18" charset="0"/>
              </a:rPr>
              <a:t>x</a:t>
            </a:r>
            <a:r>
              <a:rPr lang="zh-CN" altLang="en-US" b="1" dirty="0">
                <a:solidFill>
                  <a:schemeClr val="tx1"/>
                </a:solidFill>
                <a:cs typeface="Times New Roman" panose="02020603050405020304" pitchFamily="18" charset="0"/>
              </a:rPr>
              <a:t>被这个定值</a:t>
            </a:r>
            <a:r>
              <a:rPr lang="en-US" altLang="zh-CN" b="1" i="1" dirty="0">
                <a:solidFill>
                  <a:schemeClr val="tx1"/>
                </a:solidFill>
                <a:cs typeface="Times New Roman" panose="02020603050405020304" pitchFamily="18" charset="0"/>
              </a:rPr>
              <a:t>d</a:t>
            </a:r>
            <a:r>
              <a:rPr lang="en-US" altLang="zh-CN" b="1" i="1" dirty="0">
                <a:solidFill>
                  <a:schemeClr val="tx1"/>
                </a:solidFill>
                <a:ea typeface="楷体" panose="02010609060101010101" pitchFamily="49" charset="-122"/>
                <a:cs typeface="Times New Roman" panose="02020603050405020304" pitchFamily="18" charset="0"/>
              </a:rPr>
              <a:t>′</a:t>
            </a:r>
            <a:r>
              <a:rPr lang="zh-CN" altLang="en-US" b="1" dirty="0">
                <a:solidFill>
                  <a:schemeClr val="tx1"/>
                </a:solidFill>
                <a:cs typeface="Times New Roman" panose="02020603050405020304" pitchFamily="18" charset="0"/>
              </a:rPr>
              <a:t>“</a:t>
            </a:r>
            <a:r>
              <a:rPr lang="zh-CN" altLang="en-US" b="1" dirty="0">
                <a:solidFill>
                  <a:srgbClr val="FF0000"/>
                </a:solidFill>
                <a:cs typeface="Times New Roman" panose="02020603050405020304" pitchFamily="18" charset="0"/>
              </a:rPr>
              <a:t>杀死</a:t>
            </a:r>
            <a:r>
              <a:rPr lang="zh-CN" altLang="en-US" b="1" dirty="0">
                <a:solidFill>
                  <a:schemeClr val="tx1"/>
                </a:solidFill>
                <a:cs typeface="Times New Roman" panose="02020603050405020304" pitchFamily="18" charset="0"/>
              </a:rPr>
              <a:t>”了</a:t>
            </a:r>
            <a:r>
              <a:rPr lang="en-US" altLang="zh-CN" b="1" dirty="0">
                <a:solidFill>
                  <a:schemeClr val="tx1"/>
                </a:solidFill>
                <a:cs typeface="Times New Roman" panose="02020603050405020304" pitchFamily="18" charset="0"/>
              </a:rPr>
              <a:t>) </a:t>
            </a:r>
            <a:r>
              <a:rPr lang="zh-CN" altLang="en-US" b="1" dirty="0">
                <a:solidFill>
                  <a:schemeClr val="tx1"/>
                </a:solidFill>
                <a:cs typeface="Times New Roman" panose="02020603050405020304" pitchFamily="18" charset="0"/>
              </a:rPr>
              <a:t>，则称</a:t>
            </a:r>
            <a:r>
              <a:rPr lang="zh-CN" altLang="en-US" b="1" dirty="0">
                <a:solidFill>
                  <a:srgbClr val="FF0000"/>
                </a:solidFill>
                <a:cs typeface="Times New Roman" panose="02020603050405020304" pitchFamily="18" charset="0"/>
              </a:rPr>
              <a:t>定值</a:t>
            </a:r>
            <a:r>
              <a:rPr lang="en-US" altLang="zh-CN" b="1" i="1" dirty="0">
                <a:solidFill>
                  <a:schemeClr val="tx1"/>
                </a:solidFill>
                <a:cs typeface="Times New Roman" panose="02020603050405020304" pitchFamily="18" charset="0"/>
              </a:rPr>
              <a:t>d</a:t>
            </a:r>
            <a:r>
              <a:rPr lang="zh-CN" altLang="en-US" b="1" dirty="0">
                <a:solidFill>
                  <a:srgbClr val="FF0000"/>
                </a:solidFill>
                <a:cs typeface="Times New Roman" panose="02020603050405020304" pitchFamily="18" charset="0"/>
              </a:rPr>
              <a:t>到达</a:t>
            </a:r>
            <a:r>
              <a:rPr lang="zh-CN" altLang="en-US" b="1" dirty="0">
                <a:solidFill>
                  <a:schemeClr val="tx1"/>
                </a:solidFill>
                <a:cs typeface="Times New Roman" panose="02020603050405020304" pitchFamily="18" charset="0"/>
              </a:rPr>
              <a:t>程序点</a:t>
            </a:r>
            <a:r>
              <a:rPr lang="en-US" altLang="zh-CN" b="1" i="1" dirty="0">
                <a:solidFill>
                  <a:schemeClr val="tx1"/>
                </a:solidFill>
                <a:cs typeface="Times New Roman" panose="02020603050405020304" pitchFamily="18" charset="0"/>
              </a:rPr>
              <a:t>p</a:t>
            </a:r>
            <a:endParaRPr lang="en-US" altLang="zh-CN" b="1" dirty="0">
              <a:solidFill>
                <a:schemeClr val="tx1"/>
              </a:solidFill>
              <a:cs typeface="Times New Roman" panose="02020603050405020304" pitchFamily="18" charset="0"/>
            </a:endParaRPr>
          </a:p>
          <a:p>
            <a:pPr lvl="1">
              <a:lnSpc>
                <a:spcPts val="4267"/>
              </a:lnSpc>
              <a:buClrTx/>
              <a:buFont typeface="Wingdings" panose="05000000000000000000" pitchFamily="2" charset="2"/>
              <a:buChar char="Ø"/>
              <a:defRPr/>
            </a:pPr>
            <a:r>
              <a:rPr lang="zh-CN" altLang="en-US" sz="3333" b="1" dirty="0">
                <a:solidFill>
                  <a:schemeClr val="tx1"/>
                </a:solidFill>
                <a:cs typeface="Times New Roman" panose="02020603050405020304" pitchFamily="18" charset="0"/>
              </a:rPr>
              <a:t>直观地讲，如果某个变量</a:t>
            </a:r>
            <a:r>
              <a:rPr lang="en-US" altLang="zh-CN" sz="3333" b="1" i="1" dirty="0">
                <a:solidFill>
                  <a:schemeClr val="tx1"/>
                </a:solidFill>
                <a:cs typeface="Times New Roman" panose="02020603050405020304" pitchFamily="18" charset="0"/>
              </a:rPr>
              <a:t>x</a:t>
            </a:r>
            <a:r>
              <a:rPr lang="zh-CN" altLang="en-US" sz="3333" b="1" dirty="0">
                <a:solidFill>
                  <a:schemeClr val="tx1"/>
                </a:solidFill>
                <a:cs typeface="Times New Roman" panose="02020603050405020304" pitchFamily="18" charset="0"/>
              </a:rPr>
              <a:t>的一个定值</a:t>
            </a:r>
            <a:r>
              <a:rPr lang="en-US" altLang="zh-CN" sz="3333" b="1" i="1" dirty="0">
                <a:solidFill>
                  <a:schemeClr val="tx1"/>
                </a:solidFill>
                <a:cs typeface="Times New Roman" panose="02020603050405020304" pitchFamily="18" charset="0"/>
              </a:rPr>
              <a:t>d</a:t>
            </a:r>
            <a:r>
              <a:rPr lang="zh-CN" altLang="en-US" sz="3333" b="1" dirty="0">
                <a:solidFill>
                  <a:schemeClr val="tx1"/>
                </a:solidFill>
                <a:cs typeface="Times New Roman" panose="02020603050405020304" pitchFamily="18" charset="0"/>
              </a:rPr>
              <a:t>到达点</a:t>
            </a:r>
            <a:r>
              <a:rPr lang="en-US" altLang="zh-CN" sz="3333" b="1" i="1" dirty="0">
                <a:solidFill>
                  <a:schemeClr val="tx1"/>
                </a:solidFill>
                <a:cs typeface="Times New Roman" panose="02020603050405020304" pitchFamily="18" charset="0"/>
              </a:rPr>
              <a:t>p</a:t>
            </a:r>
            <a:r>
              <a:rPr lang="zh-CN" altLang="en-US" sz="3333" b="1" dirty="0">
                <a:solidFill>
                  <a:schemeClr val="tx1"/>
                </a:solidFill>
                <a:cs typeface="Times New Roman" panose="02020603050405020304" pitchFamily="18" charset="0"/>
              </a:rPr>
              <a:t>，在点</a:t>
            </a:r>
            <a:r>
              <a:rPr lang="en-US" altLang="zh-CN" sz="3333" b="1" i="1" dirty="0">
                <a:solidFill>
                  <a:schemeClr val="tx1"/>
                </a:solidFill>
                <a:cs typeface="Times New Roman" panose="02020603050405020304" pitchFamily="18" charset="0"/>
              </a:rPr>
              <a:t>p</a:t>
            </a:r>
            <a:r>
              <a:rPr lang="zh-CN" altLang="en-US" sz="3333" b="1" dirty="0">
                <a:solidFill>
                  <a:schemeClr val="tx1"/>
                </a:solidFill>
                <a:cs typeface="Times New Roman" panose="02020603050405020304" pitchFamily="18" charset="0"/>
              </a:rPr>
              <a:t>处使用的</a:t>
            </a:r>
            <a:r>
              <a:rPr lang="en-US" altLang="zh-CN" sz="3333" b="1" i="1" dirty="0">
                <a:solidFill>
                  <a:schemeClr val="tx1"/>
                </a:solidFill>
                <a:cs typeface="Times New Roman" panose="02020603050405020304" pitchFamily="18" charset="0"/>
              </a:rPr>
              <a:t>x</a:t>
            </a:r>
            <a:r>
              <a:rPr lang="zh-CN" altLang="en-US" sz="3333" b="1" dirty="0">
                <a:solidFill>
                  <a:schemeClr val="tx1"/>
                </a:solidFill>
                <a:cs typeface="Times New Roman" panose="02020603050405020304" pitchFamily="18" charset="0"/>
              </a:rPr>
              <a:t>的值</a:t>
            </a:r>
            <a:r>
              <a:rPr lang="zh-CN" altLang="en-US" sz="3333" b="1" dirty="0">
                <a:solidFill>
                  <a:srgbClr val="2D83F4"/>
                </a:solidFill>
                <a:cs typeface="Times New Roman" panose="02020603050405020304" pitchFamily="18" charset="0"/>
              </a:rPr>
              <a:t>可能</a:t>
            </a:r>
            <a:r>
              <a:rPr lang="zh-CN" altLang="en-US" sz="3333" b="1" dirty="0">
                <a:solidFill>
                  <a:schemeClr val="tx1"/>
                </a:solidFill>
                <a:cs typeface="Times New Roman" panose="02020603050405020304" pitchFamily="18" charset="0"/>
              </a:rPr>
              <a:t>就是由</a:t>
            </a:r>
            <a:r>
              <a:rPr lang="en-US" altLang="zh-CN" sz="3333" b="1" i="1" dirty="0">
                <a:solidFill>
                  <a:schemeClr val="tx1"/>
                </a:solidFill>
                <a:cs typeface="Times New Roman" panose="02020603050405020304" pitchFamily="18" charset="0"/>
              </a:rPr>
              <a:t>d</a:t>
            </a:r>
            <a:r>
              <a:rPr lang="zh-CN" altLang="en-US" sz="3333" b="1" dirty="0">
                <a:solidFill>
                  <a:srgbClr val="2D83F4"/>
                </a:solidFill>
                <a:cs typeface="Times New Roman" panose="02020603050405020304" pitchFamily="18" charset="0"/>
              </a:rPr>
              <a:t>最后赋予</a:t>
            </a:r>
            <a:r>
              <a:rPr lang="zh-CN" altLang="en-US" sz="3333" b="1" dirty="0">
                <a:solidFill>
                  <a:schemeClr val="tx1"/>
                </a:solidFill>
                <a:cs typeface="Times New Roman" panose="02020603050405020304" pitchFamily="18" charset="0"/>
              </a:rPr>
              <a:t>的</a:t>
            </a:r>
          </a:p>
        </p:txBody>
      </p:sp>
      <p:sp>
        <p:nvSpPr>
          <p:cNvPr id="21507" name="Rectangle 2">
            <a:extLst>
              <a:ext uri="{FF2B5EF4-FFF2-40B4-BE49-F238E27FC236}">
                <a16:creationId xmlns:a16="http://schemas.microsoft.com/office/drawing/2014/main" id="{E7D0C73E-ED1D-7283-8FC8-1108ABCF47CB}"/>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到达定值分析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680963">
                                            <p:txEl>
                                              <p:pRg st="0" end="0"/>
                                            </p:txEl>
                                          </p:spTgt>
                                        </p:tgtEl>
                                        <p:attrNameLst>
                                          <p:attrName>style.visibility</p:attrName>
                                        </p:attrNameLst>
                                      </p:cBhvr>
                                      <p:to>
                                        <p:strVal val="visible"/>
                                      </p:to>
                                    </p:set>
                                    <p:anim calcmode="lin" valueType="num">
                                      <p:cBhvr>
                                        <p:cTn id="7" dur="500" fill="hold"/>
                                        <p:tgtEl>
                                          <p:spTgt spid="68096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8096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80963">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680963">
                                            <p:txEl>
                                              <p:pRg st="1" end="1"/>
                                            </p:txEl>
                                          </p:spTgt>
                                        </p:tgtEl>
                                        <p:attrNameLst>
                                          <p:attrName>style.visibility</p:attrName>
                                        </p:attrNameLst>
                                      </p:cBhvr>
                                      <p:to>
                                        <p:strVal val="visible"/>
                                      </p:to>
                                    </p:set>
                                    <p:anim calcmode="lin" valueType="num">
                                      <p:cBhvr>
                                        <p:cTn id="12" dur="500" fill="hold"/>
                                        <p:tgtEl>
                                          <p:spTgt spid="68096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68096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680963">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nodeType="clickEffect">
                                  <p:stCondLst>
                                    <p:cond delay="0"/>
                                  </p:stCondLst>
                                  <p:childTnLst>
                                    <p:set>
                                      <p:cBhvr>
                                        <p:cTn id="18" dur="1" fill="hold">
                                          <p:stCondLst>
                                            <p:cond delay="0"/>
                                          </p:stCondLst>
                                        </p:cTn>
                                        <p:tgtEl>
                                          <p:spTgt spid="680963">
                                            <p:txEl>
                                              <p:pRg st="2" end="2"/>
                                            </p:txEl>
                                          </p:spTgt>
                                        </p:tgtEl>
                                        <p:attrNameLst>
                                          <p:attrName>style.visibility</p:attrName>
                                        </p:attrNameLst>
                                      </p:cBhvr>
                                      <p:to>
                                        <p:strVal val="visible"/>
                                      </p:to>
                                    </p:set>
                                    <p:anim calcmode="lin" valueType="num">
                                      <p:cBhvr>
                                        <p:cTn id="19" dur="500" fill="hold"/>
                                        <p:tgtEl>
                                          <p:spTgt spid="68096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68096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680963">
                                            <p:txEl>
                                              <p:pRg st="2" end="2"/>
                                            </p:txEl>
                                          </p:spTgt>
                                        </p:tgtEl>
                                      </p:cBhvr>
                                    </p:animEffect>
                                  </p:childTnLst>
                                </p:cTn>
                              </p:par>
                              <p:par>
                                <p:cTn id="22" presetID="53" presetClass="entr" presetSubtype="0" fill="hold" nodeType="withEffect">
                                  <p:stCondLst>
                                    <p:cond delay="0"/>
                                  </p:stCondLst>
                                  <p:childTnLst>
                                    <p:set>
                                      <p:cBhvr>
                                        <p:cTn id="23" dur="1" fill="hold">
                                          <p:stCondLst>
                                            <p:cond delay="0"/>
                                          </p:stCondLst>
                                        </p:cTn>
                                        <p:tgtEl>
                                          <p:spTgt spid="680963">
                                            <p:txEl>
                                              <p:pRg st="3" end="3"/>
                                            </p:txEl>
                                          </p:spTgt>
                                        </p:tgtEl>
                                        <p:attrNameLst>
                                          <p:attrName>style.visibility</p:attrName>
                                        </p:attrNameLst>
                                      </p:cBhvr>
                                      <p:to>
                                        <p:strVal val="visible"/>
                                      </p:to>
                                    </p:set>
                                    <p:anim calcmode="lin" valueType="num">
                                      <p:cBhvr>
                                        <p:cTn id="24" dur="500" fill="hold"/>
                                        <p:tgtEl>
                                          <p:spTgt spid="68096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68096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68096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0" fill="hold" nodeType="clickEffect">
                                  <p:stCondLst>
                                    <p:cond delay="0"/>
                                  </p:stCondLst>
                                  <p:childTnLst>
                                    <p:set>
                                      <p:cBhvr>
                                        <p:cTn id="30" dur="1" fill="hold">
                                          <p:stCondLst>
                                            <p:cond delay="0"/>
                                          </p:stCondLst>
                                        </p:cTn>
                                        <p:tgtEl>
                                          <p:spTgt spid="680963">
                                            <p:txEl>
                                              <p:pRg st="4" end="4"/>
                                            </p:txEl>
                                          </p:spTgt>
                                        </p:tgtEl>
                                        <p:attrNameLst>
                                          <p:attrName>style.visibility</p:attrName>
                                        </p:attrNameLst>
                                      </p:cBhvr>
                                      <p:to>
                                        <p:strVal val="visible"/>
                                      </p:to>
                                    </p:set>
                                    <p:anim calcmode="lin" valueType="num">
                                      <p:cBhvr>
                                        <p:cTn id="31" dur="500" fill="hold"/>
                                        <p:tgtEl>
                                          <p:spTgt spid="68096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680963">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6809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A38EEE2B-2AAE-A030-5D47-6FBAF4AEF25D}"/>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例：可以到达各基本块的入口处的定值</a:t>
            </a:r>
          </a:p>
        </p:txBody>
      </p:sp>
      <p:sp>
        <p:nvSpPr>
          <p:cNvPr id="78897" name="矩形 1">
            <a:extLst>
              <a:ext uri="{FF2B5EF4-FFF2-40B4-BE49-F238E27FC236}">
                <a16:creationId xmlns:a16="http://schemas.microsoft.com/office/drawing/2014/main" id="{90628D04-A8E8-D84A-C8BF-98538C38A6C4}"/>
              </a:ext>
            </a:extLst>
          </p:cNvPr>
          <p:cNvSpPr>
            <a:spLocks noChangeArrowheads="1"/>
          </p:cNvSpPr>
          <p:nvPr/>
        </p:nvSpPr>
        <p:spPr bwMode="auto">
          <a:xfrm>
            <a:off x="5429252" y="1286934"/>
            <a:ext cx="5810249" cy="1734064"/>
          </a:xfrm>
          <a:prstGeom prst="rect">
            <a:avLst/>
          </a:prstGeom>
          <a:solidFill>
            <a:schemeClr val="accent5">
              <a:lumMod val="60000"/>
              <a:lumOff val="40000"/>
            </a:schemeClr>
          </a:solidFill>
          <a:ln w="9525">
            <a:solidFill>
              <a:schemeClr val="tx1"/>
            </a:solidFill>
            <a:miter lim="800000"/>
            <a:headEnd/>
            <a:tailEnd/>
          </a:ln>
        </p:spPr>
        <p:txBody>
          <a:bodyPr lIns="91440" tIns="45720" rIns="91440" bIns="45720">
            <a:spAutoFit/>
          </a:bodyPr>
          <a:lstStyle/>
          <a:p>
            <a:pPr eaLnBrk="1" hangingPunct="1">
              <a:defRPr/>
            </a:pPr>
            <a:r>
              <a:rPr lang="zh-CN" altLang="en-US" sz="2667" dirty="0">
                <a:latin typeface="Times New Roman" pitchFamily="18" charset="0"/>
                <a:ea typeface="楷体" pitchFamily="49" charset="-122"/>
                <a:cs typeface="Times New Roman" pitchFamily="18" charset="0"/>
              </a:rPr>
              <a:t>假设每个控制流图都有两个</a:t>
            </a:r>
            <a:r>
              <a:rPr lang="zh-CN" altLang="en-US" sz="2667" dirty="0">
                <a:solidFill>
                  <a:srgbClr val="0000FF"/>
                </a:solidFill>
                <a:latin typeface="Times New Roman" pitchFamily="18" charset="0"/>
                <a:ea typeface="楷体" pitchFamily="49" charset="-122"/>
                <a:cs typeface="Times New Roman" pitchFamily="18" charset="0"/>
              </a:rPr>
              <a:t>空基本块</a:t>
            </a:r>
            <a:r>
              <a:rPr lang="zh-CN" altLang="en-US" sz="2667" dirty="0">
                <a:latin typeface="Times New Roman" pitchFamily="18" charset="0"/>
                <a:ea typeface="楷体" pitchFamily="49" charset="-122"/>
                <a:cs typeface="Times New Roman" pitchFamily="18" charset="0"/>
              </a:rPr>
              <a:t>，分别是表示流图的开始点的</a:t>
            </a:r>
            <a:r>
              <a:rPr lang="en-US" altLang="zh-CN" sz="2667" i="1" dirty="0">
                <a:solidFill>
                  <a:srgbClr val="0000FF"/>
                </a:solidFill>
                <a:latin typeface="Times New Roman" pitchFamily="18" charset="0"/>
                <a:ea typeface="楷体" pitchFamily="49" charset="-122"/>
                <a:cs typeface="Times New Roman" pitchFamily="18" charset="0"/>
              </a:rPr>
              <a:t>ENTRY</a:t>
            </a:r>
            <a:r>
              <a:rPr lang="zh-CN" altLang="en-US" sz="2667" dirty="0">
                <a:latin typeface="Times New Roman" pitchFamily="18" charset="0"/>
                <a:ea typeface="楷体" pitchFamily="49" charset="-122"/>
                <a:cs typeface="Times New Roman" pitchFamily="18" charset="0"/>
              </a:rPr>
              <a:t>结点和结束点的</a:t>
            </a:r>
            <a:r>
              <a:rPr lang="en-US" altLang="zh-CN" sz="2667" i="1" dirty="0">
                <a:solidFill>
                  <a:srgbClr val="0000FF"/>
                </a:solidFill>
                <a:latin typeface="Times New Roman" pitchFamily="18" charset="0"/>
                <a:ea typeface="楷体" pitchFamily="49" charset="-122"/>
                <a:cs typeface="Times New Roman" pitchFamily="18" charset="0"/>
              </a:rPr>
              <a:t>EXIT</a:t>
            </a:r>
            <a:r>
              <a:rPr lang="zh-CN" altLang="en-US" sz="2667" dirty="0">
                <a:latin typeface="Times New Roman" pitchFamily="18" charset="0"/>
                <a:ea typeface="楷体" pitchFamily="49" charset="-122"/>
                <a:cs typeface="Times New Roman" pitchFamily="18" charset="0"/>
              </a:rPr>
              <a:t>结点（所有离开该图的控制流都流向它）</a:t>
            </a:r>
            <a:endParaRPr lang="en-US" altLang="zh-CN" sz="2667" dirty="0">
              <a:solidFill>
                <a:schemeClr val="hlink"/>
              </a:solidFill>
              <a:latin typeface="Times New Roman" pitchFamily="18" charset="0"/>
              <a:ea typeface="楷体" pitchFamily="49" charset="-122"/>
              <a:cs typeface="Times New Roman" pitchFamily="18" charset="0"/>
            </a:endParaRPr>
          </a:p>
        </p:txBody>
      </p:sp>
      <p:grpSp>
        <p:nvGrpSpPr>
          <p:cNvPr id="23556" name="组合 29">
            <a:extLst>
              <a:ext uri="{FF2B5EF4-FFF2-40B4-BE49-F238E27FC236}">
                <a16:creationId xmlns:a16="http://schemas.microsoft.com/office/drawing/2014/main" id="{D7954FE5-A95B-B3BC-5708-7564C937381D}"/>
              </a:ext>
            </a:extLst>
          </p:cNvPr>
          <p:cNvGrpSpPr>
            <a:grpSpLocks/>
          </p:cNvGrpSpPr>
          <p:nvPr/>
        </p:nvGrpSpPr>
        <p:grpSpPr bwMode="auto">
          <a:xfrm>
            <a:off x="571500" y="1238252"/>
            <a:ext cx="4667251" cy="5048249"/>
            <a:chOff x="52811" y="1214428"/>
            <a:chExt cx="3499996" cy="3786229"/>
          </a:xfrm>
        </p:grpSpPr>
        <p:sp>
          <p:nvSpPr>
            <p:cNvPr id="23619" name="Line 29">
              <a:extLst>
                <a:ext uri="{FF2B5EF4-FFF2-40B4-BE49-F238E27FC236}">
                  <a16:creationId xmlns:a16="http://schemas.microsoft.com/office/drawing/2014/main" id="{C6AEFC48-C657-8125-FA16-6F21B7FC7D5F}"/>
                </a:ext>
              </a:extLst>
            </p:cNvPr>
            <p:cNvSpPr>
              <a:spLocks noChangeShapeType="1"/>
            </p:cNvSpPr>
            <p:nvPr/>
          </p:nvSpPr>
          <p:spPr bwMode="auto">
            <a:xfrm>
              <a:off x="2267084" y="2500312"/>
              <a:ext cx="0" cy="27146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3620" name="Line 31">
              <a:extLst>
                <a:ext uri="{FF2B5EF4-FFF2-40B4-BE49-F238E27FC236}">
                  <a16:creationId xmlns:a16="http://schemas.microsoft.com/office/drawing/2014/main" id="{919E5DF6-5D13-ECDB-E77B-D1CCD1DC78DA}"/>
                </a:ext>
              </a:extLst>
            </p:cNvPr>
            <p:cNvSpPr>
              <a:spLocks noChangeShapeType="1"/>
            </p:cNvSpPr>
            <p:nvPr/>
          </p:nvSpPr>
          <p:spPr bwMode="auto">
            <a:xfrm>
              <a:off x="2267084" y="3286133"/>
              <a:ext cx="0" cy="86400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6" name="Rectangle 23">
              <a:extLst>
                <a:ext uri="{FF2B5EF4-FFF2-40B4-BE49-F238E27FC236}">
                  <a16:creationId xmlns:a16="http://schemas.microsoft.com/office/drawing/2014/main" id="{C3402B39-7D15-C986-6F53-F9BEE2650A72}"/>
                </a:ext>
              </a:extLst>
            </p:cNvPr>
            <p:cNvSpPr>
              <a:spLocks noChangeArrowheads="1"/>
            </p:cNvSpPr>
            <p:nvPr/>
          </p:nvSpPr>
          <p:spPr bwMode="auto">
            <a:xfrm>
              <a:off x="1643285" y="1214428"/>
              <a:ext cx="1266665" cy="285753"/>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b"/>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667" i="1" dirty="0">
                  <a:latin typeface="Times New Roman" charset="0"/>
                </a:rPr>
                <a:t>ENTRY</a:t>
              </a:r>
              <a:endParaRPr lang="en-US" altLang="zh-CN" sz="2667" dirty="0">
                <a:latin typeface="Times New Roman" charset="0"/>
              </a:endParaRPr>
            </a:p>
          </p:txBody>
        </p:sp>
        <p:sp>
          <p:nvSpPr>
            <p:cNvPr id="47" name="Rectangle 24">
              <a:extLst>
                <a:ext uri="{FF2B5EF4-FFF2-40B4-BE49-F238E27FC236}">
                  <a16:creationId xmlns:a16="http://schemas.microsoft.com/office/drawing/2014/main" id="{A87D80C4-33C3-25B5-394B-9C8654770624}"/>
                </a:ext>
              </a:extLst>
            </p:cNvPr>
            <p:cNvSpPr>
              <a:spLocks noChangeArrowheads="1"/>
            </p:cNvSpPr>
            <p:nvPr/>
          </p:nvSpPr>
          <p:spPr bwMode="auto">
            <a:xfrm>
              <a:off x="1627412" y="1727196"/>
              <a:ext cx="1282538" cy="844559"/>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1</a:t>
              </a:r>
              <a:r>
                <a:rPr lang="en-US" altLang="zh-CN" sz="2667" dirty="0">
                  <a:latin typeface="Times New Roman" charset="0"/>
                </a:rPr>
                <a:t>: </a:t>
              </a:r>
              <a:r>
                <a:rPr lang="en-US" altLang="zh-CN" sz="2667" i="1" dirty="0">
                  <a:latin typeface="Times New Roman" charset="0"/>
                </a:rPr>
                <a:t>i = m-1</a:t>
              </a:r>
            </a:p>
            <a:p>
              <a:pPr algn="just">
                <a:lnSpc>
                  <a:spcPts val="2533"/>
                </a:lnSpc>
                <a:defRPr/>
              </a:pPr>
              <a:r>
                <a:rPr lang="en-US" altLang="zh-CN" sz="2667" i="1" dirty="0">
                  <a:latin typeface="Times New Roman" charset="0"/>
                </a:rPr>
                <a:t>d</a:t>
              </a:r>
              <a:r>
                <a:rPr lang="en-US" altLang="zh-CN" sz="2667" i="1" baseline="-25000" dirty="0">
                  <a:latin typeface="Times New Roman" charset="0"/>
                </a:rPr>
                <a:t>2</a:t>
              </a:r>
              <a:r>
                <a:rPr lang="en-US" altLang="zh-CN" sz="2667" dirty="0">
                  <a:latin typeface="Times New Roman" charset="0"/>
                </a:rPr>
                <a:t>: </a:t>
              </a:r>
              <a:r>
                <a:rPr lang="en-US" altLang="zh-CN" sz="2667" i="1" dirty="0">
                  <a:latin typeface="Times New Roman" charset="0"/>
                </a:rPr>
                <a:t>j = n</a:t>
              </a:r>
            </a:p>
            <a:p>
              <a:pPr algn="just">
                <a:lnSpc>
                  <a:spcPts val="2533"/>
                </a:lnSpc>
                <a:defRPr/>
              </a:pPr>
              <a:r>
                <a:rPr lang="en-US" altLang="zh-CN" sz="2667" i="1" dirty="0">
                  <a:latin typeface="Times New Roman" charset="0"/>
                </a:rPr>
                <a:t>d</a:t>
              </a:r>
              <a:r>
                <a:rPr lang="en-US" altLang="zh-CN" sz="2667" i="1" baseline="-25000" dirty="0">
                  <a:latin typeface="Times New Roman" charset="0"/>
                </a:rPr>
                <a:t>3</a:t>
              </a:r>
              <a:r>
                <a:rPr lang="en-US" altLang="zh-CN" sz="2667" dirty="0">
                  <a:latin typeface="Times New Roman" charset="0"/>
                </a:rPr>
                <a:t>: </a:t>
              </a:r>
              <a:r>
                <a:rPr lang="en-US" altLang="zh-CN" sz="2667" i="1" dirty="0">
                  <a:latin typeface="Times New Roman" charset="0"/>
                </a:rPr>
                <a:t>a = u1</a:t>
              </a:r>
              <a:endParaRPr lang="en-US" altLang="zh-CN" sz="2667" i="1" baseline="-25000" dirty="0">
                <a:latin typeface="Times New Roman" charset="0"/>
              </a:endParaRPr>
            </a:p>
            <a:p>
              <a:pPr algn="just">
                <a:lnSpc>
                  <a:spcPts val="2667"/>
                </a:lnSpc>
                <a:defRPr/>
              </a:pPr>
              <a:endParaRPr lang="en-US" altLang="zh-CN" sz="2000" i="1" baseline="-25000" dirty="0">
                <a:latin typeface="Times New Roman" charset="0"/>
              </a:endParaRPr>
            </a:p>
            <a:p>
              <a:pPr algn="just">
                <a:lnSpc>
                  <a:spcPct val="70000"/>
                </a:lnSpc>
                <a:defRPr/>
              </a:pPr>
              <a:endParaRPr lang="en-US" altLang="zh-CN" sz="2000" i="1" baseline="-25000" dirty="0">
                <a:latin typeface="Times New Roman" charset="0"/>
              </a:endParaRPr>
            </a:p>
          </p:txBody>
        </p:sp>
        <p:sp>
          <p:nvSpPr>
            <p:cNvPr id="23623" name="Rectangle 25">
              <a:extLst>
                <a:ext uri="{FF2B5EF4-FFF2-40B4-BE49-F238E27FC236}">
                  <a16:creationId xmlns:a16="http://schemas.microsoft.com/office/drawing/2014/main" id="{E4C1D930-0919-A572-09F3-57ACD585D310}"/>
                </a:ext>
              </a:extLst>
            </p:cNvPr>
            <p:cNvSpPr>
              <a:spLocks noChangeArrowheads="1"/>
            </p:cNvSpPr>
            <p:nvPr/>
          </p:nvSpPr>
          <p:spPr bwMode="auto">
            <a:xfrm>
              <a:off x="3016250" y="1708139"/>
              <a:ext cx="3937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1</a:t>
              </a:r>
              <a:endParaRPr lang="en-US" altLang="zh-CN" sz="2667">
                <a:latin typeface="Times New Roman" panose="02020603050405020304" pitchFamily="18" charset="0"/>
              </a:endParaRPr>
            </a:p>
          </p:txBody>
        </p:sp>
        <p:sp>
          <p:nvSpPr>
            <p:cNvPr id="23624" name="Rectangle 26">
              <a:extLst>
                <a:ext uri="{FF2B5EF4-FFF2-40B4-BE49-F238E27FC236}">
                  <a16:creationId xmlns:a16="http://schemas.microsoft.com/office/drawing/2014/main" id="{111A8833-877B-2DB7-6113-0064E7A676BB}"/>
                </a:ext>
              </a:extLst>
            </p:cNvPr>
            <p:cNvSpPr>
              <a:spLocks noChangeArrowheads="1"/>
            </p:cNvSpPr>
            <p:nvPr/>
          </p:nvSpPr>
          <p:spPr bwMode="auto">
            <a:xfrm>
              <a:off x="2927332" y="2746379"/>
              <a:ext cx="62547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2</a:t>
              </a:r>
              <a:endParaRPr lang="en-US" altLang="zh-CN" sz="2667">
                <a:latin typeface="Times New Roman" panose="02020603050405020304" pitchFamily="18" charset="0"/>
              </a:endParaRPr>
            </a:p>
          </p:txBody>
        </p:sp>
        <p:sp>
          <p:nvSpPr>
            <p:cNvPr id="50" name="Rectangle 27">
              <a:extLst>
                <a:ext uri="{FF2B5EF4-FFF2-40B4-BE49-F238E27FC236}">
                  <a16:creationId xmlns:a16="http://schemas.microsoft.com/office/drawing/2014/main" id="{61C45FB1-568B-9245-0C3F-42EC60BBD371}"/>
                </a:ext>
              </a:extLst>
            </p:cNvPr>
            <p:cNvSpPr>
              <a:spLocks noChangeArrowheads="1"/>
            </p:cNvSpPr>
            <p:nvPr/>
          </p:nvSpPr>
          <p:spPr bwMode="auto">
            <a:xfrm>
              <a:off x="1644873" y="2786070"/>
              <a:ext cx="1265077" cy="571506"/>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4</a:t>
              </a:r>
              <a:r>
                <a:rPr lang="en-US" altLang="zh-CN" sz="2667" dirty="0">
                  <a:latin typeface="Times New Roman" charset="0"/>
                </a:rPr>
                <a:t>: </a:t>
              </a:r>
              <a:r>
                <a:rPr lang="en-US" altLang="zh-CN" sz="2667" i="1" dirty="0">
                  <a:latin typeface="Times New Roman" charset="0"/>
                </a:rPr>
                <a:t>i = i+1</a:t>
              </a:r>
            </a:p>
            <a:p>
              <a:pPr algn="just">
                <a:lnSpc>
                  <a:spcPts val="2533"/>
                </a:lnSpc>
                <a:defRPr/>
              </a:pPr>
              <a:r>
                <a:rPr lang="en-US" altLang="zh-CN" sz="2667" i="1" dirty="0">
                  <a:latin typeface="Times New Roman" charset="0"/>
                </a:rPr>
                <a:t>d</a:t>
              </a:r>
              <a:r>
                <a:rPr lang="en-US" altLang="zh-CN" sz="2667" i="1" baseline="-25000" dirty="0">
                  <a:latin typeface="Times New Roman" charset="0"/>
                </a:rPr>
                <a:t>5</a:t>
              </a:r>
              <a:r>
                <a:rPr lang="en-US" altLang="zh-CN" sz="2667" dirty="0">
                  <a:latin typeface="Times New Roman" charset="0"/>
                </a:rPr>
                <a:t>: </a:t>
              </a:r>
              <a:r>
                <a:rPr lang="en-US" altLang="zh-CN" sz="2667" i="1" dirty="0">
                  <a:latin typeface="Times New Roman" charset="0"/>
                </a:rPr>
                <a:t>j = j-1</a:t>
              </a:r>
            </a:p>
          </p:txBody>
        </p:sp>
        <p:sp>
          <p:nvSpPr>
            <p:cNvPr id="23626" name="Line 28">
              <a:extLst>
                <a:ext uri="{FF2B5EF4-FFF2-40B4-BE49-F238E27FC236}">
                  <a16:creationId xmlns:a16="http://schemas.microsoft.com/office/drawing/2014/main" id="{9C9AEB5E-3939-0C48-6ADC-CC116C23D01F}"/>
                </a:ext>
              </a:extLst>
            </p:cNvPr>
            <p:cNvSpPr>
              <a:spLocks noChangeShapeType="1"/>
            </p:cNvSpPr>
            <p:nvPr/>
          </p:nvSpPr>
          <p:spPr bwMode="auto">
            <a:xfrm>
              <a:off x="2267084" y="1500180"/>
              <a:ext cx="0" cy="23971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2" name="Rectangle 30">
              <a:extLst>
                <a:ext uri="{FF2B5EF4-FFF2-40B4-BE49-F238E27FC236}">
                  <a16:creationId xmlns:a16="http://schemas.microsoft.com/office/drawing/2014/main" id="{E2A50B54-4BCB-48B8-9E21-3729D517528D}"/>
                </a:ext>
              </a:extLst>
            </p:cNvPr>
            <p:cNvSpPr>
              <a:spLocks noChangeArrowheads="1"/>
            </p:cNvSpPr>
            <p:nvPr/>
          </p:nvSpPr>
          <p:spPr bwMode="auto">
            <a:xfrm>
              <a:off x="409954" y="3643330"/>
              <a:ext cx="1214284" cy="285753"/>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6</a:t>
              </a:r>
              <a:r>
                <a:rPr lang="en-US" altLang="zh-CN" sz="2667" dirty="0">
                  <a:latin typeface="Times New Roman" charset="0"/>
                </a:rPr>
                <a:t>: </a:t>
              </a:r>
              <a:r>
                <a:rPr lang="en-US" altLang="zh-CN" sz="2667" i="1" dirty="0">
                  <a:latin typeface="Times New Roman" charset="0"/>
                </a:rPr>
                <a:t>a = u2</a:t>
              </a:r>
              <a:endParaRPr lang="en-US" altLang="zh-CN" sz="2667" i="1" baseline="-25000" dirty="0">
                <a:latin typeface="Times New Roman" charset="0"/>
              </a:endParaRPr>
            </a:p>
          </p:txBody>
        </p:sp>
        <p:sp>
          <p:nvSpPr>
            <p:cNvPr id="23628" name="Rectangle 33">
              <a:extLst>
                <a:ext uri="{FF2B5EF4-FFF2-40B4-BE49-F238E27FC236}">
                  <a16:creationId xmlns:a16="http://schemas.microsoft.com/office/drawing/2014/main" id="{138E26A6-AC6F-3C86-4DF3-EA73894B0EE8}"/>
                </a:ext>
              </a:extLst>
            </p:cNvPr>
            <p:cNvSpPr>
              <a:spLocks noChangeArrowheads="1"/>
            </p:cNvSpPr>
            <p:nvPr/>
          </p:nvSpPr>
          <p:spPr bwMode="auto">
            <a:xfrm>
              <a:off x="2925744" y="4071956"/>
              <a:ext cx="627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4</a:t>
              </a:r>
              <a:endParaRPr lang="en-US" altLang="zh-CN" sz="2667">
                <a:latin typeface="Times New Roman" panose="02020603050405020304" pitchFamily="18" charset="0"/>
              </a:endParaRPr>
            </a:p>
          </p:txBody>
        </p:sp>
        <p:sp>
          <p:nvSpPr>
            <p:cNvPr id="23629" name="Rectangle 34">
              <a:extLst>
                <a:ext uri="{FF2B5EF4-FFF2-40B4-BE49-F238E27FC236}">
                  <a16:creationId xmlns:a16="http://schemas.microsoft.com/office/drawing/2014/main" id="{9EACC2C6-C0A5-C9B8-31C1-3DD714444D1C}"/>
                </a:ext>
              </a:extLst>
            </p:cNvPr>
            <p:cNvSpPr>
              <a:spLocks noChangeArrowheads="1"/>
            </p:cNvSpPr>
            <p:nvPr/>
          </p:nvSpPr>
          <p:spPr bwMode="auto">
            <a:xfrm>
              <a:off x="1638434" y="3571883"/>
              <a:ext cx="6286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3</a:t>
              </a:r>
              <a:endParaRPr lang="en-US" altLang="zh-CN" sz="2667">
                <a:latin typeface="Times New Roman" panose="02020603050405020304" pitchFamily="18" charset="0"/>
              </a:endParaRPr>
            </a:p>
          </p:txBody>
        </p:sp>
        <p:sp>
          <p:nvSpPr>
            <p:cNvPr id="23630" name="Line 37">
              <a:extLst>
                <a:ext uri="{FF2B5EF4-FFF2-40B4-BE49-F238E27FC236}">
                  <a16:creationId xmlns:a16="http://schemas.microsoft.com/office/drawing/2014/main" id="{D7F5CCCD-F476-E0E1-73D7-762FD957019F}"/>
                </a:ext>
              </a:extLst>
            </p:cNvPr>
            <p:cNvSpPr>
              <a:spLocks noChangeShapeType="1"/>
            </p:cNvSpPr>
            <p:nvPr/>
          </p:nvSpPr>
          <p:spPr bwMode="auto">
            <a:xfrm flipH="1">
              <a:off x="928661" y="3357568"/>
              <a:ext cx="941389" cy="28575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3631" name="Line 38">
              <a:extLst>
                <a:ext uri="{FF2B5EF4-FFF2-40B4-BE49-F238E27FC236}">
                  <a16:creationId xmlns:a16="http://schemas.microsoft.com/office/drawing/2014/main" id="{56EE00E3-4603-188A-AED8-EE04A7C8B4EB}"/>
                </a:ext>
              </a:extLst>
            </p:cNvPr>
            <p:cNvSpPr>
              <a:spLocks noChangeShapeType="1"/>
            </p:cNvSpPr>
            <p:nvPr/>
          </p:nvSpPr>
          <p:spPr bwMode="auto">
            <a:xfrm>
              <a:off x="1000100" y="3929072"/>
              <a:ext cx="928694" cy="214314"/>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3632" name="Freeform 42">
              <a:extLst>
                <a:ext uri="{FF2B5EF4-FFF2-40B4-BE49-F238E27FC236}">
                  <a16:creationId xmlns:a16="http://schemas.microsoft.com/office/drawing/2014/main" id="{77B68953-960B-E3F6-AD43-772ABF0B7152}"/>
                </a:ext>
              </a:extLst>
            </p:cNvPr>
            <p:cNvSpPr>
              <a:spLocks/>
            </p:cNvSpPr>
            <p:nvPr/>
          </p:nvSpPr>
          <p:spPr bwMode="auto">
            <a:xfrm rot="-906172">
              <a:off x="52811" y="2748547"/>
              <a:ext cx="1807873" cy="1979317"/>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58" name="Rectangle 30">
              <a:extLst>
                <a:ext uri="{FF2B5EF4-FFF2-40B4-BE49-F238E27FC236}">
                  <a16:creationId xmlns:a16="http://schemas.microsoft.com/office/drawing/2014/main" id="{7EC49307-6634-9179-6EE4-334D36BD558F}"/>
                </a:ext>
              </a:extLst>
            </p:cNvPr>
            <p:cNvSpPr>
              <a:spLocks noChangeArrowheads="1"/>
            </p:cNvSpPr>
            <p:nvPr/>
          </p:nvSpPr>
          <p:spPr bwMode="auto">
            <a:xfrm>
              <a:off x="1643285" y="4143397"/>
              <a:ext cx="1266665" cy="309566"/>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7</a:t>
              </a:r>
              <a:r>
                <a:rPr lang="en-US" altLang="zh-CN" sz="2667" dirty="0">
                  <a:latin typeface="Times New Roman" charset="0"/>
                </a:rPr>
                <a:t>: </a:t>
              </a:r>
              <a:r>
                <a:rPr lang="en-US" altLang="zh-CN" sz="2667" i="1" dirty="0">
                  <a:latin typeface="Times New Roman" charset="0"/>
                </a:rPr>
                <a:t>i = u3</a:t>
              </a:r>
              <a:endParaRPr lang="en-US" altLang="zh-CN" sz="2667" i="1" baseline="-25000" dirty="0">
                <a:latin typeface="Times New Roman" charset="0"/>
              </a:endParaRPr>
            </a:p>
          </p:txBody>
        </p:sp>
        <p:sp>
          <p:nvSpPr>
            <p:cNvPr id="59" name="Rectangle 23">
              <a:extLst>
                <a:ext uri="{FF2B5EF4-FFF2-40B4-BE49-F238E27FC236}">
                  <a16:creationId xmlns:a16="http://schemas.microsoft.com/office/drawing/2014/main" id="{5209796D-0809-873A-AA23-1E89ECCC0A83}"/>
                </a:ext>
              </a:extLst>
            </p:cNvPr>
            <p:cNvSpPr>
              <a:spLocks noChangeArrowheads="1"/>
            </p:cNvSpPr>
            <p:nvPr/>
          </p:nvSpPr>
          <p:spPr bwMode="auto">
            <a:xfrm>
              <a:off x="1643285" y="4714904"/>
              <a:ext cx="1266665" cy="285753"/>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b"/>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667" i="1" dirty="0">
                  <a:latin typeface="Times New Roman" charset="0"/>
                </a:rPr>
                <a:t>EXIT</a:t>
              </a:r>
              <a:endParaRPr lang="en-US" altLang="zh-CN" sz="2667" dirty="0">
                <a:latin typeface="Times New Roman" charset="0"/>
              </a:endParaRPr>
            </a:p>
          </p:txBody>
        </p:sp>
        <p:sp>
          <p:nvSpPr>
            <p:cNvPr id="23635" name="Line 28">
              <a:extLst>
                <a:ext uri="{FF2B5EF4-FFF2-40B4-BE49-F238E27FC236}">
                  <a16:creationId xmlns:a16="http://schemas.microsoft.com/office/drawing/2014/main" id="{0F4D8B00-6E66-541B-EFA7-8E6E699DC5A2}"/>
                </a:ext>
              </a:extLst>
            </p:cNvPr>
            <p:cNvSpPr>
              <a:spLocks noChangeShapeType="1"/>
            </p:cNvSpPr>
            <p:nvPr/>
          </p:nvSpPr>
          <p:spPr bwMode="auto">
            <a:xfrm>
              <a:off x="2267084" y="4475191"/>
              <a:ext cx="0" cy="23971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grpSp>
      <p:graphicFrame>
        <p:nvGraphicFramePr>
          <p:cNvPr id="61" name="Group 182">
            <a:extLst>
              <a:ext uri="{FF2B5EF4-FFF2-40B4-BE49-F238E27FC236}">
                <a16:creationId xmlns:a16="http://schemas.microsoft.com/office/drawing/2014/main" id="{EADF19C2-5D5D-1AF7-6B63-2492504961E9}"/>
              </a:ext>
            </a:extLst>
          </p:cNvPr>
          <p:cNvGraphicFramePr>
            <a:graphicFrameLocks noGrp="1"/>
          </p:cNvGraphicFramePr>
          <p:nvPr/>
        </p:nvGraphicFramePr>
        <p:xfrm>
          <a:off x="6671734" y="3130551"/>
          <a:ext cx="2976034" cy="3659712"/>
        </p:xfrm>
        <a:graphic>
          <a:graphicData uri="http://schemas.openxmlformats.org/drawingml/2006/table">
            <a:tbl>
              <a:tblPr/>
              <a:tblGrid>
                <a:gridCol w="956804">
                  <a:extLst>
                    <a:ext uri="{9D8B030D-6E8A-4147-A177-3AD203B41FA5}">
                      <a16:colId xmlns:a16="http://schemas.microsoft.com/office/drawing/2014/main" val="20000"/>
                    </a:ext>
                  </a:extLst>
                </a:gridCol>
                <a:gridCol w="675364">
                  <a:extLst>
                    <a:ext uri="{9D8B030D-6E8A-4147-A177-3AD203B41FA5}">
                      <a16:colId xmlns:a16="http://schemas.microsoft.com/office/drawing/2014/main" val="20001"/>
                    </a:ext>
                  </a:extLst>
                </a:gridCol>
                <a:gridCol w="671933">
                  <a:extLst>
                    <a:ext uri="{9D8B030D-6E8A-4147-A177-3AD203B41FA5}">
                      <a16:colId xmlns:a16="http://schemas.microsoft.com/office/drawing/2014/main" val="20002"/>
                    </a:ext>
                  </a:extLst>
                </a:gridCol>
                <a:gridCol w="671933">
                  <a:extLst>
                    <a:ext uri="{9D8B030D-6E8A-4147-A177-3AD203B41FA5}">
                      <a16:colId xmlns:a16="http://schemas.microsoft.com/office/drawing/2014/main" val="20003"/>
                    </a:ext>
                  </a:extLst>
                </a:gridCol>
              </a:tblGrid>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8" marR="91448" marT="45757" marB="45757"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48" marR="91448" marT="45757" marB="45757"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48" marR="91448"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5</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6</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7</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62" name="Line 31">
            <a:extLst>
              <a:ext uri="{FF2B5EF4-FFF2-40B4-BE49-F238E27FC236}">
                <a16:creationId xmlns:a16="http://schemas.microsoft.com/office/drawing/2014/main" id="{C823CDDF-0657-5C8D-DE7C-2CA265695B21}"/>
              </a:ext>
            </a:extLst>
          </p:cNvPr>
          <p:cNvSpPr>
            <a:spLocks noChangeShapeType="1"/>
          </p:cNvSpPr>
          <p:nvPr/>
        </p:nvSpPr>
        <p:spPr bwMode="auto">
          <a:xfrm>
            <a:off x="6671733" y="3111501"/>
            <a:ext cx="0" cy="3678767"/>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63" name="Line 31">
            <a:extLst>
              <a:ext uri="{FF2B5EF4-FFF2-40B4-BE49-F238E27FC236}">
                <a16:creationId xmlns:a16="http://schemas.microsoft.com/office/drawing/2014/main" id="{59D1A25D-5576-D4AD-0913-D1AA80C46ADB}"/>
              </a:ext>
            </a:extLst>
          </p:cNvPr>
          <p:cNvSpPr>
            <a:spLocks noChangeShapeType="1"/>
          </p:cNvSpPr>
          <p:nvPr/>
        </p:nvSpPr>
        <p:spPr bwMode="auto">
          <a:xfrm>
            <a:off x="9647767" y="3147484"/>
            <a:ext cx="0" cy="3657600"/>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64" name="矩形 63">
            <a:extLst>
              <a:ext uri="{FF2B5EF4-FFF2-40B4-BE49-F238E27FC236}">
                <a16:creationId xmlns:a16="http://schemas.microsoft.com/office/drawing/2014/main" id="{0AC64206-CDBE-867A-34C4-76F8156892BB}"/>
              </a:ext>
            </a:extLst>
          </p:cNvPr>
          <p:cNvSpPr>
            <a:spLocks noChangeArrowheads="1"/>
          </p:cNvSpPr>
          <p:nvPr/>
        </p:nvSpPr>
        <p:spPr bwMode="auto">
          <a:xfrm>
            <a:off x="7723717" y="3596218"/>
            <a:ext cx="352982"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endParaRPr>
          </a:p>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endParaRPr>
          </a:p>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65" name="矩形 64">
            <a:extLst>
              <a:ext uri="{FF2B5EF4-FFF2-40B4-BE49-F238E27FC236}">
                <a16:creationId xmlns:a16="http://schemas.microsoft.com/office/drawing/2014/main" id="{E44097E5-4DAD-6341-FB2C-431654A909F8}"/>
              </a:ext>
            </a:extLst>
          </p:cNvPr>
          <p:cNvSpPr>
            <a:spLocks noChangeArrowheads="1"/>
          </p:cNvSpPr>
          <p:nvPr/>
        </p:nvSpPr>
        <p:spPr bwMode="auto">
          <a:xfrm>
            <a:off x="7653867" y="4921252"/>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6" name="矩形 65">
            <a:extLst>
              <a:ext uri="{FF2B5EF4-FFF2-40B4-BE49-F238E27FC236}">
                <a16:creationId xmlns:a16="http://schemas.microsoft.com/office/drawing/2014/main" id="{C1986334-28EE-4333-3937-978260BF653B}"/>
              </a:ext>
            </a:extLst>
          </p:cNvPr>
          <p:cNvSpPr>
            <a:spLocks noChangeArrowheads="1"/>
          </p:cNvSpPr>
          <p:nvPr/>
        </p:nvSpPr>
        <p:spPr bwMode="auto">
          <a:xfrm>
            <a:off x="7723717" y="5433485"/>
            <a:ext cx="3529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67" name="矩形 66">
            <a:extLst>
              <a:ext uri="{FF2B5EF4-FFF2-40B4-BE49-F238E27FC236}">
                <a16:creationId xmlns:a16="http://schemas.microsoft.com/office/drawing/2014/main" id="{AC9DBF13-43D3-44B1-8ADC-A126CBCF7AFE}"/>
              </a:ext>
            </a:extLst>
          </p:cNvPr>
          <p:cNvSpPr>
            <a:spLocks noChangeArrowheads="1"/>
          </p:cNvSpPr>
          <p:nvPr/>
        </p:nvSpPr>
        <p:spPr bwMode="auto">
          <a:xfrm>
            <a:off x="7723717" y="5863167"/>
            <a:ext cx="352982"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endParaRPr>
          </a:p>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8" name="矩形 67">
            <a:extLst>
              <a:ext uri="{FF2B5EF4-FFF2-40B4-BE49-F238E27FC236}">
                <a16:creationId xmlns:a16="http://schemas.microsoft.com/office/drawing/2014/main" id="{5CD5DA72-0AD7-A0E6-3332-FBFAE624FBA2}"/>
              </a:ext>
            </a:extLst>
          </p:cNvPr>
          <p:cNvSpPr>
            <a:spLocks noChangeArrowheads="1"/>
          </p:cNvSpPr>
          <p:nvPr/>
        </p:nvSpPr>
        <p:spPr bwMode="auto">
          <a:xfrm>
            <a:off x="8398933" y="3608918"/>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9" name="矩形 68">
            <a:extLst>
              <a:ext uri="{FF2B5EF4-FFF2-40B4-BE49-F238E27FC236}">
                <a16:creationId xmlns:a16="http://schemas.microsoft.com/office/drawing/2014/main" id="{7F5381D7-13BE-1E07-0667-049DED86B79A}"/>
              </a:ext>
            </a:extLst>
          </p:cNvPr>
          <p:cNvSpPr>
            <a:spLocks noChangeArrowheads="1"/>
          </p:cNvSpPr>
          <p:nvPr/>
        </p:nvSpPr>
        <p:spPr bwMode="auto">
          <a:xfrm>
            <a:off x="8398933" y="4089401"/>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0" name="矩形 69">
            <a:extLst>
              <a:ext uri="{FF2B5EF4-FFF2-40B4-BE49-F238E27FC236}">
                <a16:creationId xmlns:a16="http://schemas.microsoft.com/office/drawing/2014/main" id="{082ECAD4-845D-AC87-6D20-319971F1A7F7}"/>
              </a:ext>
            </a:extLst>
          </p:cNvPr>
          <p:cNvSpPr>
            <a:spLocks noChangeArrowheads="1"/>
          </p:cNvSpPr>
          <p:nvPr/>
        </p:nvSpPr>
        <p:spPr bwMode="auto">
          <a:xfrm>
            <a:off x="8464551" y="4485218"/>
            <a:ext cx="3529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71" name="矩形 70">
            <a:extLst>
              <a:ext uri="{FF2B5EF4-FFF2-40B4-BE49-F238E27FC236}">
                <a16:creationId xmlns:a16="http://schemas.microsoft.com/office/drawing/2014/main" id="{4EAAD3C9-8C37-A68B-F93B-3FA604BA4DD1}"/>
              </a:ext>
            </a:extLst>
          </p:cNvPr>
          <p:cNvSpPr>
            <a:spLocks noChangeArrowheads="1"/>
          </p:cNvSpPr>
          <p:nvPr/>
        </p:nvSpPr>
        <p:spPr bwMode="auto">
          <a:xfrm>
            <a:off x="8464551" y="4953001"/>
            <a:ext cx="429926"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 </a:t>
            </a:r>
            <a:endPar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endParaRPr>
          </a:p>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72" name="矩形 71">
            <a:extLst>
              <a:ext uri="{FF2B5EF4-FFF2-40B4-BE49-F238E27FC236}">
                <a16:creationId xmlns:a16="http://schemas.microsoft.com/office/drawing/2014/main" id="{6A578D89-5A6A-8F3B-6B84-CF112037D83F}"/>
              </a:ext>
            </a:extLst>
          </p:cNvPr>
          <p:cNvSpPr>
            <a:spLocks noChangeArrowheads="1"/>
          </p:cNvSpPr>
          <p:nvPr/>
        </p:nvSpPr>
        <p:spPr bwMode="auto">
          <a:xfrm>
            <a:off x="8464551" y="5911852"/>
            <a:ext cx="3529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73" name="矩形 72">
            <a:extLst>
              <a:ext uri="{FF2B5EF4-FFF2-40B4-BE49-F238E27FC236}">
                <a16:creationId xmlns:a16="http://schemas.microsoft.com/office/drawing/2014/main" id="{71E7B897-243C-AC74-F6F9-D626B3448B85}"/>
              </a:ext>
            </a:extLst>
          </p:cNvPr>
          <p:cNvSpPr>
            <a:spLocks noChangeArrowheads="1"/>
          </p:cNvSpPr>
          <p:nvPr/>
        </p:nvSpPr>
        <p:spPr bwMode="auto">
          <a:xfrm>
            <a:off x="8420100" y="6297085"/>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4" name="矩形 73">
            <a:extLst>
              <a:ext uri="{FF2B5EF4-FFF2-40B4-BE49-F238E27FC236}">
                <a16:creationId xmlns:a16="http://schemas.microsoft.com/office/drawing/2014/main" id="{26C59F0E-C1C6-D990-B693-4EF21C4752D6}"/>
              </a:ext>
            </a:extLst>
          </p:cNvPr>
          <p:cNvSpPr>
            <a:spLocks noChangeArrowheads="1"/>
          </p:cNvSpPr>
          <p:nvPr/>
        </p:nvSpPr>
        <p:spPr bwMode="auto">
          <a:xfrm>
            <a:off x="9072033" y="3621618"/>
            <a:ext cx="418704"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rPr>
              <a:t>×</a:t>
            </a:r>
          </a:p>
          <a:p>
            <a:pPr eaLnBrk="1" hangingPunct="1">
              <a:spcBef>
                <a:spcPct val="20000"/>
              </a:spcBef>
              <a:buClr>
                <a:srgbClr val="5EAEFF"/>
              </a:buClr>
              <a:buSzPct val="60000"/>
            </a:pPr>
            <a:r>
              <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5" name="矩形 74">
            <a:extLst>
              <a:ext uri="{FF2B5EF4-FFF2-40B4-BE49-F238E27FC236}">
                <a16:creationId xmlns:a16="http://schemas.microsoft.com/office/drawing/2014/main" id="{852349FF-08BF-0751-E31A-EBCEC5C98C39}"/>
              </a:ext>
            </a:extLst>
          </p:cNvPr>
          <p:cNvSpPr>
            <a:spLocks noChangeArrowheads="1"/>
          </p:cNvSpPr>
          <p:nvPr/>
        </p:nvSpPr>
        <p:spPr bwMode="auto">
          <a:xfrm>
            <a:off x="9135533" y="4485218"/>
            <a:ext cx="3529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76" name="矩形 75">
            <a:extLst>
              <a:ext uri="{FF2B5EF4-FFF2-40B4-BE49-F238E27FC236}">
                <a16:creationId xmlns:a16="http://schemas.microsoft.com/office/drawing/2014/main" id="{66580509-C4C8-1EA7-09DE-013D143C63F2}"/>
              </a:ext>
            </a:extLst>
          </p:cNvPr>
          <p:cNvSpPr>
            <a:spLocks noChangeArrowheads="1"/>
          </p:cNvSpPr>
          <p:nvPr/>
        </p:nvSpPr>
        <p:spPr bwMode="auto">
          <a:xfrm>
            <a:off x="9154584" y="4965701"/>
            <a:ext cx="429926"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 </a:t>
            </a:r>
            <a:endPar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endParaRPr>
          </a:p>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77" name="矩形 76">
            <a:extLst>
              <a:ext uri="{FF2B5EF4-FFF2-40B4-BE49-F238E27FC236}">
                <a16:creationId xmlns:a16="http://schemas.microsoft.com/office/drawing/2014/main" id="{42AAF239-0546-60F5-6758-3ACDD429A5E0}"/>
              </a:ext>
            </a:extLst>
          </p:cNvPr>
          <p:cNvSpPr>
            <a:spLocks noChangeArrowheads="1"/>
          </p:cNvSpPr>
          <p:nvPr/>
        </p:nvSpPr>
        <p:spPr bwMode="auto">
          <a:xfrm>
            <a:off x="9135533" y="5924552"/>
            <a:ext cx="3529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78" name="矩形 77">
            <a:extLst>
              <a:ext uri="{FF2B5EF4-FFF2-40B4-BE49-F238E27FC236}">
                <a16:creationId xmlns:a16="http://schemas.microsoft.com/office/drawing/2014/main" id="{ED799297-C33D-6BD7-4461-D145F1BD0A66}"/>
              </a:ext>
            </a:extLst>
          </p:cNvPr>
          <p:cNvSpPr>
            <a:spLocks noChangeArrowheads="1"/>
          </p:cNvSpPr>
          <p:nvPr/>
        </p:nvSpPr>
        <p:spPr bwMode="auto">
          <a:xfrm>
            <a:off x="9091084" y="6309785"/>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78897"/>
                                        </p:tgtEl>
                                        <p:attrNameLst>
                                          <p:attrName>style.visibility</p:attrName>
                                        </p:attrNameLst>
                                      </p:cBhvr>
                                      <p:to>
                                        <p:strVal val="visible"/>
                                      </p:to>
                                    </p:set>
                                    <p:anim calcmode="lin" valueType="num">
                                      <p:cBhvr>
                                        <p:cTn id="7" dur="500" fill="hold"/>
                                        <p:tgtEl>
                                          <p:spTgt spid="78897"/>
                                        </p:tgtEl>
                                        <p:attrNameLst>
                                          <p:attrName>ppt_w</p:attrName>
                                        </p:attrNameLst>
                                      </p:cBhvr>
                                      <p:tavLst>
                                        <p:tav tm="0">
                                          <p:val>
                                            <p:fltVal val="0"/>
                                          </p:val>
                                        </p:tav>
                                        <p:tav tm="100000">
                                          <p:val>
                                            <p:strVal val="#ppt_w"/>
                                          </p:val>
                                        </p:tav>
                                      </p:tavLst>
                                    </p:anim>
                                    <p:anim calcmode="lin" valueType="num">
                                      <p:cBhvr>
                                        <p:cTn id="8" dur="500" fill="hold"/>
                                        <p:tgtEl>
                                          <p:spTgt spid="78897"/>
                                        </p:tgtEl>
                                        <p:attrNameLst>
                                          <p:attrName>ppt_h</p:attrName>
                                        </p:attrNameLst>
                                      </p:cBhvr>
                                      <p:tavLst>
                                        <p:tav tm="0">
                                          <p:val>
                                            <p:fltVal val="0"/>
                                          </p:val>
                                        </p:tav>
                                        <p:tav tm="100000">
                                          <p:val>
                                            <p:strVal val="#ppt_h"/>
                                          </p:val>
                                        </p:tav>
                                      </p:tavLst>
                                    </p:anim>
                                    <p:animEffect transition="in" filter="fade">
                                      <p:cBhvr>
                                        <p:cTn id="9" dur="500"/>
                                        <p:tgtEl>
                                          <p:spTgt spid="78897"/>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anim calcmode="lin" valueType="num">
                                      <p:cBhvr>
                                        <p:cTn id="14" dur="500" fill="hold"/>
                                        <p:tgtEl>
                                          <p:spTgt spid="61"/>
                                        </p:tgtEl>
                                        <p:attrNameLst>
                                          <p:attrName>ppt_w</p:attrName>
                                        </p:attrNameLst>
                                      </p:cBhvr>
                                      <p:tavLst>
                                        <p:tav tm="0">
                                          <p:val>
                                            <p:fltVal val="0"/>
                                          </p:val>
                                        </p:tav>
                                        <p:tav tm="100000">
                                          <p:val>
                                            <p:strVal val="#ppt_w"/>
                                          </p:val>
                                        </p:tav>
                                      </p:tavLst>
                                    </p:anim>
                                    <p:anim calcmode="lin" valueType="num">
                                      <p:cBhvr>
                                        <p:cTn id="15" dur="500" fill="hold"/>
                                        <p:tgtEl>
                                          <p:spTgt spid="61"/>
                                        </p:tgtEl>
                                        <p:attrNameLst>
                                          <p:attrName>ppt_h</p:attrName>
                                        </p:attrNameLst>
                                      </p:cBhvr>
                                      <p:tavLst>
                                        <p:tav tm="0">
                                          <p:val>
                                            <p:fltVal val="0"/>
                                          </p:val>
                                        </p:tav>
                                        <p:tav tm="100000">
                                          <p:val>
                                            <p:strVal val="#ppt_h"/>
                                          </p:val>
                                        </p:tav>
                                      </p:tavLst>
                                    </p:anim>
                                    <p:animEffect transition="in" filter="fade">
                                      <p:cBhvr>
                                        <p:cTn id="16" dur="500"/>
                                        <p:tgtEl>
                                          <p:spTgt spid="61"/>
                                        </p:tgtEl>
                                      </p:cBhvr>
                                    </p:animEffect>
                                  </p:childTnLst>
                                </p:cTn>
                              </p:par>
                              <p:par>
                                <p:cTn id="17" presetID="53"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p:cTn id="19" dur="500" fill="hold"/>
                                        <p:tgtEl>
                                          <p:spTgt spid="63"/>
                                        </p:tgtEl>
                                        <p:attrNameLst>
                                          <p:attrName>ppt_w</p:attrName>
                                        </p:attrNameLst>
                                      </p:cBhvr>
                                      <p:tavLst>
                                        <p:tav tm="0">
                                          <p:val>
                                            <p:fltVal val="0"/>
                                          </p:val>
                                        </p:tav>
                                        <p:tav tm="100000">
                                          <p:val>
                                            <p:strVal val="#ppt_w"/>
                                          </p:val>
                                        </p:tav>
                                      </p:tavLst>
                                    </p:anim>
                                    <p:anim calcmode="lin" valueType="num">
                                      <p:cBhvr>
                                        <p:cTn id="20" dur="500" fill="hold"/>
                                        <p:tgtEl>
                                          <p:spTgt spid="63"/>
                                        </p:tgtEl>
                                        <p:attrNameLst>
                                          <p:attrName>ppt_h</p:attrName>
                                        </p:attrNameLst>
                                      </p:cBhvr>
                                      <p:tavLst>
                                        <p:tav tm="0">
                                          <p:val>
                                            <p:fltVal val="0"/>
                                          </p:val>
                                        </p:tav>
                                        <p:tav tm="100000">
                                          <p:val>
                                            <p:strVal val="#ppt_h"/>
                                          </p:val>
                                        </p:tav>
                                      </p:tavLst>
                                    </p:anim>
                                    <p:animEffect transition="in" filter="fade">
                                      <p:cBhvr>
                                        <p:cTn id="21" dur="500"/>
                                        <p:tgtEl>
                                          <p:spTgt spid="63"/>
                                        </p:tgtEl>
                                      </p:cBhvr>
                                    </p:animEffect>
                                  </p:childTnLst>
                                </p:cTn>
                              </p:par>
                              <p:par>
                                <p:cTn id="22" presetID="53" presetClass="entr" presetSubtype="0" fill="hold" nodeType="with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16" fill="hold" nodeType="clickEffect">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cBhvr>
                                        <p:cTn id="31" dur="500" fill="hold"/>
                                        <p:tgtEl>
                                          <p:spTgt spid="64"/>
                                        </p:tgtEl>
                                        <p:attrNameLst>
                                          <p:attrName>ppt_w</p:attrName>
                                        </p:attrNameLst>
                                      </p:cBhvr>
                                      <p:tavLst>
                                        <p:tav tm="0">
                                          <p:val>
                                            <p:fltVal val="0"/>
                                          </p:val>
                                        </p:tav>
                                        <p:tav tm="100000">
                                          <p:val>
                                            <p:strVal val="#ppt_w"/>
                                          </p:val>
                                        </p:tav>
                                      </p:tavLst>
                                    </p:anim>
                                    <p:anim calcmode="lin" valueType="num">
                                      <p:cBhvr>
                                        <p:cTn id="32" dur="500" fill="hold"/>
                                        <p:tgtEl>
                                          <p:spTgt spid="64"/>
                                        </p:tgtEl>
                                        <p:attrNameLst>
                                          <p:attrName>ppt_h</p:attrName>
                                        </p:attrNameLst>
                                      </p:cBhvr>
                                      <p:tavLst>
                                        <p:tav tm="0">
                                          <p:val>
                                            <p:fltVal val="0"/>
                                          </p:val>
                                        </p:tav>
                                        <p:tav tm="100000">
                                          <p:val>
                                            <p:strVal val="#ppt_h"/>
                                          </p:val>
                                        </p:tav>
                                      </p:tavLst>
                                    </p:anim>
                                    <p:animEffect transition="in" filter="fade">
                                      <p:cBhvr>
                                        <p:cTn id="33" dur="500"/>
                                        <p:tgtEl>
                                          <p:spTgt spid="6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3" presetClass="entr" presetSubtype="16" fill="hold" nodeType="clickEffect">
                                  <p:stCondLst>
                                    <p:cond delay="0"/>
                                  </p:stCondLst>
                                  <p:childTnLst>
                                    <p:set>
                                      <p:cBhvr>
                                        <p:cTn id="37" dur="1" fill="hold">
                                          <p:stCondLst>
                                            <p:cond delay="0"/>
                                          </p:stCondLst>
                                        </p:cTn>
                                        <p:tgtEl>
                                          <p:spTgt spid="65"/>
                                        </p:tgtEl>
                                        <p:attrNameLst>
                                          <p:attrName>style.visibility</p:attrName>
                                        </p:attrNameLst>
                                      </p:cBhvr>
                                      <p:to>
                                        <p:strVal val="visible"/>
                                      </p:to>
                                    </p:set>
                                    <p:anim calcmode="lin" valueType="num">
                                      <p:cBhvr>
                                        <p:cTn id="38" dur="500" fill="hold"/>
                                        <p:tgtEl>
                                          <p:spTgt spid="65"/>
                                        </p:tgtEl>
                                        <p:attrNameLst>
                                          <p:attrName>ppt_w</p:attrName>
                                        </p:attrNameLst>
                                      </p:cBhvr>
                                      <p:tavLst>
                                        <p:tav tm="0">
                                          <p:val>
                                            <p:fltVal val="0"/>
                                          </p:val>
                                        </p:tav>
                                        <p:tav tm="100000">
                                          <p:val>
                                            <p:strVal val="#ppt_w"/>
                                          </p:val>
                                        </p:tav>
                                      </p:tavLst>
                                    </p:anim>
                                    <p:anim calcmode="lin" valueType="num">
                                      <p:cBhvr>
                                        <p:cTn id="39" dur="500" fill="hold"/>
                                        <p:tgtEl>
                                          <p:spTgt spid="65"/>
                                        </p:tgtEl>
                                        <p:attrNameLst>
                                          <p:attrName>ppt_h</p:attrName>
                                        </p:attrNameLst>
                                      </p:cBhvr>
                                      <p:tavLst>
                                        <p:tav tm="0">
                                          <p:val>
                                            <p:fltVal val="0"/>
                                          </p:val>
                                        </p:tav>
                                        <p:tav tm="100000">
                                          <p:val>
                                            <p:strVal val="#ppt_h"/>
                                          </p:val>
                                        </p:tav>
                                      </p:tavLst>
                                    </p:anim>
                                    <p:animEffect transition="in" filter="fade">
                                      <p:cBhvr>
                                        <p:cTn id="40" dur="500"/>
                                        <p:tgtEl>
                                          <p:spTgt spid="6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3" presetClass="entr" presetSubtype="16" fill="hold" nodeType="click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500" fill="hold"/>
                                        <p:tgtEl>
                                          <p:spTgt spid="66"/>
                                        </p:tgtEl>
                                        <p:attrNameLst>
                                          <p:attrName>ppt_w</p:attrName>
                                        </p:attrNameLst>
                                      </p:cBhvr>
                                      <p:tavLst>
                                        <p:tav tm="0">
                                          <p:val>
                                            <p:fltVal val="0"/>
                                          </p:val>
                                        </p:tav>
                                        <p:tav tm="100000">
                                          <p:val>
                                            <p:strVal val="#ppt_w"/>
                                          </p:val>
                                        </p:tav>
                                      </p:tavLst>
                                    </p:anim>
                                    <p:anim calcmode="lin" valueType="num">
                                      <p:cBhvr>
                                        <p:cTn id="46" dur="500" fill="hold"/>
                                        <p:tgtEl>
                                          <p:spTgt spid="66"/>
                                        </p:tgtEl>
                                        <p:attrNameLst>
                                          <p:attrName>ppt_h</p:attrName>
                                        </p:attrNameLst>
                                      </p:cBhvr>
                                      <p:tavLst>
                                        <p:tav tm="0">
                                          <p:val>
                                            <p:fltVal val="0"/>
                                          </p:val>
                                        </p:tav>
                                        <p:tav tm="100000">
                                          <p:val>
                                            <p:strVal val="#ppt_h"/>
                                          </p:val>
                                        </p:tav>
                                      </p:tavLst>
                                    </p:anim>
                                    <p:animEffect transition="in" filter="fade">
                                      <p:cBhvr>
                                        <p:cTn id="47" dur="500"/>
                                        <p:tgtEl>
                                          <p:spTgt spid="6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3" presetClass="entr" presetSubtype="16" fill="hold" nodeType="clickEffect">
                                  <p:stCondLst>
                                    <p:cond delay="0"/>
                                  </p:stCondLst>
                                  <p:childTnLst>
                                    <p:set>
                                      <p:cBhvr>
                                        <p:cTn id="51" dur="1" fill="hold">
                                          <p:stCondLst>
                                            <p:cond delay="0"/>
                                          </p:stCondLst>
                                        </p:cTn>
                                        <p:tgtEl>
                                          <p:spTgt spid="67"/>
                                        </p:tgtEl>
                                        <p:attrNameLst>
                                          <p:attrName>style.visibility</p:attrName>
                                        </p:attrNameLst>
                                      </p:cBhvr>
                                      <p:to>
                                        <p:strVal val="visible"/>
                                      </p:to>
                                    </p:set>
                                    <p:anim calcmode="lin" valueType="num">
                                      <p:cBhvr>
                                        <p:cTn id="52" dur="500" fill="hold"/>
                                        <p:tgtEl>
                                          <p:spTgt spid="67"/>
                                        </p:tgtEl>
                                        <p:attrNameLst>
                                          <p:attrName>ppt_w</p:attrName>
                                        </p:attrNameLst>
                                      </p:cBhvr>
                                      <p:tavLst>
                                        <p:tav tm="0">
                                          <p:val>
                                            <p:fltVal val="0"/>
                                          </p:val>
                                        </p:tav>
                                        <p:tav tm="100000">
                                          <p:val>
                                            <p:strVal val="#ppt_w"/>
                                          </p:val>
                                        </p:tav>
                                      </p:tavLst>
                                    </p:anim>
                                    <p:anim calcmode="lin" valueType="num">
                                      <p:cBhvr>
                                        <p:cTn id="53" dur="500" fill="hold"/>
                                        <p:tgtEl>
                                          <p:spTgt spid="67"/>
                                        </p:tgtEl>
                                        <p:attrNameLst>
                                          <p:attrName>ppt_h</p:attrName>
                                        </p:attrNameLst>
                                      </p:cBhvr>
                                      <p:tavLst>
                                        <p:tav tm="0">
                                          <p:val>
                                            <p:fltVal val="0"/>
                                          </p:val>
                                        </p:tav>
                                        <p:tav tm="100000">
                                          <p:val>
                                            <p:strVal val="#ppt_h"/>
                                          </p:val>
                                        </p:tav>
                                      </p:tavLst>
                                    </p:anim>
                                    <p:animEffect transition="in" filter="fade">
                                      <p:cBhvr>
                                        <p:cTn id="54" dur="500"/>
                                        <p:tgtEl>
                                          <p:spTgt spid="6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3" presetClass="entr" presetSubtype="16" fill="hold" nodeType="clickEffect">
                                  <p:stCondLst>
                                    <p:cond delay="0"/>
                                  </p:stCondLst>
                                  <p:childTnLst>
                                    <p:set>
                                      <p:cBhvr>
                                        <p:cTn id="58" dur="1" fill="hold">
                                          <p:stCondLst>
                                            <p:cond delay="0"/>
                                          </p:stCondLst>
                                        </p:cTn>
                                        <p:tgtEl>
                                          <p:spTgt spid="68"/>
                                        </p:tgtEl>
                                        <p:attrNameLst>
                                          <p:attrName>style.visibility</p:attrName>
                                        </p:attrNameLst>
                                      </p:cBhvr>
                                      <p:to>
                                        <p:strVal val="visible"/>
                                      </p:to>
                                    </p:set>
                                    <p:anim calcmode="lin" valueType="num">
                                      <p:cBhvr>
                                        <p:cTn id="59" dur="500" fill="hold"/>
                                        <p:tgtEl>
                                          <p:spTgt spid="68"/>
                                        </p:tgtEl>
                                        <p:attrNameLst>
                                          <p:attrName>ppt_w</p:attrName>
                                        </p:attrNameLst>
                                      </p:cBhvr>
                                      <p:tavLst>
                                        <p:tav tm="0">
                                          <p:val>
                                            <p:fltVal val="0"/>
                                          </p:val>
                                        </p:tav>
                                        <p:tav tm="100000">
                                          <p:val>
                                            <p:strVal val="#ppt_w"/>
                                          </p:val>
                                        </p:tav>
                                      </p:tavLst>
                                    </p:anim>
                                    <p:anim calcmode="lin" valueType="num">
                                      <p:cBhvr>
                                        <p:cTn id="60" dur="500" fill="hold"/>
                                        <p:tgtEl>
                                          <p:spTgt spid="68"/>
                                        </p:tgtEl>
                                        <p:attrNameLst>
                                          <p:attrName>ppt_h</p:attrName>
                                        </p:attrNameLst>
                                      </p:cBhvr>
                                      <p:tavLst>
                                        <p:tav tm="0">
                                          <p:val>
                                            <p:fltVal val="0"/>
                                          </p:val>
                                        </p:tav>
                                        <p:tav tm="100000">
                                          <p:val>
                                            <p:strVal val="#ppt_h"/>
                                          </p:val>
                                        </p:tav>
                                      </p:tavLst>
                                    </p:anim>
                                    <p:animEffect transition="in" filter="fade">
                                      <p:cBhvr>
                                        <p:cTn id="61" dur="500"/>
                                        <p:tgtEl>
                                          <p:spTgt spid="68"/>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53" presetClass="entr" presetSubtype="16" fill="hold" nodeType="clickEffect">
                                  <p:stCondLst>
                                    <p:cond delay="0"/>
                                  </p:stCondLst>
                                  <p:childTnLst>
                                    <p:set>
                                      <p:cBhvr>
                                        <p:cTn id="65" dur="1" fill="hold">
                                          <p:stCondLst>
                                            <p:cond delay="0"/>
                                          </p:stCondLst>
                                        </p:cTn>
                                        <p:tgtEl>
                                          <p:spTgt spid="69"/>
                                        </p:tgtEl>
                                        <p:attrNameLst>
                                          <p:attrName>style.visibility</p:attrName>
                                        </p:attrNameLst>
                                      </p:cBhvr>
                                      <p:to>
                                        <p:strVal val="visible"/>
                                      </p:to>
                                    </p:set>
                                    <p:anim calcmode="lin" valueType="num">
                                      <p:cBhvr>
                                        <p:cTn id="66" dur="500" fill="hold"/>
                                        <p:tgtEl>
                                          <p:spTgt spid="69"/>
                                        </p:tgtEl>
                                        <p:attrNameLst>
                                          <p:attrName>ppt_w</p:attrName>
                                        </p:attrNameLst>
                                      </p:cBhvr>
                                      <p:tavLst>
                                        <p:tav tm="0">
                                          <p:val>
                                            <p:fltVal val="0"/>
                                          </p:val>
                                        </p:tav>
                                        <p:tav tm="100000">
                                          <p:val>
                                            <p:strVal val="#ppt_w"/>
                                          </p:val>
                                        </p:tav>
                                      </p:tavLst>
                                    </p:anim>
                                    <p:anim calcmode="lin" valueType="num">
                                      <p:cBhvr>
                                        <p:cTn id="67" dur="500" fill="hold"/>
                                        <p:tgtEl>
                                          <p:spTgt spid="69"/>
                                        </p:tgtEl>
                                        <p:attrNameLst>
                                          <p:attrName>ppt_h</p:attrName>
                                        </p:attrNameLst>
                                      </p:cBhvr>
                                      <p:tavLst>
                                        <p:tav tm="0">
                                          <p:val>
                                            <p:fltVal val="0"/>
                                          </p:val>
                                        </p:tav>
                                        <p:tav tm="100000">
                                          <p:val>
                                            <p:strVal val="#ppt_h"/>
                                          </p:val>
                                        </p:tav>
                                      </p:tavLst>
                                    </p:anim>
                                    <p:animEffect transition="in" filter="fade">
                                      <p:cBhvr>
                                        <p:cTn id="68" dur="500"/>
                                        <p:tgtEl>
                                          <p:spTgt spid="6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53" presetClass="entr" presetSubtype="16" fill="hold" nodeType="clickEffect">
                                  <p:stCondLst>
                                    <p:cond delay="0"/>
                                  </p:stCondLst>
                                  <p:childTnLst>
                                    <p:set>
                                      <p:cBhvr>
                                        <p:cTn id="72" dur="1" fill="hold">
                                          <p:stCondLst>
                                            <p:cond delay="0"/>
                                          </p:stCondLst>
                                        </p:cTn>
                                        <p:tgtEl>
                                          <p:spTgt spid="70"/>
                                        </p:tgtEl>
                                        <p:attrNameLst>
                                          <p:attrName>style.visibility</p:attrName>
                                        </p:attrNameLst>
                                      </p:cBhvr>
                                      <p:to>
                                        <p:strVal val="visible"/>
                                      </p:to>
                                    </p:set>
                                    <p:anim calcmode="lin" valueType="num">
                                      <p:cBhvr>
                                        <p:cTn id="73" dur="500" fill="hold"/>
                                        <p:tgtEl>
                                          <p:spTgt spid="70"/>
                                        </p:tgtEl>
                                        <p:attrNameLst>
                                          <p:attrName>ppt_w</p:attrName>
                                        </p:attrNameLst>
                                      </p:cBhvr>
                                      <p:tavLst>
                                        <p:tav tm="0">
                                          <p:val>
                                            <p:fltVal val="0"/>
                                          </p:val>
                                        </p:tav>
                                        <p:tav tm="100000">
                                          <p:val>
                                            <p:strVal val="#ppt_w"/>
                                          </p:val>
                                        </p:tav>
                                      </p:tavLst>
                                    </p:anim>
                                    <p:anim calcmode="lin" valueType="num">
                                      <p:cBhvr>
                                        <p:cTn id="74" dur="500" fill="hold"/>
                                        <p:tgtEl>
                                          <p:spTgt spid="70"/>
                                        </p:tgtEl>
                                        <p:attrNameLst>
                                          <p:attrName>ppt_h</p:attrName>
                                        </p:attrNameLst>
                                      </p:cBhvr>
                                      <p:tavLst>
                                        <p:tav tm="0">
                                          <p:val>
                                            <p:fltVal val="0"/>
                                          </p:val>
                                        </p:tav>
                                        <p:tav tm="100000">
                                          <p:val>
                                            <p:strVal val="#ppt_h"/>
                                          </p:val>
                                        </p:tav>
                                      </p:tavLst>
                                    </p:anim>
                                    <p:animEffect transition="in" filter="fade">
                                      <p:cBhvr>
                                        <p:cTn id="75" dur="500"/>
                                        <p:tgtEl>
                                          <p:spTgt spid="70"/>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53" presetClass="entr" presetSubtype="16" fill="hold" nodeType="clickEffect">
                                  <p:stCondLst>
                                    <p:cond delay="0"/>
                                  </p:stCondLst>
                                  <p:childTnLst>
                                    <p:set>
                                      <p:cBhvr>
                                        <p:cTn id="79" dur="1" fill="hold">
                                          <p:stCondLst>
                                            <p:cond delay="0"/>
                                          </p:stCondLst>
                                        </p:cTn>
                                        <p:tgtEl>
                                          <p:spTgt spid="71"/>
                                        </p:tgtEl>
                                        <p:attrNameLst>
                                          <p:attrName>style.visibility</p:attrName>
                                        </p:attrNameLst>
                                      </p:cBhvr>
                                      <p:to>
                                        <p:strVal val="visible"/>
                                      </p:to>
                                    </p:set>
                                    <p:anim calcmode="lin" valueType="num">
                                      <p:cBhvr>
                                        <p:cTn id="80" dur="500" fill="hold"/>
                                        <p:tgtEl>
                                          <p:spTgt spid="71"/>
                                        </p:tgtEl>
                                        <p:attrNameLst>
                                          <p:attrName>ppt_w</p:attrName>
                                        </p:attrNameLst>
                                      </p:cBhvr>
                                      <p:tavLst>
                                        <p:tav tm="0">
                                          <p:val>
                                            <p:fltVal val="0"/>
                                          </p:val>
                                        </p:tav>
                                        <p:tav tm="100000">
                                          <p:val>
                                            <p:strVal val="#ppt_w"/>
                                          </p:val>
                                        </p:tav>
                                      </p:tavLst>
                                    </p:anim>
                                    <p:anim calcmode="lin" valueType="num">
                                      <p:cBhvr>
                                        <p:cTn id="81" dur="500" fill="hold"/>
                                        <p:tgtEl>
                                          <p:spTgt spid="71"/>
                                        </p:tgtEl>
                                        <p:attrNameLst>
                                          <p:attrName>ppt_h</p:attrName>
                                        </p:attrNameLst>
                                      </p:cBhvr>
                                      <p:tavLst>
                                        <p:tav tm="0">
                                          <p:val>
                                            <p:fltVal val="0"/>
                                          </p:val>
                                        </p:tav>
                                        <p:tav tm="100000">
                                          <p:val>
                                            <p:strVal val="#ppt_h"/>
                                          </p:val>
                                        </p:tav>
                                      </p:tavLst>
                                    </p:anim>
                                    <p:animEffect transition="in" filter="fade">
                                      <p:cBhvr>
                                        <p:cTn id="82" dur="500"/>
                                        <p:tgtEl>
                                          <p:spTgt spid="71"/>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53" presetClass="entr" presetSubtype="16" fill="hold" nodeType="clickEffect">
                                  <p:stCondLst>
                                    <p:cond delay="0"/>
                                  </p:stCondLst>
                                  <p:childTnLst>
                                    <p:set>
                                      <p:cBhvr>
                                        <p:cTn id="86" dur="1" fill="hold">
                                          <p:stCondLst>
                                            <p:cond delay="0"/>
                                          </p:stCondLst>
                                        </p:cTn>
                                        <p:tgtEl>
                                          <p:spTgt spid="72"/>
                                        </p:tgtEl>
                                        <p:attrNameLst>
                                          <p:attrName>style.visibility</p:attrName>
                                        </p:attrNameLst>
                                      </p:cBhvr>
                                      <p:to>
                                        <p:strVal val="visible"/>
                                      </p:to>
                                    </p:set>
                                    <p:anim calcmode="lin" valueType="num">
                                      <p:cBhvr>
                                        <p:cTn id="87" dur="500" fill="hold"/>
                                        <p:tgtEl>
                                          <p:spTgt spid="72"/>
                                        </p:tgtEl>
                                        <p:attrNameLst>
                                          <p:attrName>ppt_w</p:attrName>
                                        </p:attrNameLst>
                                      </p:cBhvr>
                                      <p:tavLst>
                                        <p:tav tm="0">
                                          <p:val>
                                            <p:fltVal val="0"/>
                                          </p:val>
                                        </p:tav>
                                        <p:tav tm="100000">
                                          <p:val>
                                            <p:strVal val="#ppt_w"/>
                                          </p:val>
                                        </p:tav>
                                      </p:tavLst>
                                    </p:anim>
                                    <p:anim calcmode="lin" valueType="num">
                                      <p:cBhvr>
                                        <p:cTn id="88" dur="500" fill="hold"/>
                                        <p:tgtEl>
                                          <p:spTgt spid="72"/>
                                        </p:tgtEl>
                                        <p:attrNameLst>
                                          <p:attrName>ppt_h</p:attrName>
                                        </p:attrNameLst>
                                      </p:cBhvr>
                                      <p:tavLst>
                                        <p:tav tm="0">
                                          <p:val>
                                            <p:fltVal val="0"/>
                                          </p:val>
                                        </p:tav>
                                        <p:tav tm="100000">
                                          <p:val>
                                            <p:strVal val="#ppt_h"/>
                                          </p:val>
                                        </p:tav>
                                      </p:tavLst>
                                    </p:anim>
                                    <p:animEffect transition="in" filter="fade">
                                      <p:cBhvr>
                                        <p:cTn id="89" dur="500"/>
                                        <p:tgtEl>
                                          <p:spTgt spid="7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53" presetClass="entr" presetSubtype="16" fill="hold" nodeType="clickEffect">
                                  <p:stCondLst>
                                    <p:cond delay="0"/>
                                  </p:stCondLst>
                                  <p:childTnLst>
                                    <p:set>
                                      <p:cBhvr>
                                        <p:cTn id="93" dur="1" fill="hold">
                                          <p:stCondLst>
                                            <p:cond delay="0"/>
                                          </p:stCondLst>
                                        </p:cTn>
                                        <p:tgtEl>
                                          <p:spTgt spid="73"/>
                                        </p:tgtEl>
                                        <p:attrNameLst>
                                          <p:attrName>style.visibility</p:attrName>
                                        </p:attrNameLst>
                                      </p:cBhvr>
                                      <p:to>
                                        <p:strVal val="visible"/>
                                      </p:to>
                                    </p:set>
                                    <p:anim calcmode="lin" valueType="num">
                                      <p:cBhvr>
                                        <p:cTn id="94" dur="500" fill="hold"/>
                                        <p:tgtEl>
                                          <p:spTgt spid="73"/>
                                        </p:tgtEl>
                                        <p:attrNameLst>
                                          <p:attrName>ppt_w</p:attrName>
                                        </p:attrNameLst>
                                      </p:cBhvr>
                                      <p:tavLst>
                                        <p:tav tm="0">
                                          <p:val>
                                            <p:fltVal val="0"/>
                                          </p:val>
                                        </p:tav>
                                        <p:tav tm="100000">
                                          <p:val>
                                            <p:strVal val="#ppt_w"/>
                                          </p:val>
                                        </p:tav>
                                      </p:tavLst>
                                    </p:anim>
                                    <p:anim calcmode="lin" valueType="num">
                                      <p:cBhvr>
                                        <p:cTn id="95" dur="500" fill="hold"/>
                                        <p:tgtEl>
                                          <p:spTgt spid="73"/>
                                        </p:tgtEl>
                                        <p:attrNameLst>
                                          <p:attrName>ppt_h</p:attrName>
                                        </p:attrNameLst>
                                      </p:cBhvr>
                                      <p:tavLst>
                                        <p:tav tm="0">
                                          <p:val>
                                            <p:fltVal val="0"/>
                                          </p:val>
                                        </p:tav>
                                        <p:tav tm="100000">
                                          <p:val>
                                            <p:strVal val="#ppt_h"/>
                                          </p:val>
                                        </p:tav>
                                      </p:tavLst>
                                    </p:anim>
                                    <p:animEffect transition="in" filter="fade">
                                      <p:cBhvr>
                                        <p:cTn id="96" dur="500"/>
                                        <p:tgtEl>
                                          <p:spTgt spid="73"/>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53" presetClass="entr" presetSubtype="16" fill="hold" nodeType="clickEffect">
                                  <p:stCondLst>
                                    <p:cond delay="0"/>
                                  </p:stCondLst>
                                  <p:childTnLst>
                                    <p:set>
                                      <p:cBhvr>
                                        <p:cTn id="100" dur="1" fill="hold">
                                          <p:stCondLst>
                                            <p:cond delay="0"/>
                                          </p:stCondLst>
                                        </p:cTn>
                                        <p:tgtEl>
                                          <p:spTgt spid="74"/>
                                        </p:tgtEl>
                                        <p:attrNameLst>
                                          <p:attrName>style.visibility</p:attrName>
                                        </p:attrNameLst>
                                      </p:cBhvr>
                                      <p:to>
                                        <p:strVal val="visible"/>
                                      </p:to>
                                    </p:set>
                                    <p:anim calcmode="lin" valueType="num">
                                      <p:cBhvr>
                                        <p:cTn id="101" dur="500" fill="hold"/>
                                        <p:tgtEl>
                                          <p:spTgt spid="74"/>
                                        </p:tgtEl>
                                        <p:attrNameLst>
                                          <p:attrName>ppt_w</p:attrName>
                                        </p:attrNameLst>
                                      </p:cBhvr>
                                      <p:tavLst>
                                        <p:tav tm="0">
                                          <p:val>
                                            <p:fltVal val="0"/>
                                          </p:val>
                                        </p:tav>
                                        <p:tav tm="100000">
                                          <p:val>
                                            <p:strVal val="#ppt_w"/>
                                          </p:val>
                                        </p:tav>
                                      </p:tavLst>
                                    </p:anim>
                                    <p:anim calcmode="lin" valueType="num">
                                      <p:cBhvr>
                                        <p:cTn id="102" dur="500" fill="hold"/>
                                        <p:tgtEl>
                                          <p:spTgt spid="74"/>
                                        </p:tgtEl>
                                        <p:attrNameLst>
                                          <p:attrName>ppt_h</p:attrName>
                                        </p:attrNameLst>
                                      </p:cBhvr>
                                      <p:tavLst>
                                        <p:tav tm="0">
                                          <p:val>
                                            <p:fltVal val="0"/>
                                          </p:val>
                                        </p:tav>
                                        <p:tav tm="100000">
                                          <p:val>
                                            <p:strVal val="#ppt_h"/>
                                          </p:val>
                                        </p:tav>
                                      </p:tavLst>
                                    </p:anim>
                                    <p:animEffect transition="in" filter="fade">
                                      <p:cBhvr>
                                        <p:cTn id="103" dur="500"/>
                                        <p:tgtEl>
                                          <p:spTgt spid="74"/>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53" presetClass="entr" presetSubtype="16" fill="hold" nodeType="clickEffect">
                                  <p:stCondLst>
                                    <p:cond delay="0"/>
                                  </p:stCondLst>
                                  <p:childTnLst>
                                    <p:set>
                                      <p:cBhvr>
                                        <p:cTn id="107" dur="1" fill="hold">
                                          <p:stCondLst>
                                            <p:cond delay="0"/>
                                          </p:stCondLst>
                                        </p:cTn>
                                        <p:tgtEl>
                                          <p:spTgt spid="75"/>
                                        </p:tgtEl>
                                        <p:attrNameLst>
                                          <p:attrName>style.visibility</p:attrName>
                                        </p:attrNameLst>
                                      </p:cBhvr>
                                      <p:to>
                                        <p:strVal val="visible"/>
                                      </p:to>
                                    </p:set>
                                    <p:anim calcmode="lin" valueType="num">
                                      <p:cBhvr>
                                        <p:cTn id="108" dur="500" fill="hold"/>
                                        <p:tgtEl>
                                          <p:spTgt spid="75"/>
                                        </p:tgtEl>
                                        <p:attrNameLst>
                                          <p:attrName>ppt_w</p:attrName>
                                        </p:attrNameLst>
                                      </p:cBhvr>
                                      <p:tavLst>
                                        <p:tav tm="0">
                                          <p:val>
                                            <p:fltVal val="0"/>
                                          </p:val>
                                        </p:tav>
                                        <p:tav tm="100000">
                                          <p:val>
                                            <p:strVal val="#ppt_w"/>
                                          </p:val>
                                        </p:tav>
                                      </p:tavLst>
                                    </p:anim>
                                    <p:anim calcmode="lin" valueType="num">
                                      <p:cBhvr>
                                        <p:cTn id="109" dur="500" fill="hold"/>
                                        <p:tgtEl>
                                          <p:spTgt spid="75"/>
                                        </p:tgtEl>
                                        <p:attrNameLst>
                                          <p:attrName>ppt_h</p:attrName>
                                        </p:attrNameLst>
                                      </p:cBhvr>
                                      <p:tavLst>
                                        <p:tav tm="0">
                                          <p:val>
                                            <p:fltVal val="0"/>
                                          </p:val>
                                        </p:tav>
                                        <p:tav tm="100000">
                                          <p:val>
                                            <p:strVal val="#ppt_h"/>
                                          </p:val>
                                        </p:tav>
                                      </p:tavLst>
                                    </p:anim>
                                    <p:animEffect transition="in" filter="fade">
                                      <p:cBhvr>
                                        <p:cTn id="110" dur="500"/>
                                        <p:tgtEl>
                                          <p:spTgt spid="75"/>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53" presetClass="entr" presetSubtype="16" fill="hold" nodeType="clickEffect">
                                  <p:stCondLst>
                                    <p:cond delay="0"/>
                                  </p:stCondLst>
                                  <p:childTnLst>
                                    <p:set>
                                      <p:cBhvr>
                                        <p:cTn id="114" dur="1" fill="hold">
                                          <p:stCondLst>
                                            <p:cond delay="0"/>
                                          </p:stCondLst>
                                        </p:cTn>
                                        <p:tgtEl>
                                          <p:spTgt spid="76"/>
                                        </p:tgtEl>
                                        <p:attrNameLst>
                                          <p:attrName>style.visibility</p:attrName>
                                        </p:attrNameLst>
                                      </p:cBhvr>
                                      <p:to>
                                        <p:strVal val="visible"/>
                                      </p:to>
                                    </p:set>
                                    <p:anim calcmode="lin" valueType="num">
                                      <p:cBhvr>
                                        <p:cTn id="115" dur="500" fill="hold"/>
                                        <p:tgtEl>
                                          <p:spTgt spid="76"/>
                                        </p:tgtEl>
                                        <p:attrNameLst>
                                          <p:attrName>ppt_w</p:attrName>
                                        </p:attrNameLst>
                                      </p:cBhvr>
                                      <p:tavLst>
                                        <p:tav tm="0">
                                          <p:val>
                                            <p:fltVal val="0"/>
                                          </p:val>
                                        </p:tav>
                                        <p:tav tm="100000">
                                          <p:val>
                                            <p:strVal val="#ppt_w"/>
                                          </p:val>
                                        </p:tav>
                                      </p:tavLst>
                                    </p:anim>
                                    <p:anim calcmode="lin" valueType="num">
                                      <p:cBhvr>
                                        <p:cTn id="116" dur="500" fill="hold"/>
                                        <p:tgtEl>
                                          <p:spTgt spid="76"/>
                                        </p:tgtEl>
                                        <p:attrNameLst>
                                          <p:attrName>ppt_h</p:attrName>
                                        </p:attrNameLst>
                                      </p:cBhvr>
                                      <p:tavLst>
                                        <p:tav tm="0">
                                          <p:val>
                                            <p:fltVal val="0"/>
                                          </p:val>
                                        </p:tav>
                                        <p:tav tm="100000">
                                          <p:val>
                                            <p:strVal val="#ppt_h"/>
                                          </p:val>
                                        </p:tav>
                                      </p:tavLst>
                                    </p:anim>
                                    <p:animEffect transition="in" filter="fade">
                                      <p:cBhvr>
                                        <p:cTn id="117" dur="500"/>
                                        <p:tgtEl>
                                          <p:spTgt spid="76"/>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53" presetClass="entr" presetSubtype="16" fill="hold" nodeType="clickEffect">
                                  <p:stCondLst>
                                    <p:cond delay="0"/>
                                  </p:stCondLst>
                                  <p:childTnLst>
                                    <p:set>
                                      <p:cBhvr>
                                        <p:cTn id="121" dur="1" fill="hold">
                                          <p:stCondLst>
                                            <p:cond delay="0"/>
                                          </p:stCondLst>
                                        </p:cTn>
                                        <p:tgtEl>
                                          <p:spTgt spid="77"/>
                                        </p:tgtEl>
                                        <p:attrNameLst>
                                          <p:attrName>style.visibility</p:attrName>
                                        </p:attrNameLst>
                                      </p:cBhvr>
                                      <p:to>
                                        <p:strVal val="visible"/>
                                      </p:to>
                                    </p:set>
                                    <p:anim calcmode="lin" valueType="num">
                                      <p:cBhvr>
                                        <p:cTn id="122" dur="500" fill="hold"/>
                                        <p:tgtEl>
                                          <p:spTgt spid="77"/>
                                        </p:tgtEl>
                                        <p:attrNameLst>
                                          <p:attrName>ppt_w</p:attrName>
                                        </p:attrNameLst>
                                      </p:cBhvr>
                                      <p:tavLst>
                                        <p:tav tm="0">
                                          <p:val>
                                            <p:fltVal val="0"/>
                                          </p:val>
                                        </p:tav>
                                        <p:tav tm="100000">
                                          <p:val>
                                            <p:strVal val="#ppt_w"/>
                                          </p:val>
                                        </p:tav>
                                      </p:tavLst>
                                    </p:anim>
                                    <p:anim calcmode="lin" valueType="num">
                                      <p:cBhvr>
                                        <p:cTn id="123" dur="500" fill="hold"/>
                                        <p:tgtEl>
                                          <p:spTgt spid="77"/>
                                        </p:tgtEl>
                                        <p:attrNameLst>
                                          <p:attrName>ppt_h</p:attrName>
                                        </p:attrNameLst>
                                      </p:cBhvr>
                                      <p:tavLst>
                                        <p:tav tm="0">
                                          <p:val>
                                            <p:fltVal val="0"/>
                                          </p:val>
                                        </p:tav>
                                        <p:tav tm="100000">
                                          <p:val>
                                            <p:strVal val="#ppt_h"/>
                                          </p:val>
                                        </p:tav>
                                      </p:tavLst>
                                    </p:anim>
                                    <p:animEffect transition="in" filter="fade">
                                      <p:cBhvr>
                                        <p:cTn id="124" dur="500"/>
                                        <p:tgtEl>
                                          <p:spTgt spid="77"/>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53" presetClass="entr" presetSubtype="16" fill="hold" nodeType="clickEffect">
                                  <p:stCondLst>
                                    <p:cond delay="0"/>
                                  </p:stCondLst>
                                  <p:childTnLst>
                                    <p:set>
                                      <p:cBhvr>
                                        <p:cTn id="128" dur="1" fill="hold">
                                          <p:stCondLst>
                                            <p:cond delay="0"/>
                                          </p:stCondLst>
                                        </p:cTn>
                                        <p:tgtEl>
                                          <p:spTgt spid="78"/>
                                        </p:tgtEl>
                                        <p:attrNameLst>
                                          <p:attrName>style.visibility</p:attrName>
                                        </p:attrNameLst>
                                      </p:cBhvr>
                                      <p:to>
                                        <p:strVal val="visible"/>
                                      </p:to>
                                    </p:set>
                                    <p:anim calcmode="lin" valueType="num">
                                      <p:cBhvr>
                                        <p:cTn id="129" dur="500" fill="hold"/>
                                        <p:tgtEl>
                                          <p:spTgt spid="78"/>
                                        </p:tgtEl>
                                        <p:attrNameLst>
                                          <p:attrName>ppt_w</p:attrName>
                                        </p:attrNameLst>
                                      </p:cBhvr>
                                      <p:tavLst>
                                        <p:tav tm="0">
                                          <p:val>
                                            <p:fltVal val="0"/>
                                          </p:val>
                                        </p:tav>
                                        <p:tav tm="100000">
                                          <p:val>
                                            <p:strVal val="#ppt_w"/>
                                          </p:val>
                                        </p:tav>
                                      </p:tavLst>
                                    </p:anim>
                                    <p:anim calcmode="lin" valueType="num">
                                      <p:cBhvr>
                                        <p:cTn id="130" dur="500" fill="hold"/>
                                        <p:tgtEl>
                                          <p:spTgt spid="78"/>
                                        </p:tgtEl>
                                        <p:attrNameLst>
                                          <p:attrName>ppt_h</p:attrName>
                                        </p:attrNameLst>
                                      </p:cBhvr>
                                      <p:tavLst>
                                        <p:tav tm="0">
                                          <p:val>
                                            <p:fltVal val="0"/>
                                          </p:val>
                                        </p:tav>
                                        <p:tav tm="100000">
                                          <p:val>
                                            <p:strVal val="#ppt_h"/>
                                          </p:val>
                                        </p:tav>
                                      </p:tavLst>
                                    </p:anim>
                                    <p:animEffect transition="in" filter="fade">
                                      <p:cBhvr>
                                        <p:cTn id="13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97" grpId="0" animBg="1"/>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1" name="Rectangle 3">
            <a:extLst>
              <a:ext uri="{FF2B5EF4-FFF2-40B4-BE49-F238E27FC236}">
                <a16:creationId xmlns:a16="http://schemas.microsoft.com/office/drawing/2014/main" id="{74E32DF0-D784-C142-FC0B-DC41FFB50D47}"/>
              </a:ext>
            </a:extLst>
          </p:cNvPr>
          <p:cNvSpPr>
            <a:spLocks noGrp="1" noChangeArrowheads="1"/>
          </p:cNvSpPr>
          <p:nvPr>
            <p:ph idx="1"/>
          </p:nvPr>
        </p:nvSpPr>
        <p:spPr bwMode="auto">
          <a:xfrm>
            <a:off x="573618" y="1128184"/>
            <a:ext cx="11142133"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ts val="4667"/>
              </a:lnSpc>
              <a:buClrTx/>
              <a:buFont typeface="Wingdings" panose="05000000000000000000" pitchFamily="2" charset="2"/>
              <a:buChar char="Ø"/>
            </a:pPr>
            <a:r>
              <a:rPr lang="zh-CN" altLang="en-US" sz="3333" b="1">
                <a:cs typeface="Times New Roman" panose="02020603050405020304" pitchFamily="18" charset="0"/>
              </a:rPr>
              <a:t>循环不变计算的检测</a:t>
            </a:r>
          </a:p>
          <a:p>
            <a:pPr lvl="1">
              <a:lnSpc>
                <a:spcPts val="4667"/>
              </a:lnSpc>
              <a:buClrTx/>
              <a:buFont typeface="Wingdings" panose="05000000000000000000" pitchFamily="2" charset="2"/>
              <a:buChar char="Ø"/>
            </a:pPr>
            <a:r>
              <a:rPr lang="zh-CN" altLang="en-US" b="1">
                <a:solidFill>
                  <a:srgbClr val="333333"/>
                </a:solidFill>
                <a:cs typeface="Times New Roman" panose="02020603050405020304" pitchFamily="18" charset="0"/>
              </a:rPr>
              <a:t>如果循环中含有赋值</a:t>
            </a:r>
            <a:r>
              <a:rPr lang="en-US" altLang="zh-CN" b="1" i="1">
                <a:solidFill>
                  <a:srgbClr val="333333"/>
                </a:solidFill>
                <a:cs typeface="Times New Roman" panose="02020603050405020304" pitchFamily="18" charset="0"/>
              </a:rPr>
              <a:t>x</a:t>
            </a:r>
            <a:r>
              <a:rPr lang="en-US" altLang="zh-CN" b="1">
                <a:solidFill>
                  <a:srgbClr val="333333"/>
                </a:solidFill>
                <a:cs typeface="Times New Roman" panose="02020603050405020304" pitchFamily="18" charset="0"/>
              </a:rPr>
              <a:t>=</a:t>
            </a:r>
            <a:r>
              <a:rPr lang="en-US" altLang="zh-CN" b="1" i="1">
                <a:solidFill>
                  <a:srgbClr val="333333"/>
                </a:solidFill>
                <a:cs typeface="Times New Roman" panose="02020603050405020304" pitchFamily="18" charset="0"/>
              </a:rPr>
              <a:t>y</a:t>
            </a:r>
            <a:r>
              <a:rPr lang="en-US" altLang="zh-CN" b="1">
                <a:solidFill>
                  <a:srgbClr val="333333"/>
                </a:solidFill>
                <a:cs typeface="Times New Roman" panose="02020603050405020304" pitchFamily="18" charset="0"/>
              </a:rPr>
              <a:t>+</a:t>
            </a:r>
            <a:r>
              <a:rPr lang="en-US" altLang="zh-CN" b="1" i="1">
                <a:solidFill>
                  <a:srgbClr val="333333"/>
                </a:solidFill>
                <a:cs typeface="Times New Roman" panose="02020603050405020304" pitchFamily="18" charset="0"/>
              </a:rPr>
              <a:t>z</a:t>
            </a:r>
            <a:r>
              <a:rPr lang="en-US" altLang="zh-CN" b="1">
                <a:solidFill>
                  <a:srgbClr val="333333"/>
                </a:solidFill>
                <a:cs typeface="Times New Roman" panose="02020603050405020304" pitchFamily="18" charset="0"/>
              </a:rPr>
              <a:t> </a:t>
            </a:r>
            <a:r>
              <a:rPr lang="zh-CN" altLang="en-US" b="1">
                <a:solidFill>
                  <a:srgbClr val="333333"/>
                </a:solidFill>
                <a:cs typeface="Times New Roman" panose="02020603050405020304" pitchFamily="18" charset="0"/>
              </a:rPr>
              <a:t>，而</a:t>
            </a:r>
            <a:r>
              <a:rPr lang="en-US" altLang="zh-CN" b="1" i="1">
                <a:solidFill>
                  <a:srgbClr val="333333"/>
                </a:solidFill>
                <a:cs typeface="Times New Roman" panose="02020603050405020304" pitchFamily="18" charset="0"/>
              </a:rPr>
              <a:t>y</a:t>
            </a:r>
            <a:r>
              <a:rPr lang="zh-CN" altLang="en-US" b="1">
                <a:solidFill>
                  <a:srgbClr val="333333"/>
                </a:solidFill>
                <a:cs typeface="Times New Roman" panose="02020603050405020304" pitchFamily="18" charset="0"/>
              </a:rPr>
              <a:t>和</a:t>
            </a:r>
            <a:r>
              <a:rPr lang="en-US" altLang="zh-CN" b="1" i="1">
                <a:solidFill>
                  <a:srgbClr val="333333"/>
                </a:solidFill>
                <a:cs typeface="Times New Roman" panose="02020603050405020304" pitchFamily="18" charset="0"/>
              </a:rPr>
              <a:t>z</a:t>
            </a:r>
            <a:r>
              <a:rPr lang="zh-CN" altLang="en-US" b="1">
                <a:solidFill>
                  <a:srgbClr val="333333"/>
                </a:solidFill>
                <a:cs typeface="Times New Roman" panose="02020603050405020304" pitchFamily="18" charset="0"/>
              </a:rPr>
              <a:t>所有</a:t>
            </a:r>
            <a:r>
              <a:rPr lang="zh-CN" altLang="en-US" b="1">
                <a:solidFill>
                  <a:srgbClr val="2D83F4"/>
                </a:solidFill>
                <a:cs typeface="Times New Roman" panose="02020603050405020304" pitchFamily="18" charset="0"/>
              </a:rPr>
              <a:t>可能的定值</a:t>
            </a:r>
            <a:r>
              <a:rPr lang="zh-CN" altLang="en-US" b="1">
                <a:solidFill>
                  <a:srgbClr val="333333"/>
                </a:solidFill>
                <a:cs typeface="Times New Roman" panose="02020603050405020304" pitchFamily="18" charset="0"/>
              </a:rPr>
              <a:t>都在</a:t>
            </a:r>
            <a:r>
              <a:rPr lang="zh-CN" altLang="en-US" b="1">
                <a:solidFill>
                  <a:srgbClr val="2D83F4"/>
                </a:solidFill>
                <a:cs typeface="Times New Roman" panose="02020603050405020304" pitchFamily="18" charset="0"/>
              </a:rPr>
              <a:t>循环外面</a:t>
            </a:r>
            <a:r>
              <a:rPr lang="en-US" altLang="zh-CN" b="1">
                <a:solidFill>
                  <a:schemeClr val="tx1"/>
                </a:solidFill>
                <a:ea typeface="楷体_GB2312" pitchFamily="49" charset="-122"/>
                <a:cs typeface="Times New Roman" panose="02020603050405020304" pitchFamily="18" charset="0"/>
              </a:rPr>
              <a:t>(</a:t>
            </a:r>
            <a:r>
              <a:rPr lang="zh-CN" altLang="en-US" b="1">
                <a:solidFill>
                  <a:srgbClr val="333333"/>
                </a:solidFill>
                <a:cs typeface="Times New Roman" panose="02020603050405020304" pitchFamily="18" charset="0"/>
              </a:rPr>
              <a:t>包括</a:t>
            </a:r>
            <a:r>
              <a:rPr lang="en-US" altLang="zh-CN" b="1" i="1">
                <a:solidFill>
                  <a:srgbClr val="333333"/>
                </a:solidFill>
                <a:cs typeface="Times New Roman" panose="02020603050405020304" pitchFamily="18" charset="0"/>
              </a:rPr>
              <a:t>y</a:t>
            </a:r>
            <a:r>
              <a:rPr lang="zh-CN" altLang="en-US" b="1">
                <a:solidFill>
                  <a:schemeClr val="tx1"/>
                </a:solidFill>
                <a:cs typeface="Times New Roman" panose="02020603050405020304" pitchFamily="18" charset="0"/>
              </a:rPr>
              <a:t>或</a:t>
            </a:r>
            <a:r>
              <a:rPr lang="en-US" altLang="zh-CN" b="1" i="1">
                <a:solidFill>
                  <a:srgbClr val="333333"/>
                </a:solidFill>
                <a:cs typeface="Times New Roman" panose="02020603050405020304" pitchFamily="18" charset="0"/>
              </a:rPr>
              <a:t>z</a:t>
            </a:r>
            <a:r>
              <a:rPr lang="zh-CN" altLang="en-US" b="1">
                <a:solidFill>
                  <a:srgbClr val="333333"/>
                </a:solidFill>
                <a:cs typeface="Times New Roman" panose="02020603050405020304" pitchFamily="18" charset="0"/>
              </a:rPr>
              <a:t>是常数的特殊情况</a:t>
            </a:r>
            <a:r>
              <a:rPr lang="en-US" altLang="zh-CN" b="1">
                <a:solidFill>
                  <a:schemeClr val="tx1"/>
                </a:solidFill>
                <a:cs typeface="Times New Roman" panose="02020603050405020304" pitchFamily="18" charset="0"/>
              </a:rPr>
              <a:t>) </a:t>
            </a:r>
            <a:r>
              <a:rPr lang="zh-CN" altLang="en-US" b="1">
                <a:solidFill>
                  <a:srgbClr val="333333"/>
                </a:solidFill>
                <a:cs typeface="Times New Roman" panose="02020603050405020304" pitchFamily="18" charset="0"/>
              </a:rPr>
              <a:t>，那么</a:t>
            </a:r>
            <a:r>
              <a:rPr lang="en-US" altLang="zh-CN" b="1" i="1">
                <a:solidFill>
                  <a:srgbClr val="333333"/>
                </a:solidFill>
                <a:cs typeface="Times New Roman" panose="02020603050405020304" pitchFamily="18" charset="0"/>
              </a:rPr>
              <a:t>y</a:t>
            </a:r>
            <a:r>
              <a:rPr lang="en-US" altLang="zh-CN" b="1">
                <a:solidFill>
                  <a:srgbClr val="333333"/>
                </a:solidFill>
                <a:cs typeface="Times New Roman" panose="02020603050405020304" pitchFamily="18" charset="0"/>
              </a:rPr>
              <a:t>+</a:t>
            </a:r>
            <a:r>
              <a:rPr lang="en-US" altLang="zh-CN" b="1" i="1">
                <a:solidFill>
                  <a:srgbClr val="333333"/>
                </a:solidFill>
                <a:cs typeface="Times New Roman" panose="02020603050405020304" pitchFamily="18" charset="0"/>
              </a:rPr>
              <a:t>z</a:t>
            </a:r>
            <a:r>
              <a:rPr lang="zh-CN" altLang="en-US" b="1">
                <a:solidFill>
                  <a:srgbClr val="333333"/>
                </a:solidFill>
                <a:cs typeface="Times New Roman" panose="02020603050405020304" pitchFamily="18" charset="0"/>
              </a:rPr>
              <a:t>就是</a:t>
            </a:r>
            <a:r>
              <a:rPr lang="zh-CN" altLang="en-US" b="1">
                <a:solidFill>
                  <a:schemeClr val="tx1"/>
                </a:solidFill>
                <a:cs typeface="Times New Roman" panose="02020603050405020304" pitchFamily="18" charset="0"/>
              </a:rPr>
              <a:t>循环不变计算</a:t>
            </a:r>
          </a:p>
        </p:txBody>
      </p:sp>
      <p:sp>
        <p:nvSpPr>
          <p:cNvPr id="25603" name="Rectangle 2">
            <a:extLst>
              <a:ext uri="{FF2B5EF4-FFF2-40B4-BE49-F238E27FC236}">
                <a16:creationId xmlns:a16="http://schemas.microsoft.com/office/drawing/2014/main" id="{990ECFB7-6985-A217-D58E-CEE09A765AA1}"/>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到达定值分析的主要用途</a:t>
            </a:r>
            <a:endParaRPr lang="zh-CN" altLang="en-US" sz="4000">
              <a:solidFill>
                <a:schemeClr val="tx1"/>
              </a:solidFill>
              <a:cs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882691">
                                            <p:txEl>
                                              <p:pRg st="0" end="0"/>
                                            </p:txEl>
                                          </p:spTgt>
                                        </p:tgtEl>
                                        <p:attrNameLst>
                                          <p:attrName>style.visibility</p:attrName>
                                        </p:attrNameLst>
                                      </p:cBhvr>
                                      <p:to>
                                        <p:strVal val="visible"/>
                                      </p:to>
                                    </p:set>
                                    <p:anim calcmode="lin" valueType="num">
                                      <p:cBhvr>
                                        <p:cTn id="7" dur="500" fill="hold"/>
                                        <p:tgtEl>
                                          <p:spTgt spid="88269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8269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82691">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882691">
                                            <p:txEl>
                                              <p:pRg st="1" end="1"/>
                                            </p:txEl>
                                          </p:spTgt>
                                        </p:tgtEl>
                                        <p:attrNameLst>
                                          <p:attrName>style.visibility</p:attrName>
                                        </p:attrNameLst>
                                      </p:cBhvr>
                                      <p:to>
                                        <p:strVal val="visible"/>
                                      </p:to>
                                    </p:set>
                                    <p:anim calcmode="lin" valueType="num">
                                      <p:cBhvr>
                                        <p:cTn id="12" dur="500" fill="hold"/>
                                        <p:tgtEl>
                                          <p:spTgt spid="882691">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882691">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882691">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xit" presetSubtype="0" fill="hold" nodeType="clickEffect">
                                  <p:stCondLst>
                                    <p:cond delay="0"/>
                                  </p:stCondLst>
                                  <p:childTnLst>
                                    <p:anim calcmode="lin" valueType="num">
                                      <p:cBhvr>
                                        <p:cTn id="18" dur="500"/>
                                        <p:tgtEl>
                                          <p:spTgt spid="882691">
                                            <p:txEl>
                                              <p:pRg st="1" end="1"/>
                                            </p:txEl>
                                          </p:spTgt>
                                        </p:tgtEl>
                                        <p:attrNameLst>
                                          <p:attrName>ppt_w</p:attrName>
                                        </p:attrNameLst>
                                      </p:cBhvr>
                                      <p:tavLst>
                                        <p:tav tm="0">
                                          <p:val>
                                            <p:strVal val="ppt_w"/>
                                          </p:val>
                                        </p:tav>
                                        <p:tav tm="100000">
                                          <p:val>
                                            <p:fltVal val="0"/>
                                          </p:val>
                                        </p:tav>
                                      </p:tavLst>
                                    </p:anim>
                                    <p:anim calcmode="lin" valueType="num">
                                      <p:cBhvr>
                                        <p:cTn id="19" dur="500"/>
                                        <p:tgtEl>
                                          <p:spTgt spid="882691">
                                            <p:txEl>
                                              <p:pRg st="1" end="1"/>
                                            </p:txEl>
                                          </p:spTgt>
                                        </p:tgtEl>
                                        <p:attrNameLst>
                                          <p:attrName>ppt_h</p:attrName>
                                        </p:attrNameLst>
                                      </p:cBhvr>
                                      <p:tavLst>
                                        <p:tav tm="0">
                                          <p:val>
                                            <p:strVal val="ppt_h"/>
                                          </p:val>
                                        </p:tav>
                                        <p:tav tm="100000">
                                          <p:val>
                                            <p:fltVal val="0"/>
                                          </p:val>
                                        </p:tav>
                                      </p:tavLst>
                                    </p:anim>
                                    <p:animEffect transition="out" filter="fade">
                                      <p:cBhvr>
                                        <p:cTn id="20" dur="500"/>
                                        <p:tgtEl>
                                          <p:spTgt spid="882691">
                                            <p:txEl>
                                              <p:pRg st="1" end="1"/>
                                            </p:txEl>
                                          </p:spTgt>
                                        </p:tgtEl>
                                      </p:cBhvr>
                                    </p:animEffect>
                                    <p:set>
                                      <p:cBhvr>
                                        <p:cTn id="21" dur="1" fill="hold">
                                          <p:stCondLst>
                                            <p:cond delay="499"/>
                                          </p:stCondLst>
                                        </p:cTn>
                                        <p:tgtEl>
                                          <p:spTgt spid="882691">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1" name="Rectangle 3">
            <a:extLst>
              <a:ext uri="{FF2B5EF4-FFF2-40B4-BE49-F238E27FC236}">
                <a16:creationId xmlns:a16="http://schemas.microsoft.com/office/drawing/2014/main" id="{8DDBAFA8-07AF-9FA3-B408-B1C780F23022}"/>
              </a:ext>
            </a:extLst>
          </p:cNvPr>
          <p:cNvSpPr>
            <a:spLocks noGrp="1" noChangeArrowheads="1"/>
          </p:cNvSpPr>
          <p:nvPr>
            <p:ph idx="1"/>
          </p:nvPr>
        </p:nvSpPr>
        <p:spPr bwMode="auto">
          <a:xfrm>
            <a:off x="573618" y="1714500"/>
            <a:ext cx="10856383"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ts val="4667"/>
              </a:lnSpc>
              <a:buClrTx/>
              <a:buFont typeface="Wingdings" panose="05000000000000000000" pitchFamily="2" charset="2"/>
              <a:buChar char="Ø"/>
            </a:pPr>
            <a:r>
              <a:rPr lang="zh-CN" altLang="en-US" sz="3333" b="1">
                <a:cs typeface="Times New Roman" panose="02020603050405020304" pitchFamily="18" charset="0"/>
              </a:rPr>
              <a:t>常量合并</a:t>
            </a:r>
            <a:endParaRPr lang="en-US" altLang="zh-CN" sz="3333" b="1">
              <a:cs typeface="Times New Roman" panose="02020603050405020304" pitchFamily="18" charset="0"/>
            </a:endParaRPr>
          </a:p>
          <a:p>
            <a:pPr lvl="1">
              <a:lnSpc>
                <a:spcPts val="4667"/>
              </a:lnSpc>
              <a:buClrTx/>
              <a:buFont typeface="Wingdings" panose="05000000000000000000" pitchFamily="2" charset="2"/>
              <a:buChar char="Ø"/>
            </a:pPr>
            <a:r>
              <a:rPr lang="zh-CN" altLang="en-US" b="1">
                <a:solidFill>
                  <a:schemeClr val="tx1"/>
                </a:solidFill>
                <a:cs typeface="Times New Roman" panose="02020603050405020304" pitchFamily="18" charset="0"/>
              </a:rPr>
              <a:t>如果对变量</a:t>
            </a:r>
            <a:r>
              <a:rPr lang="en-US" altLang="zh-CN" b="1" i="1">
                <a:solidFill>
                  <a:srgbClr val="2D83F4"/>
                </a:solidFill>
                <a:cs typeface="Times New Roman" panose="02020603050405020304" pitchFamily="18" charset="0"/>
              </a:rPr>
              <a:t>x</a:t>
            </a:r>
            <a:r>
              <a:rPr lang="zh-CN" altLang="en-US" b="1">
                <a:solidFill>
                  <a:schemeClr val="tx1"/>
                </a:solidFill>
                <a:cs typeface="Times New Roman" panose="02020603050405020304" pitchFamily="18" charset="0"/>
              </a:rPr>
              <a:t>的某次使用</a:t>
            </a:r>
            <a:r>
              <a:rPr lang="zh-CN" altLang="en-US" b="1">
                <a:solidFill>
                  <a:srgbClr val="2D83F4"/>
                </a:solidFill>
                <a:cs typeface="Times New Roman" panose="02020603050405020304" pitchFamily="18" charset="0"/>
              </a:rPr>
              <a:t>只有一个定值</a:t>
            </a:r>
            <a:r>
              <a:rPr lang="zh-CN" altLang="en-US" b="1">
                <a:solidFill>
                  <a:schemeClr val="tx1"/>
                </a:solidFill>
                <a:cs typeface="Times New Roman" panose="02020603050405020304" pitchFamily="18" charset="0"/>
              </a:rPr>
              <a:t>可以到达，并且该定值把</a:t>
            </a:r>
            <a:r>
              <a:rPr lang="zh-CN" altLang="en-US" b="1">
                <a:solidFill>
                  <a:srgbClr val="2D83F4"/>
                </a:solidFill>
                <a:cs typeface="Times New Roman" panose="02020603050405020304" pitchFamily="18" charset="0"/>
              </a:rPr>
              <a:t>一个常量赋给</a:t>
            </a:r>
            <a:r>
              <a:rPr lang="en-US" altLang="zh-CN" b="1" i="1">
                <a:solidFill>
                  <a:srgbClr val="2D83F4"/>
                </a:solidFill>
                <a:cs typeface="Times New Roman" panose="02020603050405020304" pitchFamily="18" charset="0"/>
              </a:rPr>
              <a:t>x </a:t>
            </a:r>
            <a:r>
              <a:rPr lang="zh-CN" altLang="en-US" b="1">
                <a:solidFill>
                  <a:schemeClr val="tx1"/>
                </a:solidFill>
                <a:cs typeface="Times New Roman" panose="02020603050405020304" pitchFamily="18" charset="0"/>
              </a:rPr>
              <a:t>，那么可以简单地</a:t>
            </a:r>
            <a:r>
              <a:rPr lang="zh-CN" altLang="en-US" b="1">
                <a:solidFill>
                  <a:srgbClr val="2D83F4"/>
                </a:solidFill>
                <a:cs typeface="Times New Roman" panose="02020603050405020304" pitchFamily="18" charset="0"/>
              </a:rPr>
              <a:t>把</a:t>
            </a:r>
            <a:r>
              <a:rPr lang="en-US" altLang="zh-CN" b="1" i="1">
                <a:solidFill>
                  <a:srgbClr val="2D83F4"/>
                </a:solidFill>
                <a:cs typeface="Times New Roman" panose="02020603050405020304" pitchFamily="18" charset="0"/>
              </a:rPr>
              <a:t>x</a:t>
            </a:r>
            <a:r>
              <a:rPr lang="zh-CN" altLang="en-US" b="1">
                <a:solidFill>
                  <a:srgbClr val="2D83F4"/>
                </a:solidFill>
                <a:cs typeface="Times New Roman" panose="02020603050405020304" pitchFamily="18" charset="0"/>
              </a:rPr>
              <a:t>替换为该常量</a:t>
            </a:r>
            <a:endParaRPr lang="en-US" altLang="zh-CN" b="1">
              <a:solidFill>
                <a:srgbClr val="2D83F4"/>
              </a:solidFill>
              <a:cs typeface="Times New Roman" panose="02020603050405020304" pitchFamily="18" charset="0"/>
            </a:endParaRPr>
          </a:p>
        </p:txBody>
      </p:sp>
      <p:sp>
        <p:nvSpPr>
          <p:cNvPr id="27651" name="Rectangle 2">
            <a:extLst>
              <a:ext uri="{FF2B5EF4-FFF2-40B4-BE49-F238E27FC236}">
                <a16:creationId xmlns:a16="http://schemas.microsoft.com/office/drawing/2014/main" id="{A6AA8FE7-08A3-F3AC-7FB9-D521D9AD6109}"/>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到达定值分析的主要用途</a:t>
            </a:r>
            <a:endParaRPr lang="zh-CN" altLang="en-US" sz="4000">
              <a:solidFill>
                <a:schemeClr val="tx1"/>
              </a:solidFill>
              <a:cs typeface="楷体_GB2312" pitchFamily="49" charset="-122"/>
            </a:endParaRPr>
          </a:p>
        </p:txBody>
      </p:sp>
      <p:sp>
        <p:nvSpPr>
          <p:cNvPr id="27652" name="Rectangle 3">
            <a:extLst>
              <a:ext uri="{FF2B5EF4-FFF2-40B4-BE49-F238E27FC236}">
                <a16:creationId xmlns:a16="http://schemas.microsoft.com/office/drawing/2014/main" id="{4CF366F7-0E75-46A9-26F0-629D665C82E1}"/>
              </a:ext>
            </a:extLst>
          </p:cNvPr>
          <p:cNvSpPr txBox="1">
            <a:spLocks noChangeArrowheads="1"/>
          </p:cNvSpPr>
          <p:nvPr/>
        </p:nvSpPr>
        <p:spPr bwMode="auto">
          <a:xfrm>
            <a:off x="573618" y="1128185"/>
            <a:ext cx="10856383" cy="681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marL="271463" indent="-271463">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nSpc>
                <a:spcPts val="4667"/>
              </a:lnSpc>
              <a:spcBef>
                <a:spcPct val="20000"/>
              </a:spcBef>
              <a:buSzPct val="100000"/>
              <a:buFont typeface="Wingdings" panose="05000000000000000000" pitchFamily="2" charset="2"/>
              <a:buChar char="Ø"/>
            </a:pPr>
            <a:r>
              <a:rPr lang="zh-CN" altLang="en-US" sz="3333">
                <a:latin typeface="Times New Roman" panose="02020603050405020304" pitchFamily="18" charset="0"/>
                <a:ea typeface="华文楷体" panose="02010600040101010101" pitchFamily="2" charset="-122"/>
                <a:cs typeface="Times New Roman" panose="02020603050405020304" pitchFamily="18" charset="0"/>
              </a:rPr>
              <a:t>循环不变计算的检测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882691">
                                            <p:txEl>
                                              <p:pRg st="0" end="0"/>
                                            </p:txEl>
                                          </p:spTgt>
                                        </p:tgtEl>
                                        <p:attrNameLst>
                                          <p:attrName>style.visibility</p:attrName>
                                        </p:attrNameLst>
                                      </p:cBhvr>
                                      <p:to>
                                        <p:strVal val="visible"/>
                                      </p:to>
                                    </p:set>
                                    <p:anim calcmode="lin" valueType="num">
                                      <p:cBhvr>
                                        <p:cTn id="7" dur="500" fill="hold"/>
                                        <p:tgtEl>
                                          <p:spTgt spid="88269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8269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82691">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882691">
                                            <p:txEl>
                                              <p:pRg st="1" end="1"/>
                                            </p:txEl>
                                          </p:spTgt>
                                        </p:tgtEl>
                                        <p:attrNameLst>
                                          <p:attrName>style.visibility</p:attrName>
                                        </p:attrNameLst>
                                      </p:cBhvr>
                                      <p:to>
                                        <p:strVal val="visible"/>
                                      </p:to>
                                    </p:set>
                                    <p:anim calcmode="lin" valueType="num">
                                      <p:cBhvr>
                                        <p:cTn id="14" dur="500" fill="hold"/>
                                        <p:tgtEl>
                                          <p:spTgt spid="882691">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882691">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882691">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xit" presetSubtype="0" fill="hold" nodeType="clickEffect">
                                  <p:stCondLst>
                                    <p:cond delay="0"/>
                                  </p:stCondLst>
                                  <p:childTnLst>
                                    <p:anim calcmode="lin" valueType="num">
                                      <p:cBhvr>
                                        <p:cTn id="20" dur="500"/>
                                        <p:tgtEl>
                                          <p:spTgt spid="882691">
                                            <p:txEl>
                                              <p:pRg st="1" end="1"/>
                                            </p:txEl>
                                          </p:spTgt>
                                        </p:tgtEl>
                                        <p:attrNameLst>
                                          <p:attrName>ppt_w</p:attrName>
                                        </p:attrNameLst>
                                      </p:cBhvr>
                                      <p:tavLst>
                                        <p:tav tm="0">
                                          <p:val>
                                            <p:strVal val="ppt_w"/>
                                          </p:val>
                                        </p:tav>
                                        <p:tav tm="100000">
                                          <p:val>
                                            <p:fltVal val="0"/>
                                          </p:val>
                                        </p:tav>
                                      </p:tavLst>
                                    </p:anim>
                                    <p:anim calcmode="lin" valueType="num">
                                      <p:cBhvr>
                                        <p:cTn id="21" dur="500"/>
                                        <p:tgtEl>
                                          <p:spTgt spid="882691">
                                            <p:txEl>
                                              <p:pRg st="1" end="1"/>
                                            </p:txEl>
                                          </p:spTgt>
                                        </p:tgtEl>
                                        <p:attrNameLst>
                                          <p:attrName>ppt_h</p:attrName>
                                        </p:attrNameLst>
                                      </p:cBhvr>
                                      <p:tavLst>
                                        <p:tav tm="0">
                                          <p:val>
                                            <p:strVal val="ppt_h"/>
                                          </p:val>
                                        </p:tav>
                                        <p:tav tm="100000">
                                          <p:val>
                                            <p:fltVal val="0"/>
                                          </p:val>
                                        </p:tav>
                                      </p:tavLst>
                                    </p:anim>
                                    <p:animEffect transition="out" filter="fade">
                                      <p:cBhvr>
                                        <p:cTn id="22" dur="500"/>
                                        <p:tgtEl>
                                          <p:spTgt spid="882691">
                                            <p:txEl>
                                              <p:pRg st="1" end="1"/>
                                            </p:txEl>
                                          </p:spTgt>
                                        </p:tgtEl>
                                      </p:cBhvr>
                                    </p:animEffect>
                                    <p:set>
                                      <p:cBhvr>
                                        <p:cTn id="23" dur="1" fill="hold">
                                          <p:stCondLst>
                                            <p:cond delay="499"/>
                                          </p:stCondLst>
                                        </p:cTn>
                                        <p:tgtEl>
                                          <p:spTgt spid="882691">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1" name="Rectangle 3">
            <a:extLst>
              <a:ext uri="{FF2B5EF4-FFF2-40B4-BE49-F238E27FC236}">
                <a16:creationId xmlns:a16="http://schemas.microsoft.com/office/drawing/2014/main" id="{FCFCAE15-3049-3A77-FD8D-442ED6CDF980}"/>
              </a:ext>
            </a:extLst>
          </p:cNvPr>
          <p:cNvSpPr>
            <a:spLocks noGrp="1" noChangeArrowheads="1"/>
          </p:cNvSpPr>
          <p:nvPr>
            <p:ph idx="1"/>
          </p:nvPr>
        </p:nvSpPr>
        <p:spPr bwMode="auto">
          <a:xfrm>
            <a:off x="573617" y="2381251"/>
            <a:ext cx="9522883"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ClrTx/>
              <a:buFont typeface="Wingdings" panose="05000000000000000000" pitchFamily="2" charset="2"/>
              <a:buChar char="Ø"/>
            </a:pPr>
            <a:r>
              <a:rPr lang="zh-CN" altLang="en-US" sz="3333" b="1">
                <a:cs typeface="Times New Roman" panose="02020603050405020304" pitchFamily="18" charset="0"/>
              </a:rPr>
              <a:t>判定变量</a:t>
            </a:r>
            <a:r>
              <a:rPr lang="en-US" altLang="zh-CN" sz="3333" b="1" i="1">
                <a:cs typeface="Times New Roman" panose="02020603050405020304" pitchFamily="18" charset="0"/>
              </a:rPr>
              <a:t>x</a:t>
            </a:r>
            <a:r>
              <a:rPr lang="zh-CN" altLang="en-US" sz="3333" b="1">
                <a:cs typeface="Times New Roman" panose="02020603050405020304" pitchFamily="18" charset="0"/>
              </a:rPr>
              <a:t>在</a:t>
            </a:r>
            <a:r>
              <a:rPr lang="en-US" altLang="zh-CN" sz="3333" b="1" i="1">
                <a:cs typeface="Times New Roman" panose="02020603050405020304" pitchFamily="18" charset="0"/>
              </a:rPr>
              <a:t>p</a:t>
            </a:r>
            <a:r>
              <a:rPr lang="zh-CN" altLang="en-US" sz="3333" b="1">
                <a:cs typeface="Times New Roman" panose="02020603050405020304" pitchFamily="18" charset="0"/>
              </a:rPr>
              <a:t>点上是否</a:t>
            </a:r>
            <a:r>
              <a:rPr lang="zh-CN" altLang="en-US" sz="3333" b="1">
                <a:solidFill>
                  <a:srgbClr val="2D83F4"/>
                </a:solidFill>
                <a:cs typeface="Times New Roman" panose="02020603050405020304" pitchFamily="18" charset="0"/>
              </a:rPr>
              <a:t>未经定值</a:t>
            </a:r>
            <a:r>
              <a:rPr lang="zh-CN" altLang="en-US" sz="3333" b="1">
                <a:cs typeface="Times New Roman" panose="02020603050405020304" pitchFamily="18" charset="0"/>
              </a:rPr>
              <a:t>就</a:t>
            </a:r>
            <a:r>
              <a:rPr lang="zh-CN" altLang="en-US" sz="3333" b="1">
                <a:solidFill>
                  <a:srgbClr val="2D83F4"/>
                </a:solidFill>
                <a:cs typeface="Times New Roman" panose="02020603050405020304" pitchFamily="18" charset="0"/>
              </a:rPr>
              <a:t>被引用</a:t>
            </a:r>
            <a:endParaRPr lang="en-US" altLang="zh-CN" sz="3333" b="1">
              <a:solidFill>
                <a:srgbClr val="2D83F4"/>
              </a:solidFill>
              <a:cs typeface="Times New Roman" panose="02020603050405020304" pitchFamily="18" charset="0"/>
            </a:endParaRPr>
          </a:p>
          <a:p>
            <a:pPr eaLnBrk="1" hangingPunct="1"/>
            <a:endParaRPr lang="zh-CN" altLang="en-US" sz="3333" b="1">
              <a:latin typeface="楷体_GB2312" pitchFamily="49" charset="-122"/>
              <a:ea typeface="楷体_GB2312" pitchFamily="49" charset="-122"/>
              <a:cs typeface="Times New Roman" panose="02020603050405020304" pitchFamily="18" charset="0"/>
            </a:endParaRPr>
          </a:p>
        </p:txBody>
      </p:sp>
      <p:sp>
        <p:nvSpPr>
          <p:cNvPr id="29699" name="Rectangle 2">
            <a:extLst>
              <a:ext uri="{FF2B5EF4-FFF2-40B4-BE49-F238E27FC236}">
                <a16:creationId xmlns:a16="http://schemas.microsoft.com/office/drawing/2014/main" id="{167FCD5E-60A9-132A-A7E7-0625400C91C2}"/>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到达定值分析的主要用途</a:t>
            </a:r>
            <a:endParaRPr lang="zh-CN" altLang="en-US" sz="4000">
              <a:solidFill>
                <a:schemeClr val="tx1"/>
              </a:solidFill>
              <a:cs typeface="楷体_GB2312" pitchFamily="49" charset="-122"/>
            </a:endParaRPr>
          </a:p>
        </p:txBody>
      </p:sp>
      <p:sp>
        <p:nvSpPr>
          <p:cNvPr id="6" name="Rectangle 3">
            <a:extLst>
              <a:ext uri="{FF2B5EF4-FFF2-40B4-BE49-F238E27FC236}">
                <a16:creationId xmlns:a16="http://schemas.microsoft.com/office/drawing/2014/main" id="{542D3ADD-9E69-57D3-0365-A1D7C58BFA7A}"/>
              </a:ext>
            </a:extLst>
          </p:cNvPr>
          <p:cNvSpPr txBox="1">
            <a:spLocks noChangeArrowheads="1"/>
          </p:cNvSpPr>
          <p:nvPr/>
        </p:nvSpPr>
        <p:spPr bwMode="auto">
          <a:xfrm>
            <a:off x="573618" y="1714501"/>
            <a:ext cx="10856383" cy="666751"/>
          </a:xfrm>
          <a:prstGeom prst="rect">
            <a:avLst/>
          </a:prstGeom>
          <a:noFill/>
          <a:ln>
            <a:miter lim="800000"/>
            <a:headEnd/>
            <a:tailEnd/>
          </a:ln>
        </p:spPr>
        <p:txBody>
          <a:bodyPr lIns="91440" tIns="45720" rIns="91440" bIns="45720"/>
          <a:lstStyle/>
          <a:p>
            <a:pPr marL="361942" indent="-361942">
              <a:lnSpc>
                <a:spcPts val="4667"/>
              </a:lnSpc>
              <a:spcBef>
                <a:spcPct val="20000"/>
              </a:spcBef>
              <a:buSzPct val="100000"/>
              <a:buFont typeface="Wingdings" pitchFamily="2" charset="2"/>
              <a:buChar char="Ø"/>
              <a:defRPr/>
            </a:pPr>
            <a:r>
              <a:rPr lang="zh-CN" altLang="en-US" sz="3333" dirty="0">
                <a:latin typeface="Times New Roman" panose="02020603050405020304" pitchFamily="18" charset="0"/>
                <a:cs typeface="Times New Roman" pitchFamily="18" charset="0"/>
              </a:rPr>
              <a:t>常量合并</a:t>
            </a:r>
            <a:endParaRPr lang="en-US" altLang="zh-CN" sz="3333" dirty="0">
              <a:latin typeface="Times New Roman" panose="02020603050405020304" pitchFamily="18" charset="0"/>
              <a:cs typeface="Times New Roman" pitchFamily="18" charset="0"/>
            </a:endParaRPr>
          </a:p>
        </p:txBody>
      </p:sp>
      <p:sp>
        <p:nvSpPr>
          <p:cNvPr id="29701" name="Rectangle 3">
            <a:extLst>
              <a:ext uri="{FF2B5EF4-FFF2-40B4-BE49-F238E27FC236}">
                <a16:creationId xmlns:a16="http://schemas.microsoft.com/office/drawing/2014/main" id="{6DFB5C8F-BB91-39FD-4F85-6315882F7E76}"/>
              </a:ext>
            </a:extLst>
          </p:cNvPr>
          <p:cNvSpPr txBox="1">
            <a:spLocks noChangeArrowheads="1"/>
          </p:cNvSpPr>
          <p:nvPr/>
        </p:nvSpPr>
        <p:spPr bwMode="auto">
          <a:xfrm>
            <a:off x="573618" y="1128185"/>
            <a:ext cx="10856383" cy="681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marL="271463" indent="-271463">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nSpc>
                <a:spcPts val="4667"/>
              </a:lnSpc>
              <a:spcBef>
                <a:spcPct val="20000"/>
              </a:spcBef>
              <a:buSzPct val="100000"/>
              <a:buFont typeface="Wingdings" panose="05000000000000000000" pitchFamily="2" charset="2"/>
              <a:buChar char="Ø"/>
            </a:pPr>
            <a:r>
              <a:rPr lang="zh-CN" altLang="en-US" sz="3333">
                <a:latin typeface="Times New Roman" panose="02020603050405020304" pitchFamily="18" charset="0"/>
                <a:ea typeface="华文楷体" panose="02010600040101010101" pitchFamily="2" charset="-122"/>
                <a:cs typeface="Times New Roman" panose="02020603050405020304" pitchFamily="18" charset="0"/>
              </a:rPr>
              <a:t>循环不变计算的检测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882691">
                                            <p:txEl>
                                              <p:pRg st="0" end="0"/>
                                            </p:txEl>
                                          </p:spTgt>
                                        </p:tgtEl>
                                        <p:attrNameLst>
                                          <p:attrName>style.visibility</p:attrName>
                                        </p:attrNameLst>
                                      </p:cBhvr>
                                      <p:to>
                                        <p:strVal val="visible"/>
                                      </p:to>
                                    </p:set>
                                    <p:anim calcmode="lin" valueType="num">
                                      <p:cBhvr>
                                        <p:cTn id="7" dur="500" fill="hold"/>
                                        <p:tgtEl>
                                          <p:spTgt spid="88269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8269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826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a:extLst>
              <a:ext uri="{FF2B5EF4-FFF2-40B4-BE49-F238E27FC236}">
                <a16:creationId xmlns:a16="http://schemas.microsoft.com/office/drawing/2014/main" id="{FC280BEF-4085-CE94-FF35-3866915E7350}"/>
              </a:ext>
            </a:extLst>
          </p:cNvPr>
          <p:cNvSpPr>
            <a:spLocks noGrp="1" noChangeArrowheads="1"/>
          </p:cNvSpPr>
          <p:nvPr>
            <p:ph idx="1"/>
          </p:nvPr>
        </p:nvSpPr>
        <p:spPr bwMode="auto">
          <a:xfrm>
            <a:off x="804334" y="2372784"/>
            <a:ext cx="10761133" cy="228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ClrTx/>
              <a:buFont typeface="Wingdings" panose="05000000000000000000" pitchFamily="2" charset="2"/>
              <a:buChar char="Ø"/>
            </a:pPr>
            <a:r>
              <a:rPr lang="zh-CN" altLang="en-US" sz="3333" b="1">
                <a:cs typeface="Times New Roman" panose="02020603050405020304" pitchFamily="18" charset="0"/>
              </a:rPr>
              <a:t>定值</a:t>
            </a:r>
            <a:r>
              <a:rPr lang="en-US" altLang="zh-CN" sz="3333" b="1" i="1">
                <a:ea typeface="楷体_GB2312" pitchFamily="49" charset="-122"/>
                <a:cs typeface="Times New Roman" panose="02020603050405020304" pitchFamily="18" charset="0"/>
              </a:rPr>
              <a:t>d</a:t>
            </a:r>
            <a:r>
              <a:rPr lang="en-US" altLang="zh-CN" sz="3333" b="1">
                <a:ea typeface="楷体_GB2312" pitchFamily="49" charset="-122"/>
                <a:cs typeface="Times New Roman" panose="02020603050405020304" pitchFamily="18" charset="0"/>
              </a:rPr>
              <a:t>: </a:t>
            </a:r>
            <a:r>
              <a:rPr lang="en-US" altLang="zh-CN" sz="3333" b="1" i="1">
                <a:ea typeface="楷体_GB2312" pitchFamily="49" charset="-122"/>
                <a:cs typeface="Times New Roman" panose="02020603050405020304" pitchFamily="18" charset="0"/>
              </a:rPr>
              <a:t>u</a:t>
            </a:r>
            <a:r>
              <a:rPr lang="en-US" altLang="zh-CN" sz="3333" b="1">
                <a:ea typeface="楷体_GB2312" pitchFamily="49" charset="-122"/>
                <a:cs typeface="Times New Roman" panose="02020603050405020304" pitchFamily="18" charset="0"/>
              </a:rPr>
              <a:t> = </a:t>
            </a:r>
            <a:r>
              <a:rPr lang="en-US" altLang="zh-CN" sz="3333" b="1" i="1">
                <a:ea typeface="楷体_GB2312" pitchFamily="49" charset="-122"/>
                <a:cs typeface="Times New Roman" panose="02020603050405020304" pitchFamily="18" charset="0"/>
              </a:rPr>
              <a:t>v</a:t>
            </a:r>
            <a:r>
              <a:rPr lang="en-US" altLang="zh-CN" sz="3333" b="1">
                <a:ea typeface="楷体_GB2312" pitchFamily="49" charset="-122"/>
                <a:cs typeface="Times New Roman" panose="02020603050405020304" pitchFamily="18" charset="0"/>
              </a:rPr>
              <a:t> + </a:t>
            </a:r>
            <a:r>
              <a:rPr lang="en-US" altLang="zh-CN" sz="3333" b="1" i="1">
                <a:ea typeface="楷体_GB2312" pitchFamily="49" charset="-122"/>
                <a:cs typeface="Times New Roman" panose="02020603050405020304" pitchFamily="18" charset="0"/>
              </a:rPr>
              <a:t>w</a:t>
            </a:r>
          </a:p>
          <a:p>
            <a:pPr lvl="1" eaLnBrk="1" hangingPunct="1">
              <a:buClrTx/>
              <a:buFont typeface="Wingdings" panose="05000000000000000000" pitchFamily="2" charset="2"/>
              <a:buChar char="Ø"/>
            </a:pPr>
            <a:r>
              <a:rPr lang="zh-CN" altLang="en-US" sz="3333" b="1">
                <a:solidFill>
                  <a:schemeClr val="tx1"/>
                </a:solidFill>
                <a:cs typeface="Times New Roman" panose="02020603050405020304" pitchFamily="18" charset="0"/>
              </a:rPr>
              <a:t>该语句“</a:t>
            </a:r>
            <a:r>
              <a:rPr lang="zh-CN" altLang="en-US" sz="3333" b="1">
                <a:solidFill>
                  <a:srgbClr val="FF0000"/>
                </a:solidFill>
                <a:cs typeface="Times New Roman" panose="02020603050405020304" pitchFamily="18" charset="0"/>
              </a:rPr>
              <a:t>生成</a:t>
            </a:r>
            <a:r>
              <a:rPr lang="zh-CN" altLang="en-US" sz="3333" b="1">
                <a:solidFill>
                  <a:schemeClr val="tx1"/>
                </a:solidFill>
                <a:cs typeface="Times New Roman" panose="02020603050405020304" pitchFamily="18" charset="0"/>
              </a:rPr>
              <a:t>”了一个对变量</a:t>
            </a:r>
            <a:r>
              <a:rPr lang="en-US" altLang="zh-CN" sz="3333" b="1" i="1">
                <a:solidFill>
                  <a:schemeClr val="tx1"/>
                </a:solidFill>
                <a:cs typeface="Times New Roman" panose="02020603050405020304" pitchFamily="18" charset="0"/>
              </a:rPr>
              <a:t>u</a:t>
            </a:r>
            <a:r>
              <a:rPr lang="zh-CN" altLang="en-US" sz="3333" b="1">
                <a:solidFill>
                  <a:schemeClr val="tx1"/>
                </a:solidFill>
                <a:cs typeface="Times New Roman" panose="02020603050405020304" pitchFamily="18" charset="0"/>
              </a:rPr>
              <a:t>的定值</a:t>
            </a:r>
            <a:r>
              <a:rPr lang="en-US" altLang="zh-CN" sz="3333" b="1" i="1">
                <a:solidFill>
                  <a:schemeClr val="tx1"/>
                </a:solidFill>
                <a:cs typeface="Times New Roman" panose="02020603050405020304" pitchFamily="18" charset="0"/>
              </a:rPr>
              <a:t>d</a:t>
            </a:r>
            <a:r>
              <a:rPr lang="zh-CN" altLang="en-US" sz="3333" b="1">
                <a:solidFill>
                  <a:schemeClr val="tx1"/>
                </a:solidFill>
                <a:cs typeface="Times New Roman" panose="02020603050405020304" pitchFamily="18" charset="0"/>
              </a:rPr>
              <a:t>，并“</a:t>
            </a:r>
            <a:r>
              <a:rPr lang="zh-CN" altLang="en-US" sz="3333" b="1">
                <a:solidFill>
                  <a:srgbClr val="FF0000"/>
                </a:solidFill>
                <a:cs typeface="Times New Roman" panose="02020603050405020304" pitchFamily="18" charset="0"/>
              </a:rPr>
              <a:t>杀死</a:t>
            </a:r>
            <a:r>
              <a:rPr lang="zh-CN" altLang="en-US" sz="3333" b="1">
                <a:solidFill>
                  <a:schemeClr val="tx1"/>
                </a:solidFill>
                <a:cs typeface="Times New Roman" panose="02020603050405020304" pitchFamily="18" charset="0"/>
              </a:rPr>
              <a:t>”了程序中其它对</a:t>
            </a:r>
            <a:r>
              <a:rPr lang="en-US" altLang="zh-CN" sz="3333" b="1" i="1">
                <a:solidFill>
                  <a:schemeClr val="tx1"/>
                </a:solidFill>
                <a:cs typeface="Times New Roman" panose="02020603050405020304" pitchFamily="18" charset="0"/>
              </a:rPr>
              <a:t>u</a:t>
            </a:r>
            <a:r>
              <a:rPr lang="zh-CN" altLang="en-US" sz="3333" b="1">
                <a:solidFill>
                  <a:schemeClr val="tx1"/>
                </a:solidFill>
                <a:cs typeface="Times New Roman" panose="02020603050405020304" pitchFamily="18" charset="0"/>
              </a:rPr>
              <a:t>的定值</a:t>
            </a:r>
            <a:endParaRPr lang="en-US" altLang="zh-CN" sz="3333" b="1">
              <a:solidFill>
                <a:schemeClr val="tx1"/>
              </a:solidFill>
              <a:cs typeface="Times New Roman" panose="02020603050405020304" pitchFamily="18" charset="0"/>
            </a:endParaRPr>
          </a:p>
          <a:p>
            <a:pPr lvl="1" eaLnBrk="1" hangingPunct="1"/>
            <a:endParaRPr lang="zh-CN" altLang="en-US" sz="3333" b="1">
              <a:solidFill>
                <a:schemeClr val="tx1"/>
              </a:solidFill>
              <a:latin typeface="楷体_GB2312" pitchFamily="49" charset="-122"/>
              <a:ea typeface="楷体_GB2312" pitchFamily="49" charset="-122"/>
            </a:endParaRPr>
          </a:p>
        </p:txBody>
      </p:sp>
      <p:sp>
        <p:nvSpPr>
          <p:cNvPr id="31747" name="Rectangle 2">
            <a:extLst>
              <a:ext uri="{FF2B5EF4-FFF2-40B4-BE49-F238E27FC236}">
                <a16:creationId xmlns:a16="http://schemas.microsoft.com/office/drawing/2014/main" id="{194637B5-0BCF-9E2A-234B-0362C2F80024}"/>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“生成”与“杀死”定值</a:t>
            </a:r>
            <a:endParaRPr lang="zh-CN" altLang="en-US" sz="4000" i="1">
              <a:solidFill>
                <a:schemeClr val="tx1"/>
              </a:solidFill>
              <a:cs typeface="Times New Roman" panose="02020603050405020304" pitchFamily="18" charset="0"/>
            </a:endParaRPr>
          </a:p>
        </p:txBody>
      </p:sp>
      <p:sp>
        <p:nvSpPr>
          <p:cNvPr id="5" name="AutoShape 4">
            <a:extLst>
              <a:ext uri="{FF2B5EF4-FFF2-40B4-BE49-F238E27FC236}">
                <a16:creationId xmlns:a16="http://schemas.microsoft.com/office/drawing/2014/main" id="{B6377335-9797-0F56-B2B1-1842B52F7924}"/>
              </a:ext>
            </a:extLst>
          </p:cNvPr>
          <p:cNvSpPr>
            <a:spLocks/>
          </p:cNvSpPr>
          <p:nvPr/>
        </p:nvSpPr>
        <p:spPr bwMode="auto">
          <a:xfrm>
            <a:off x="4656667" y="1176867"/>
            <a:ext cx="4191000" cy="1047751"/>
          </a:xfrm>
          <a:prstGeom prst="borderCallout2">
            <a:avLst>
              <a:gd name="adj1" fmla="val 28302"/>
              <a:gd name="adj2" fmla="val -464"/>
              <a:gd name="adj3" fmla="val 29774"/>
              <a:gd name="adj4" fmla="val -8782"/>
              <a:gd name="adj5" fmla="val 127727"/>
              <a:gd name="adj6" fmla="val -23441"/>
            </a:avLst>
          </a:prstGeom>
          <a:solidFill>
            <a:schemeClr val="accent2">
              <a:lumMod val="40000"/>
              <a:lumOff val="60000"/>
            </a:schemeClr>
          </a:solidFill>
          <a:ln w="9525">
            <a:solidFill>
              <a:schemeClr val="tx1"/>
            </a:solidFill>
            <a:miter lim="800000"/>
            <a:headEnd/>
            <a:tailEnd/>
          </a:ln>
        </p:spPr>
        <p:txBody>
          <a:bodyPr lIns="91440" tIns="45720" rIns="91440" bIns="45720"/>
          <a:lstStyle/>
          <a:p>
            <a:pPr eaLnBrk="1" hangingPunct="1">
              <a:defRPr/>
            </a:pPr>
            <a:r>
              <a:rPr lang="zh-CN" altLang="en-US" sz="2933" dirty="0">
                <a:latin typeface="楷体" pitchFamily="49" charset="-122"/>
                <a:ea typeface="楷体" pitchFamily="49" charset="-122"/>
              </a:rPr>
              <a:t>这里，</a:t>
            </a:r>
            <a:r>
              <a:rPr lang="en-US" altLang="zh-CN" sz="2933" dirty="0">
                <a:latin typeface="楷体" pitchFamily="49" charset="-122"/>
                <a:ea typeface="楷体" pitchFamily="49" charset="-122"/>
              </a:rPr>
              <a:t>“+” </a:t>
            </a:r>
            <a:r>
              <a:rPr lang="zh-CN" altLang="en-US" sz="2933" dirty="0">
                <a:latin typeface="楷体" pitchFamily="49" charset="-122"/>
                <a:ea typeface="楷体" pitchFamily="49" charset="-122"/>
              </a:rPr>
              <a:t>代表一个一般性的</a:t>
            </a:r>
            <a:r>
              <a:rPr lang="zh-CN" altLang="en-US" sz="2933" dirty="0">
                <a:solidFill>
                  <a:srgbClr val="0000FF"/>
                </a:solidFill>
                <a:latin typeface="楷体" pitchFamily="49" charset="-122"/>
                <a:ea typeface="楷体" pitchFamily="49" charset="-122"/>
              </a:rPr>
              <a:t>二元运算符</a:t>
            </a:r>
            <a:endParaRPr lang="en-US" altLang="zh-CN" sz="2933" dirty="0">
              <a:solidFill>
                <a:srgbClr val="0000FF"/>
              </a:solidFill>
              <a:latin typeface="楷体" pitchFamily="49" charset="-122"/>
              <a:ea typeface="楷体" pitchFamily="49"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19" name="Rectangle 3">
            <a:extLst>
              <a:ext uri="{FF2B5EF4-FFF2-40B4-BE49-F238E27FC236}">
                <a16:creationId xmlns:a16="http://schemas.microsoft.com/office/drawing/2014/main" id="{5FB38A80-F248-4F14-1CF3-17F84F8626DA}"/>
              </a:ext>
            </a:extLst>
          </p:cNvPr>
          <p:cNvSpPr>
            <a:spLocks noGrp="1" noChangeArrowheads="1"/>
          </p:cNvSpPr>
          <p:nvPr>
            <p:ph idx="1"/>
          </p:nvPr>
        </p:nvSpPr>
        <p:spPr bwMode="auto">
          <a:xfrm>
            <a:off x="571501" y="1143000"/>
            <a:ext cx="11620500" cy="4301067"/>
          </a:xfrm>
        </p:spPr>
        <p:txBody>
          <a:bodyPr vert="horz" wrap="square" numCol="1" anchor="t" anchorCtr="0" compatLnSpc="1">
            <a:prstTxWarp prst="textNoShape">
              <a:avLst/>
            </a:prstTxWarp>
          </a:bodyPr>
          <a:lstStyle/>
          <a:p>
            <a:pPr>
              <a:lnSpc>
                <a:spcPts val="4267"/>
              </a:lnSpc>
              <a:buClrTx/>
              <a:buFont typeface="Wingdings" panose="05000000000000000000" pitchFamily="2" charset="2"/>
              <a:buChar char="Ø"/>
              <a:defRPr/>
            </a:pPr>
            <a:r>
              <a:rPr lang="en-US" altLang="zh-CN" sz="3333" b="1" i="1" dirty="0" err="1">
                <a:ea typeface="楷体_GB2312"/>
                <a:cs typeface="Times New Roman" panose="02020603050405020304" pitchFamily="18" charset="0"/>
              </a:rPr>
              <a:t>f</a:t>
            </a:r>
            <a:r>
              <a:rPr lang="en-US" altLang="zh-CN" sz="3333" b="1" i="1" baseline="-30000" dirty="0" err="1">
                <a:cs typeface="Times New Roman" panose="02020603050405020304" pitchFamily="18" charset="0"/>
              </a:rPr>
              <a:t>d</a:t>
            </a:r>
            <a:r>
              <a:rPr lang="zh-CN" altLang="en-US" sz="3333" b="1" dirty="0">
                <a:cs typeface="Times New Roman" panose="02020603050405020304" pitchFamily="18" charset="0"/>
              </a:rPr>
              <a:t>：定值</a:t>
            </a:r>
            <a:r>
              <a:rPr lang="en-US" altLang="zh-CN" sz="3333" b="1" i="1" dirty="0">
                <a:cs typeface="Times New Roman" panose="02020603050405020304" pitchFamily="18" charset="0"/>
              </a:rPr>
              <a:t>d</a:t>
            </a:r>
            <a:r>
              <a:rPr lang="en-US" altLang="zh-CN" sz="3333" b="1" dirty="0">
                <a:ea typeface="楷体_GB2312"/>
                <a:cs typeface="Times New Roman" panose="02020603050405020304" pitchFamily="18" charset="0"/>
              </a:rPr>
              <a:t>: </a:t>
            </a:r>
            <a:r>
              <a:rPr lang="en-US" altLang="zh-CN" sz="3333" b="1" i="1" dirty="0">
                <a:ea typeface="楷体_GB2312"/>
                <a:cs typeface="Times New Roman" panose="02020603050405020304" pitchFamily="18" charset="0"/>
              </a:rPr>
              <a:t>u = v + w</a:t>
            </a:r>
            <a:r>
              <a:rPr lang="zh-CN" altLang="en-US" sz="3333" b="1" dirty="0">
                <a:cs typeface="Times New Roman" panose="02020603050405020304" pitchFamily="18" charset="0"/>
              </a:rPr>
              <a:t>的传递函数</a:t>
            </a:r>
            <a:endParaRPr lang="en-US" altLang="zh-CN" sz="3333" b="1" i="1" dirty="0">
              <a:cs typeface="Times New Roman" panose="02020603050405020304" pitchFamily="18" charset="0"/>
            </a:endParaRPr>
          </a:p>
          <a:p>
            <a:pPr lvl="1">
              <a:lnSpc>
                <a:spcPts val="4267"/>
              </a:lnSpc>
              <a:buClrTx/>
              <a:buFont typeface="Wingdings" panose="05000000000000000000" pitchFamily="2" charset="2"/>
              <a:buChar char="Ø"/>
              <a:defRPr/>
            </a:pPr>
            <a:r>
              <a:rPr lang="en-US" altLang="zh-CN" b="1" i="1" dirty="0" err="1">
                <a:solidFill>
                  <a:schemeClr val="tx1"/>
                </a:solidFill>
                <a:ea typeface="楷体_GB2312"/>
                <a:cs typeface="Times New Roman" panose="02020603050405020304" pitchFamily="18" charset="0"/>
              </a:rPr>
              <a:t>f</a:t>
            </a:r>
            <a:r>
              <a:rPr lang="en-US" altLang="zh-CN" b="1" i="1" baseline="-30000" dirty="0" err="1">
                <a:solidFill>
                  <a:schemeClr val="tx1"/>
                </a:solidFill>
                <a:cs typeface="Times New Roman" panose="02020603050405020304" pitchFamily="18" charset="0"/>
              </a:rPr>
              <a:t>d</a:t>
            </a:r>
            <a:r>
              <a:rPr lang="en-US" altLang="zh-CN" b="1" i="1" baseline="-30000" dirty="0">
                <a:solidFill>
                  <a:schemeClr val="tx1"/>
                </a:solidFill>
                <a:cs typeface="Times New Roman" panose="02020603050405020304" pitchFamily="18" charset="0"/>
              </a:rPr>
              <a:t> </a:t>
            </a:r>
            <a:r>
              <a:rPr lang="en-US" altLang="zh-CN" b="1" dirty="0">
                <a:solidFill>
                  <a:schemeClr val="tx1"/>
                </a:solidFill>
                <a:ea typeface="楷体_GB2312"/>
                <a:cs typeface="Times New Roman" panose="02020603050405020304" pitchFamily="18" charset="0"/>
              </a:rPr>
              <a:t>(</a:t>
            </a:r>
            <a:r>
              <a:rPr lang="en-US" altLang="zh-CN" b="1" i="1" dirty="0">
                <a:solidFill>
                  <a:schemeClr val="tx1"/>
                </a:solidFill>
                <a:ea typeface="楷体_GB2312"/>
                <a:cs typeface="Times New Roman" panose="02020603050405020304" pitchFamily="18" charset="0"/>
              </a:rPr>
              <a:t>x</a:t>
            </a:r>
            <a:r>
              <a:rPr lang="en-US" altLang="zh-CN" b="1" dirty="0">
                <a:solidFill>
                  <a:schemeClr val="tx1"/>
                </a:solidFill>
                <a:cs typeface="Times New Roman" panose="02020603050405020304" pitchFamily="18" charset="0"/>
              </a:rPr>
              <a:t>) </a:t>
            </a:r>
            <a:r>
              <a:rPr lang="en-US" altLang="zh-CN" b="1" dirty="0">
                <a:solidFill>
                  <a:schemeClr val="tx1"/>
                </a:solidFill>
                <a:ea typeface="楷体_GB2312"/>
                <a:cs typeface="Times New Roman" panose="02020603050405020304" pitchFamily="18" charset="0"/>
              </a:rPr>
              <a:t>= </a:t>
            </a:r>
            <a:r>
              <a:rPr lang="en-US" altLang="zh-CN" b="1" i="1" dirty="0" err="1">
                <a:solidFill>
                  <a:schemeClr val="tx1"/>
                </a:solidFill>
                <a:ea typeface="楷体_GB2312"/>
                <a:cs typeface="Times New Roman" panose="02020603050405020304" pitchFamily="18" charset="0"/>
              </a:rPr>
              <a:t>gen</a:t>
            </a:r>
            <a:r>
              <a:rPr lang="en-US" altLang="zh-CN" b="1" i="1" baseline="-30000" dirty="0" err="1">
                <a:solidFill>
                  <a:schemeClr val="tx1"/>
                </a:solidFill>
                <a:cs typeface="Times New Roman" panose="02020603050405020304" pitchFamily="18" charset="0"/>
              </a:rPr>
              <a:t>d</a:t>
            </a:r>
            <a:r>
              <a:rPr lang="en-US" altLang="zh-CN" b="1" i="1" baseline="-30000" dirty="0">
                <a:solidFill>
                  <a:schemeClr val="tx1"/>
                </a:solidFill>
                <a:cs typeface="Times New Roman" panose="02020603050405020304" pitchFamily="18" charset="0"/>
              </a:rPr>
              <a:t> </a:t>
            </a:r>
            <a:r>
              <a:rPr lang="en-US" altLang="zh-CN" b="1" dirty="0">
                <a:solidFill>
                  <a:schemeClr val="tx1"/>
                </a:solidFill>
                <a:cs typeface="Times New Roman" panose="02020603050405020304" pitchFamily="18" charset="0"/>
              </a:rPr>
              <a:t>∪(</a:t>
            </a:r>
            <a:r>
              <a:rPr lang="en-US" altLang="zh-CN" b="1" i="1" dirty="0">
                <a:solidFill>
                  <a:schemeClr val="tx1"/>
                </a:solidFill>
                <a:ea typeface="楷体_GB2312"/>
                <a:cs typeface="Times New Roman" panose="02020603050405020304" pitchFamily="18" charset="0"/>
              </a:rPr>
              <a:t>x-</a:t>
            </a:r>
            <a:r>
              <a:rPr lang="en-US" altLang="zh-CN" b="1" i="1" dirty="0" err="1">
                <a:solidFill>
                  <a:schemeClr val="tx1"/>
                </a:solidFill>
                <a:ea typeface="楷体_GB2312"/>
                <a:cs typeface="Times New Roman" panose="02020603050405020304" pitchFamily="18" charset="0"/>
              </a:rPr>
              <a:t>kill</a:t>
            </a:r>
            <a:r>
              <a:rPr lang="en-US" altLang="zh-CN" b="1" i="1" baseline="-30000" dirty="0" err="1">
                <a:solidFill>
                  <a:schemeClr val="tx1"/>
                </a:solidFill>
                <a:cs typeface="Times New Roman" panose="02020603050405020304" pitchFamily="18" charset="0"/>
              </a:rPr>
              <a:t>d</a:t>
            </a:r>
            <a:r>
              <a:rPr lang="en-US" altLang="zh-CN" b="1" i="1" baseline="-30000" dirty="0">
                <a:solidFill>
                  <a:schemeClr val="tx1"/>
                </a:solidFill>
                <a:cs typeface="Times New Roman" panose="02020603050405020304" pitchFamily="18" charset="0"/>
              </a:rPr>
              <a:t> </a:t>
            </a:r>
            <a:r>
              <a:rPr lang="en-US" altLang="zh-CN" b="1" dirty="0">
                <a:solidFill>
                  <a:schemeClr val="tx1"/>
                </a:solidFill>
                <a:cs typeface="Times New Roman" panose="02020603050405020304" pitchFamily="18" charset="0"/>
              </a:rPr>
              <a:t>)</a:t>
            </a:r>
          </a:p>
          <a:p>
            <a:pPr lvl="2">
              <a:lnSpc>
                <a:spcPts val="4267"/>
              </a:lnSpc>
              <a:buClrTx/>
              <a:buFont typeface="Wingdings" panose="05000000000000000000" pitchFamily="2" charset="2"/>
              <a:buChar char="Ø"/>
              <a:defRPr/>
            </a:pPr>
            <a:r>
              <a:rPr lang="en-US" altLang="zh-CN" sz="2933" b="1" i="1" dirty="0" err="1">
                <a:ea typeface="楷体_GB2312"/>
                <a:cs typeface="Times New Roman" panose="02020603050405020304" pitchFamily="18" charset="0"/>
              </a:rPr>
              <a:t>gen</a:t>
            </a:r>
            <a:r>
              <a:rPr lang="en-US" altLang="zh-CN" sz="2933" b="1" i="1" baseline="-30000" dirty="0" err="1">
                <a:cs typeface="Times New Roman" panose="02020603050405020304" pitchFamily="18" charset="0"/>
              </a:rPr>
              <a:t>d</a:t>
            </a:r>
            <a:r>
              <a:rPr lang="en-US" altLang="zh-CN" sz="2933" b="1" i="1" baseline="-30000" dirty="0">
                <a:cs typeface="Times New Roman" panose="02020603050405020304" pitchFamily="18" charset="0"/>
              </a:rPr>
              <a:t> </a:t>
            </a:r>
            <a:r>
              <a:rPr lang="zh-CN" altLang="en-US" sz="2933" b="1" dirty="0">
                <a:ea typeface="楷体_GB2312"/>
                <a:cs typeface="Times New Roman" panose="02020603050405020304" pitchFamily="18" charset="0"/>
              </a:rPr>
              <a:t>：</a:t>
            </a:r>
            <a:r>
              <a:rPr lang="zh-CN" altLang="en-US" sz="2933" b="1" dirty="0">
                <a:cs typeface="Times New Roman" panose="02020603050405020304" pitchFamily="18" charset="0"/>
              </a:rPr>
              <a:t>由语句</a:t>
            </a:r>
            <a:r>
              <a:rPr lang="en-US" altLang="zh-CN" sz="2933" b="1" i="1" dirty="0">
                <a:ea typeface="楷体_GB2312"/>
                <a:cs typeface="Times New Roman" panose="02020603050405020304" pitchFamily="18" charset="0"/>
              </a:rPr>
              <a:t>d</a:t>
            </a:r>
            <a:r>
              <a:rPr lang="zh-CN" altLang="en-US" sz="2933" b="1" dirty="0">
                <a:cs typeface="Times New Roman" panose="02020603050405020304" pitchFamily="18" charset="0"/>
              </a:rPr>
              <a:t>生成的定值的集合</a:t>
            </a:r>
            <a:r>
              <a:rPr lang="en-US" altLang="zh-CN" sz="2933" b="1" dirty="0">
                <a:cs typeface="Times New Roman" panose="02020603050405020304" pitchFamily="18" charset="0"/>
              </a:rPr>
              <a:t>	</a:t>
            </a:r>
            <a:r>
              <a:rPr lang="en-US" altLang="zh-CN" sz="2933" b="1" i="1" dirty="0" err="1">
                <a:solidFill>
                  <a:schemeClr val="tx2">
                    <a:lumMod val="60000"/>
                    <a:lumOff val="40000"/>
                  </a:schemeClr>
                </a:solidFill>
                <a:ea typeface="楷体_GB2312"/>
                <a:cs typeface="Times New Roman" panose="02020603050405020304" pitchFamily="18" charset="0"/>
              </a:rPr>
              <a:t>gen</a:t>
            </a:r>
            <a:r>
              <a:rPr lang="en-US" altLang="zh-CN" sz="2933" b="1" i="1" baseline="-30000" dirty="0" err="1">
                <a:solidFill>
                  <a:schemeClr val="tx2">
                    <a:lumMod val="60000"/>
                    <a:lumOff val="40000"/>
                  </a:schemeClr>
                </a:solidFill>
                <a:cs typeface="Times New Roman" panose="02020603050405020304" pitchFamily="18" charset="0"/>
              </a:rPr>
              <a:t>d</a:t>
            </a:r>
            <a:r>
              <a:rPr lang="en-US" altLang="zh-CN" sz="2933" b="1" i="1" baseline="-30000" dirty="0">
                <a:solidFill>
                  <a:schemeClr val="tx2">
                    <a:lumMod val="60000"/>
                    <a:lumOff val="40000"/>
                  </a:schemeClr>
                </a:solidFill>
                <a:cs typeface="Times New Roman" panose="02020603050405020304" pitchFamily="18" charset="0"/>
              </a:rPr>
              <a:t>  </a:t>
            </a:r>
            <a:r>
              <a:rPr lang="en-US" altLang="zh-CN" sz="2933" b="1" dirty="0">
                <a:solidFill>
                  <a:schemeClr val="tx2">
                    <a:lumMod val="60000"/>
                    <a:lumOff val="40000"/>
                  </a:schemeClr>
                </a:solidFill>
                <a:ea typeface="楷体_GB2312"/>
                <a:cs typeface="Times New Roman" panose="02020603050405020304" pitchFamily="18" charset="0"/>
              </a:rPr>
              <a:t>={</a:t>
            </a:r>
            <a:r>
              <a:rPr lang="en-US" altLang="zh-CN" sz="2933" b="1" i="1" dirty="0">
                <a:solidFill>
                  <a:schemeClr val="tx2">
                    <a:lumMod val="60000"/>
                    <a:lumOff val="40000"/>
                  </a:schemeClr>
                </a:solidFill>
                <a:ea typeface="楷体_GB2312"/>
                <a:cs typeface="Times New Roman" panose="02020603050405020304" pitchFamily="18" charset="0"/>
              </a:rPr>
              <a:t>d</a:t>
            </a:r>
            <a:r>
              <a:rPr lang="en-US" altLang="zh-CN" sz="2933" b="1" dirty="0">
                <a:solidFill>
                  <a:schemeClr val="tx2">
                    <a:lumMod val="60000"/>
                    <a:lumOff val="40000"/>
                  </a:schemeClr>
                </a:solidFill>
                <a:ea typeface="楷体_GB2312"/>
                <a:cs typeface="Times New Roman" panose="02020603050405020304" pitchFamily="18" charset="0"/>
              </a:rPr>
              <a:t>}</a:t>
            </a:r>
          </a:p>
          <a:p>
            <a:pPr lvl="2">
              <a:lnSpc>
                <a:spcPts val="4267"/>
              </a:lnSpc>
              <a:buClrTx/>
              <a:buFont typeface="Wingdings" panose="05000000000000000000" pitchFamily="2" charset="2"/>
              <a:buChar char="Ø"/>
              <a:defRPr/>
            </a:pPr>
            <a:r>
              <a:rPr lang="en-US" altLang="zh-CN" sz="2933" b="1" i="1" dirty="0" err="1">
                <a:ea typeface="楷体_GB2312"/>
                <a:cs typeface="Times New Roman" panose="02020603050405020304" pitchFamily="18" charset="0"/>
              </a:rPr>
              <a:t>kill</a:t>
            </a:r>
            <a:r>
              <a:rPr lang="en-US" altLang="zh-CN" sz="2933" b="1" i="1" baseline="-30000" dirty="0" err="1">
                <a:cs typeface="Times New Roman" panose="02020603050405020304" pitchFamily="18" charset="0"/>
              </a:rPr>
              <a:t>d</a:t>
            </a:r>
            <a:r>
              <a:rPr lang="en-US" altLang="zh-CN" sz="2933" b="1" i="1" baseline="-30000" dirty="0">
                <a:cs typeface="Times New Roman" panose="02020603050405020304" pitchFamily="18" charset="0"/>
              </a:rPr>
              <a:t> </a:t>
            </a:r>
            <a:r>
              <a:rPr lang="zh-CN" altLang="en-US" sz="2933" b="1" dirty="0">
                <a:ea typeface="楷体_GB2312"/>
                <a:cs typeface="Times New Roman" panose="02020603050405020304" pitchFamily="18" charset="0"/>
              </a:rPr>
              <a:t>：</a:t>
            </a:r>
            <a:r>
              <a:rPr lang="zh-CN" altLang="en-US" sz="2933" b="1" dirty="0">
                <a:cs typeface="Times New Roman" panose="02020603050405020304" pitchFamily="18" charset="0"/>
              </a:rPr>
              <a:t>由语句</a:t>
            </a:r>
            <a:r>
              <a:rPr lang="en-US" altLang="zh-CN" sz="2933" b="1" i="1" dirty="0">
                <a:ea typeface="楷体_GB2312"/>
                <a:cs typeface="Times New Roman" panose="02020603050405020304" pitchFamily="18" charset="0"/>
              </a:rPr>
              <a:t>d</a:t>
            </a:r>
            <a:r>
              <a:rPr lang="zh-CN" altLang="en-US" sz="2933" b="1" dirty="0">
                <a:cs typeface="Times New Roman" panose="02020603050405020304" pitchFamily="18" charset="0"/>
              </a:rPr>
              <a:t>杀死的定值的集合（程序中所有其它对</a:t>
            </a:r>
            <a:r>
              <a:rPr lang="en-US" altLang="zh-CN" sz="2933" b="1" i="1" dirty="0">
                <a:cs typeface="Times New Roman" panose="02020603050405020304" pitchFamily="18" charset="0"/>
              </a:rPr>
              <a:t>u</a:t>
            </a:r>
            <a:r>
              <a:rPr lang="zh-CN" altLang="en-US" sz="2933" b="1" dirty="0">
                <a:cs typeface="Times New Roman" panose="02020603050405020304" pitchFamily="18" charset="0"/>
              </a:rPr>
              <a:t>的定值）</a:t>
            </a:r>
            <a:endParaRPr lang="en-US" altLang="zh-CN" sz="2933" b="1" dirty="0">
              <a:cs typeface="Times New Roman" panose="02020603050405020304" pitchFamily="18" charset="0"/>
            </a:endParaRPr>
          </a:p>
          <a:p>
            <a:pPr lvl="2">
              <a:lnSpc>
                <a:spcPts val="4267"/>
              </a:lnSpc>
              <a:buClrTx/>
              <a:buFont typeface="Wingdings" panose="05000000000000000000" pitchFamily="2" charset="2"/>
              <a:buChar char="Ø"/>
              <a:defRPr/>
            </a:pPr>
            <a:endParaRPr lang="en-US" altLang="zh-CN" sz="2933" b="1" dirty="0">
              <a:cs typeface="Times New Roman" panose="02020603050405020304" pitchFamily="18" charset="0"/>
            </a:endParaRPr>
          </a:p>
        </p:txBody>
      </p:sp>
      <p:sp>
        <p:nvSpPr>
          <p:cNvPr id="33795" name="Rectangle 2">
            <a:extLst>
              <a:ext uri="{FF2B5EF4-FFF2-40B4-BE49-F238E27FC236}">
                <a16:creationId xmlns:a16="http://schemas.microsoft.com/office/drawing/2014/main" id="{ADF1391A-4560-A21B-08DB-F7F69E81264F}"/>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到达定值的传递函数</a:t>
            </a:r>
            <a:endParaRPr lang="en-US" altLang="zh-CN" sz="4000">
              <a:solidFill>
                <a:schemeClr val="tx1"/>
              </a:solidFill>
            </a:endParaRPr>
          </a:p>
        </p:txBody>
      </p:sp>
      <p:sp>
        <p:nvSpPr>
          <p:cNvPr id="1007620" name="AutoShape 4">
            <a:extLst>
              <a:ext uri="{FF2B5EF4-FFF2-40B4-BE49-F238E27FC236}">
                <a16:creationId xmlns:a16="http://schemas.microsoft.com/office/drawing/2014/main" id="{216FF36D-6C9D-16BC-4DD1-9F9804090E83}"/>
              </a:ext>
            </a:extLst>
          </p:cNvPr>
          <p:cNvSpPr>
            <a:spLocks/>
          </p:cNvSpPr>
          <p:nvPr/>
        </p:nvSpPr>
        <p:spPr bwMode="auto">
          <a:xfrm>
            <a:off x="5808134" y="1892300"/>
            <a:ext cx="2772833" cy="575733"/>
          </a:xfrm>
          <a:prstGeom prst="borderCallout2">
            <a:avLst>
              <a:gd name="adj1" fmla="val 42440"/>
              <a:gd name="adj2" fmla="val -914"/>
              <a:gd name="adj3" fmla="val 45121"/>
              <a:gd name="adj4" fmla="val -28618"/>
              <a:gd name="adj5" fmla="val 42185"/>
              <a:gd name="adj6" fmla="val -29334"/>
            </a:avLst>
          </a:prstGeom>
          <a:solidFill>
            <a:schemeClr val="accent2">
              <a:lumMod val="40000"/>
              <a:lumOff val="60000"/>
            </a:schemeClr>
          </a:solidFill>
          <a:ln w="9525">
            <a:solidFill>
              <a:schemeClr val="tx1"/>
            </a:solidFill>
            <a:miter lim="800000"/>
            <a:headEnd/>
            <a:tailEnd/>
          </a:ln>
        </p:spPr>
        <p:txBody>
          <a:bodyPr lIns="91440" tIns="45720" rIns="91440" bIns="45720"/>
          <a:lstStyle/>
          <a:p>
            <a:pPr eaLnBrk="1" hangingPunct="1">
              <a:defRPr/>
            </a:pPr>
            <a:r>
              <a:rPr lang="zh-CN" altLang="en-US" sz="2933" dirty="0">
                <a:latin typeface="楷体" pitchFamily="49" charset="-122"/>
                <a:ea typeface="楷体" pitchFamily="49" charset="-122"/>
                <a:cs typeface="Times New Roman" pitchFamily="18" charset="0"/>
              </a:rPr>
              <a:t>生成</a:t>
            </a:r>
            <a:r>
              <a:rPr lang="en-US" altLang="zh-CN" sz="2933" dirty="0">
                <a:latin typeface="楷体" pitchFamily="49" charset="-122"/>
                <a:ea typeface="楷体" pitchFamily="49" charset="-122"/>
                <a:cs typeface="Times New Roman" pitchFamily="18" charset="0"/>
              </a:rPr>
              <a:t>-</a:t>
            </a:r>
            <a:r>
              <a:rPr lang="zh-CN" altLang="en-US" sz="2933" dirty="0">
                <a:latin typeface="楷体" pitchFamily="49" charset="-122"/>
                <a:ea typeface="楷体" pitchFamily="49" charset="-122"/>
                <a:cs typeface="Times New Roman" pitchFamily="18" charset="0"/>
              </a:rPr>
              <a:t>杀死形式</a:t>
            </a:r>
            <a:endParaRPr lang="en-US" altLang="zh-CN" sz="2933" dirty="0">
              <a:latin typeface="楷体" pitchFamily="49" charset="-122"/>
              <a:ea typeface="楷体" pitchFamily="49"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007619">
                                            <p:txEl>
                                              <p:pRg st="0" end="0"/>
                                            </p:txEl>
                                          </p:spTgt>
                                        </p:tgtEl>
                                        <p:attrNameLst>
                                          <p:attrName>style.visibility</p:attrName>
                                        </p:attrNameLst>
                                      </p:cBhvr>
                                      <p:to>
                                        <p:strVal val="visible"/>
                                      </p:to>
                                    </p:set>
                                    <p:anim calcmode="lin" valueType="num">
                                      <p:cBhvr>
                                        <p:cTn id="7" dur="500" fill="hold"/>
                                        <p:tgtEl>
                                          <p:spTgt spid="10076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076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007619">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007619">
                                            <p:txEl>
                                              <p:pRg st="1" end="1"/>
                                            </p:txEl>
                                          </p:spTgt>
                                        </p:tgtEl>
                                        <p:attrNameLst>
                                          <p:attrName>style.visibility</p:attrName>
                                        </p:attrNameLst>
                                      </p:cBhvr>
                                      <p:to>
                                        <p:strVal val="visible"/>
                                      </p:to>
                                    </p:set>
                                    <p:anim calcmode="lin" valueType="num">
                                      <p:cBhvr>
                                        <p:cTn id="14" dur="500" fill="hold"/>
                                        <p:tgtEl>
                                          <p:spTgt spid="100761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00761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007619">
                                            <p:txEl>
                                              <p:pRg st="1" end="1"/>
                                            </p:txEl>
                                          </p:spTgt>
                                        </p:tgtEl>
                                      </p:cBhvr>
                                    </p:animEffect>
                                  </p:childTnLst>
                                </p:cTn>
                              </p:par>
                              <p:par>
                                <p:cTn id="17" presetID="53" presetClass="entr" presetSubtype="0" fill="hold" nodeType="withEffect">
                                  <p:stCondLst>
                                    <p:cond delay="0"/>
                                  </p:stCondLst>
                                  <p:childTnLst>
                                    <p:set>
                                      <p:cBhvr>
                                        <p:cTn id="18" dur="1" fill="hold">
                                          <p:stCondLst>
                                            <p:cond delay="0"/>
                                          </p:stCondLst>
                                        </p:cTn>
                                        <p:tgtEl>
                                          <p:spTgt spid="1007619">
                                            <p:txEl>
                                              <p:pRg st="2" end="2"/>
                                            </p:txEl>
                                          </p:spTgt>
                                        </p:tgtEl>
                                        <p:attrNameLst>
                                          <p:attrName>style.visibility</p:attrName>
                                        </p:attrNameLst>
                                      </p:cBhvr>
                                      <p:to>
                                        <p:strVal val="visible"/>
                                      </p:to>
                                    </p:set>
                                    <p:anim calcmode="lin" valueType="num">
                                      <p:cBhvr>
                                        <p:cTn id="19" dur="500" fill="hold"/>
                                        <p:tgtEl>
                                          <p:spTgt spid="100761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00761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007619">
                                            <p:txEl>
                                              <p:pRg st="2" end="2"/>
                                            </p:txEl>
                                          </p:spTgt>
                                        </p:tgtEl>
                                      </p:cBhvr>
                                    </p:animEffect>
                                  </p:childTnLst>
                                </p:cTn>
                              </p:par>
                              <p:par>
                                <p:cTn id="22" presetID="53" presetClass="entr" presetSubtype="0" fill="hold" nodeType="withEffect">
                                  <p:stCondLst>
                                    <p:cond delay="0"/>
                                  </p:stCondLst>
                                  <p:childTnLst>
                                    <p:set>
                                      <p:cBhvr>
                                        <p:cTn id="23" dur="1" fill="hold">
                                          <p:stCondLst>
                                            <p:cond delay="0"/>
                                          </p:stCondLst>
                                        </p:cTn>
                                        <p:tgtEl>
                                          <p:spTgt spid="1007619">
                                            <p:txEl>
                                              <p:pRg st="3" end="3"/>
                                            </p:txEl>
                                          </p:spTgt>
                                        </p:tgtEl>
                                        <p:attrNameLst>
                                          <p:attrName>style.visibility</p:attrName>
                                        </p:attrNameLst>
                                      </p:cBhvr>
                                      <p:to>
                                        <p:strVal val="visible"/>
                                      </p:to>
                                    </p:set>
                                    <p:anim calcmode="lin" valueType="num">
                                      <p:cBhvr>
                                        <p:cTn id="24" dur="500" fill="hold"/>
                                        <p:tgtEl>
                                          <p:spTgt spid="1007619">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1007619">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1007619">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0" fill="hold" nodeType="clickEffect">
                                  <p:stCondLst>
                                    <p:cond delay="0"/>
                                  </p:stCondLst>
                                  <p:childTnLst>
                                    <p:set>
                                      <p:cBhvr>
                                        <p:cTn id="30" dur="1" fill="hold">
                                          <p:stCondLst>
                                            <p:cond delay="0"/>
                                          </p:stCondLst>
                                        </p:cTn>
                                        <p:tgtEl>
                                          <p:spTgt spid="1007620"/>
                                        </p:tgtEl>
                                        <p:attrNameLst>
                                          <p:attrName>style.visibility</p:attrName>
                                        </p:attrNameLst>
                                      </p:cBhvr>
                                      <p:to>
                                        <p:strVal val="visible"/>
                                      </p:to>
                                    </p:set>
                                    <p:anim calcmode="lin" valueType="num">
                                      <p:cBhvr>
                                        <p:cTn id="31" dur="500" fill="hold"/>
                                        <p:tgtEl>
                                          <p:spTgt spid="1007620"/>
                                        </p:tgtEl>
                                        <p:attrNameLst>
                                          <p:attrName>ppt_w</p:attrName>
                                        </p:attrNameLst>
                                      </p:cBhvr>
                                      <p:tavLst>
                                        <p:tav tm="0">
                                          <p:val>
                                            <p:fltVal val="0"/>
                                          </p:val>
                                        </p:tav>
                                        <p:tav tm="100000">
                                          <p:val>
                                            <p:strVal val="#ppt_w"/>
                                          </p:val>
                                        </p:tav>
                                      </p:tavLst>
                                    </p:anim>
                                    <p:anim calcmode="lin" valueType="num">
                                      <p:cBhvr>
                                        <p:cTn id="32" dur="500" fill="hold"/>
                                        <p:tgtEl>
                                          <p:spTgt spid="1007620"/>
                                        </p:tgtEl>
                                        <p:attrNameLst>
                                          <p:attrName>ppt_h</p:attrName>
                                        </p:attrNameLst>
                                      </p:cBhvr>
                                      <p:tavLst>
                                        <p:tav tm="0">
                                          <p:val>
                                            <p:fltVal val="0"/>
                                          </p:val>
                                        </p:tav>
                                        <p:tav tm="100000">
                                          <p:val>
                                            <p:strVal val="#ppt_h"/>
                                          </p:val>
                                        </p:tav>
                                      </p:tavLst>
                                    </p:anim>
                                    <p:animEffect transition="in" filter="fade">
                                      <p:cBhvr>
                                        <p:cTn id="33" dur="500"/>
                                        <p:tgtEl>
                                          <p:spTgt spid="100762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3" presetClass="exit" presetSubtype="0" fill="hold" nodeType="clickEffect">
                                  <p:stCondLst>
                                    <p:cond delay="0"/>
                                  </p:stCondLst>
                                  <p:childTnLst>
                                    <p:anim calcmode="lin" valueType="num">
                                      <p:cBhvr>
                                        <p:cTn id="37" dur="500"/>
                                        <p:tgtEl>
                                          <p:spTgt spid="1007619">
                                            <p:txEl>
                                              <p:pRg st="2" end="2"/>
                                            </p:txEl>
                                          </p:spTgt>
                                        </p:tgtEl>
                                        <p:attrNameLst>
                                          <p:attrName>ppt_w</p:attrName>
                                        </p:attrNameLst>
                                      </p:cBhvr>
                                      <p:tavLst>
                                        <p:tav tm="0">
                                          <p:val>
                                            <p:strVal val="ppt_w"/>
                                          </p:val>
                                        </p:tav>
                                        <p:tav tm="100000">
                                          <p:val>
                                            <p:fltVal val="0"/>
                                          </p:val>
                                        </p:tav>
                                      </p:tavLst>
                                    </p:anim>
                                    <p:anim calcmode="lin" valueType="num">
                                      <p:cBhvr>
                                        <p:cTn id="38" dur="500"/>
                                        <p:tgtEl>
                                          <p:spTgt spid="1007619">
                                            <p:txEl>
                                              <p:pRg st="2" end="2"/>
                                            </p:txEl>
                                          </p:spTgt>
                                        </p:tgtEl>
                                        <p:attrNameLst>
                                          <p:attrName>ppt_h</p:attrName>
                                        </p:attrNameLst>
                                      </p:cBhvr>
                                      <p:tavLst>
                                        <p:tav tm="0">
                                          <p:val>
                                            <p:strVal val="ppt_h"/>
                                          </p:val>
                                        </p:tav>
                                        <p:tav tm="100000">
                                          <p:val>
                                            <p:fltVal val="0"/>
                                          </p:val>
                                        </p:tav>
                                      </p:tavLst>
                                    </p:anim>
                                    <p:animEffect transition="out" filter="fade">
                                      <p:cBhvr>
                                        <p:cTn id="39" dur="500"/>
                                        <p:tgtEl>
                                          <p:spTgt spid="1007619">
                                            <p:txEl>
                                              <p:pRg st="2" end="2"/>
                                            </p:txEl>
                                          </p:spTgt>
                                        </p:tgtEl>
                                      </p:cBhvr>
                                    </p:animEffect>
                                    <p:set>
                                      <p:cBhvr>
                                        <p:cTn id="40" dur="1" fill="hold">
                                          <p:stCondLst>
                                            <p:cond delay="499"/>
                                          </p:stCondLst>
                                        </p:cTn>
                                        <p:tgtEl>
                                          <p:spTgt spid="1007619">
                                            <p:txEl>
                                              <p:pRg st="2" end="2"/>
                                            </p:txEl>
                                          </p:spTgt>
                                        </p:tgtEl>
                                        <p:attrNameLst>
                                          <p:attrName>style.visibility</p:attrName>
                                        </p:attrNameLst>
                                      </p:cBhvr>
                                      <p:to>
                                        <p:strVal val="hidden"/>
                                      </p:to>
                                    </p:set>
                                  </p:childTnLst>
                                </p:cTn>
                              </p:par>
                              <p:par>
                                <p:cTn id="41" presetID="53" presetClass="exit" presetSubtype="0" fill="hold" nodeType="withEffect">
                                  <p:stCondLst>
                                    <p:cond delay="0"/>
                                  </p:stCondLst>
                                  <p:childTnLst>
                                    <p:anim calcmode="lin" valueType="num">
                                      <p:cBhvr>
                                        <p:cTn id="42" dur="500"/>
                                        <p:tgtEl>
                                          <p:spTgt spid="1007619">
                                            <p:txEl>
                                              <p:pRg st="3" end="3"/>
                                            </p:txEl>
                                          </p:spTgt>
                                        </p:tgtEl>
                                        <p:attrNameLst>
                                          <p:attrName>ppt_w</p:attrName>
                                        </p:attrNameLst>
                                      </p:cBhvr>
                                      <p:tavLst>
                                        <p:tav tm="0">
                                          <p:val>
                                            <p:strVal val="ppt_w"/>
                                          </p:val>
                                        </p:tav>
                                        <p:tav tm="100000">
                                          <p:val>
                                            <p:fltVal val="0"/>
                                          </p:val>
                                        </p:tav>
                                      </p:tavLst>
                                    </p:anim>
                                    <p:anim calcmode="lin" valueType="num">
                                      <p:cBhvr>
                                        <p:cTn id="43" dur="500"/>
                                        <p:tgtEl>
                                          <p:spTgt spid="1007619">
                                            <p:txEl>
                                              <p:pRg st="3" end="3"/>
                                            </p:txEl>
                                          </p:spTgt>
                                        </p:tgtEl>
                                        <p:attrNameLst>
                                          <p:attrName>ppt_h</p:attrName>
                                        </p:attrNameLst>
                                      </p:cBhvr>
                                      <p:tavLst>
                                        <p:tav tm="0">
                                          <p:val>
                                            <p:strVal val="ppt_h"/>
                                          </p:val>
                                        </p:tav>
                                        <p:tav tm="100000">
                                          <p:val>
                                            <p:fltVal val="0"/>
                                          </p:val>
                                        </p:tav>
                                      </p:tavLst>
                                    </p:anim>
                                    <p:animEffect transition="out" filter="fade">
                                      <p:cBhvr>
                                        <p:cTn id="44" dur="500"/>
                                        <p:tgtEl>
                                          <p:spTgt spid="1007619">
                                            <p:txEl>
                                              <p:pRg st="3" end="3"/>
                                            </p:txEl>
                                          </p:spTgt>
                                        </p:tgtEl>
                                      </p:cBhvr>
                                    </p:animEffect>
                                    <p:set>
                                      <p:cBhvr>
                                        <p:cTn id="45" dur="1" fill="hold">
                                          <p:stCondLst>
                                            <p:cond delay="499"/>
                                          </p:stCondLst>
                                        </p:cTn>
                                        <p:tgtEl>
                                          <p:spTgt spid="1007619">
                                            <p:txEl>
                                              <p:pRg st="3" end="3"/>
                                            </p:txEl>
                                          </p:spTgt>
                                        </p:tgtEl>
                                        <p:attrNameLst>
                                          <p:attrName>style.visibility</p:attrName>
                                        </p:attrNameLst>
                                      </p:cBhvr>
                                      <p:to>
                                        <p:strVal val="hidden"/>
                                      </p:to>
                                    </p:set>
                                  </p:childTnLst>
                                </p:cTn>
                              </p:par>
                              <p:par>
                                <p:cTn id="46" presetID="53" presetClass="exit" presetSubtype="0" fill="hold" nodeType="withEffect">
                                  <p:stCondLst>
                                    <p:cond delay="0"/>
                                  </p:stCondLst>
                                  <p:childTnLst>
                                    <p:anim calcmode="lin" valueType="num">
                                      <p:cBhvr>
                                        <p:cTn id="47" dur="500"/>
                                        <p:tgtEl>
                                          <p:spTgt spid="1007620"/>
                                        </p:tgtEl>
                                        <p:attrNameLst>
                                          <p:attrName>ppt_w</p:attrName>
                                        </p:attrNameLst>
                                      </p:cBhvr>
                                      <p:tavLst>
                                        <p:tav tm="0">
                                          <p:val>
                                            <p:strVal val="ppt_w"/>
                                          </p:val>
                                        </p:tav>
                                        <p:tav tm="100000">
                                          <p:val>
                                            <p:fltVal val="0"/>
                                          </p:val>
                                        </p:tav>
                                      </p:tavLst>
                                    </p:anim>
                                    <p:anim calcmode="lin" valueType="num">
                                      <p:cBhvr>
                                        <p:cTn id="48" dur="500"/>
                                        <p:tgtEl>
                                          <p:spTgt spid="1007620"/>
                                        </p:tgtEl>
                                        <p:attrNameLst>
                                          <p:attrName>ppt_h</p:attrName>
                                        </p:attrNameLst>
                                      </p:cBhvr>
                                      <p:tavLst>
                                        <p:tav tm="0">
                                          <p:val>
                                            <p:strVal val="ppt_h"/>
                                          </p:val>
                                        </p:tav>
                                        <p:tav tm="100000">
                                          <p:val>
                                            <p:fltVal val="0"/>
                                          </p:val>
                                        </p:tav>
                                      </p:tavLst>
                                    </p:anim>
                                    <p:animEffect transition="out" filter="fade">
                                      <p:cBhvr>
                                        <p:cTn id="49" dur="500"/>
                                        <p:tgtEl>
                                          <p:spTgt spid="1007620"/>
                                        </p:tgtEl>
                                      </p:cBhvr>
                                    </p:animEffect>
                                    <p:set>
                                      <p:cBhvr>
                                        <p:cTn id="50" dur="1" fill="hold">
                                          <p:stCondLst>
                                            <p:cond delay="499"/>
                                          </p:stCondLst>
                                        </p:cTn>
                                        <p:tgtEl>
                                          <p:spTgt spid="10076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7620" grpId="0" animBg="1"/>
      <p:bldP spid="1007620"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a:extLst>
              <a:ext uri="{FF2B5EF4-FFF2-40B4-BE49-F238E27FC236}">
                <a16:creationId xmlns:a16="http://schemas.microsoft.com/office/drawing/2014/main" id="{2C3FA1E8-1F4B-3DC7-1BA7-4E12CCC776E4}"/>
              </a:ext>
            </a:extLst>
          </p:cNvPr>
          <p:cNvSpPr>
            <a:spLocks noGrp="1" noChangeArrowheads="1"/>
          </p:cNvSpPr>
          <p:nvPr>
            <p:ph idx="1"/>
          </p:nvPr>
        </p:nvSpPr>
        <p:spPr bwMode="auto">
          <a:xfrm>
            <a:off x="571500" y="2381251"/>
            <a:ext cx="10856384"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ts val="4267"/>
              </a:lnSpc>
              <a:buClrTx/>
              <a:buFont typeface="Wingdings" panose="05000000000000000000" pitchFamily="2" charset="2"/>
              <a:buChar char="Ø"/>
            </a:pPr>
            <a:r>
              <a:rPr lang="en-US" altLang="zh-CN" sz="3333" b="1" i="1">
                <a:ea typeface="楷体_GB2312" pitchFamily="49" charset="-122"/>
                <a:cs typeface="Times New Roman" panose="02020603050405020304" pitchFamily="18" charset="0"/>
              </a:rPr>
              <a:t>f</a:t>
            </a:r>
            <a:r>
              <a:rPr lang="en-US" altLang="zh-CN" sz="3333" b="1" i="1" baseline="-30000">
                <a:cs typeface="Times New Roman" panose="02020603050405020304" pitchFamily="18" charset="0"/>
              </a:rPr>
              <a:t>B</a:t>
            </a:r>
            <a:r>
              <a:rPr lang="zh-CN" altLang="en-US" sz="3333" b="1">
                <a:cs typeface="Times New Roman" panose="02020603050405020304" pitchFamily="18" charset="0"/>
              </a:rPr>
              <a:t>：基本块</a:t>
            </a:r>
            <a:r>
              <a:rPr lang="en-US" altLang="zh-CN" sz="3333" b="1" i="1">
                <a:cs typeface="Times New Roman" panose="02020603050405020304" pitchFamily="18" charset="0"/>
              </a:rPr>
              <a:t>B</a:t>
            </a:r>
            <a:r>
              <a:rPr lang="zh-CN" altLang="en-US" sz="3333" b="1">
                <a:cs typeface="Times New Roman" panose="02020603050405020304" pitchFamily="18" charset="0"/>
              </a:rPr>
              <a:t>的传递函数</a:t>
            </a:r>
            <a:endParaRPr lang="en-US" altLang="zh-CN" sz="3333" b="1" i="1">
              <a:cs typeface="Times New Roman" panose="02020603050405020304" pitchFamily="18" charset="0"/>
            </a:endParaRPr>
          </a:p>
          <a:p>
            <a:pPr lvl="1">
              <a:lnSpc>
                <a:spcPts val="4267"/>
              </a:lnSpc>
              <a:buClrTx/>
              <a:buFont typeface="Wingdings" panose="05000000000000000000" pitchFamily="2" charset="2"/>
              <a:buChar char="Ø"/>
            </a:pPr>
            <a:r>
              <a:rPr lang="en-US" altLang="zh-CN" b="1" i="1">
                <a:solidFill>
                  <a:schemeClr val="tx1"/>
                </a:solidFill>
                <a:ea typeface="楷体_GB2312" pitchFamily="49" charset="-122"/>
                <a:cs typeface="Times New Roman" panose="02020603050405020304" pitchFamily="18" charset="0"/>
              </a:rPr>
              <a:t>f</a:t>
            </a:r>
            <a:r>
              <a:rPr lang="en-US" altLang="zh-CN" b="1" i="1" baseline="-30000">
                <a:solidFill>
                  <a:schemeClr val="tx1"/>
                </a:solidFill>
                <a:cs typeface="Times New Roman" panose="02020603050405020304" pitchFamily="18" charset="0"/>
              </a:rPr>
              <a:t>B </a:t>
            </a:r>
            <a:r>
              <a:rPr lang="en-US" altLang="zh-CN" b="1">
                <a:solidFill>
                  <a:schemeClr val="tx1"/>
                </a:solidFill>
                <a:ea typeface="楷体_GB2312" pitchFamily="49" charset="-122"/>
                <a:cs typeface="Times New Roman" panose="02020603050405020304" pitchFamily="18" charset="0"/>
              </a:rPr>
              <a:t>(</a:t>
            </a:r>
            <a:r>
              <a:rPr lang="en-US" altLang="zh-CN" b="1" i="1">
                <a:solidFill>
                  <a:schemeClr val="tx1"/>
                </a:solidFill>
                <a:ea typeface="楷体_GB2312" pitchFamily="49" charset="-122"/>
                <a:cs typeface="Times New Roman" panose="02020603050405020304" pitchFamily="18" charset="0"/>
              </a:rPr>
              <a:t>x</a:t>
            </a:r>
            <a:r>
              <a:rPr lang="en-US" altLang="zh-CN" b="1">
                <a:solidFill>
                  <a:schemeClr val="tx1"/>
                </a:solidFill>
                <a:ea typeface="楷体_GB2312" pitchFamily="49" charset="-122"/>
                <a:cs typeface="Times New Roman" panose="02020603050405020304" pitchFamily="18" charset="0"/>
              </a:rPr>
              <a:t>) = </a:t>
            </a:r>
            <a:r>
              <a:rPr lang="en-US" altLang="zh-CN" b="1" i="1">
                <a:solidFill>
                  <a:schemeClr val="tx1"/>
                </a:solidFill>
                <a:ea typeface="楷体_GB2312" pitchFamily="49" charset="-122"/>
                <a:cs typeface="Times New Roman" panose="02020603050405020304" pitchFamily="18" charset="0"/>
              </a:rPr>
              <a:t>gen</a:t>
            </a:r>
            <a:r>
              <a:rPr lang="en-US" altLang="zh-CN" b="1" i="1" baseline="-30000">
                <a:solidFill>
                  <a:schemeClr val="tx1"/>
                </a:solidFill>
                <a:cs typeface="Times New Roman" panose="02020603050405020304" pitchFamily="18" charset="0"/>
              </a:rPr>
              <a:t>B </a:t>
            </a:r>
            <a:r>
              <a:rPr lang="en-US" altLang="zh-CN" b="1">
                <a:solidFill>
                  <a:schemeClr val="tx1"/>
                </a:solidFill>
                <a:cs typeface="Times New Roman" panose="02020603050405020304" pitchFamily="18" charset="0"/>
              </a:rPr>
              <a:t>∪(</a:t>
            </a:r>
            <a:r>
              <a:rPr lang="en-US" altLang="zh-CN" b="1" i="1">
                <a:solidFill>
                  <a:schemeClr val="tx1"/>
                </a:solidFill>
                <a:ea typeface="楷体_GB2312" pitchFamily="49" charset="-122"/>
                <a:cs typeface="Times New Roman" panose="02020603050405020304" pitchFamily="18" charset="0"/>
              </a:rPr>
              <a:t>x-kill</a:t>
            </a:r>
            <a:r>
              <a:rPr lang="en-US" altLang="zh-CN" b="1" i="1" baseline="-30000">
                <a:solidFill>
                  <a:schemeClr val="tx1"/>
                </a:solidFill>
                <a:cs typeface="Times New Roman" panose="02020603050405020304" pitchFamily="18" charset="0"/>
              </a:rPr>
              <a:t>B </a:t>
            </a:r>
            <a:r>
              <a:rPr lang="en-US" altLang="zh-CN" b="1">
                <a:solidFill>
                  <a:schemeClr val="tx1"/>
                </a:solidFill>
                <a:cs typeface="Times New Roman" panose="02020603050405020304" pitchFamily="18" charset="0"/>
              </a:rPr>
              <a:t>)</a:t>
            </a:r>
            <a:r>
              <a:rPr lang="en-US" altLang="zh-CN" b="1">
                <a:solidFill>
                  <a:schemeClr val="tx1"/>
                </a:solidFill>
                <a:ea typeface="楷体_GB2312" pitchFamily="49" charset="-122"/>
                <a:cs typeface="Times New Roman" panose="02020603050405020304" pitchFamily="18" charset="0"/>
              </a:rPr>
              <a:t> </a:t>
            </a:r>
            <a:endParaRPr lang="en-US" altLang="zh-CN" b="1" i="1">
              <a:solidFill>
                <a:schemeClr val="tx1"/>
              </a:solidFill>
              <a:ea typeface="楷体_GB2312" pitchFamily="49" charset="-122"/>
              <a:cs typeface="Times New Roman" panose="02020603050405020304" pitchFamily="18" charset="0"/>
            </a:endParaRPr>
          </a:p>
          <a:p>
            <a:pPr lvl="2">
              <a:lnSpc>
                <a:spcPts val="4267"/>
              </a:lnSpc>
              <a:buClrTx/>
              <a:buFont typeface="Wingdings" panose="05000000000000000000" pitchFamily="2" charset="2"/>
              <a:buChar char="Ø"/>
            </a:pPr>
            <a:r>
              <a:rPr lang="en-US" altLang="zh-CN" sz="2933" b="1" i="1">
                <a:ea typeface="楷体_GB2312" pitchFamily="49" charset="-122"/>
                <a:cs typeface="Times New Roman" panose="02020603050405020304" pitchFamily="18" charset="0"/>
              </a:rPr>
              <a:t>kill</a:t>
            </a:r>
            <a:r>
              <a:rPr lang="en-US" altLang="zh-CN" sz="2933" b="1" i="1" baseline="-30000">
                <a:cs typeface="Times New Roman" panose="02020603050405020304" pitchFamily="18" charset="0"/>
              </a:rPr>
              <a:t>B</a:t>
            </a:r>
            <a:r>
              <a:rPr lang="en-US" altLang="zh-CN" sz="2933" b="1" i="1">
                <a:ea typeface="楷体_GB2312" pitchFamily="49" charset="-122"/>
                <a:cs typeface="Times New Roman" panose="02020603050405020304" pitchFamily="18" charset="0"/>
              </a:rPr>
              <a:t> =kill</a:t>
            </a:r>
            <a:r>
              <a:rPr lang="en-US" altLang="zh-CN" sz="2933" b="1" i="1" baseline="-30000">
                <a:cs typeface="Times New Roman" panose="02020603050405020304" pitchFamily="18" charset="0"/>
              </a:rPr>
              <a:t>1 </a:t>
            </a:r>
            <a:r>
              <a:rPr lang="en-US" altLang="zh-CN" sz="2933" b="1">
                <a:cs typeface="Times New Roman" panose="02020603050405020304" pitchFamily="18" charset="0"/>
              </a:rPr>
              <a:t>∪ </a:t>
            </a:r>
            <a:r>
              <a:rPr lang="en-US" altLang="zh-CN" sz="2933" b="1" i="1">
                <a:ea typeface="楷体_GB2312" pitchFamily="49" charset="-122"/>
                <a:cs typeface="Times New Roman" panose="02020603050405020304" pitchFamily="18" charset="0"/>
              </a:rPr>
              <a:t>kill</a:t>
            </a:r>
            <a:r>
              <a:rPr lang="en-US" altLang="zh-CN" sz="2933" b="1" i="1" baseline="-30000">
                <a:cs typeface="Times New Roman" panose="02020603050405020304" pitchFamily="18" charset="0"/>
              </a:rPr>
              <a:t>2 </a:t>
            </a:r>
            <a:r>
              <a:rPr lang="en-US" altLang="zh-CN" sz="2933" b="1">
                <a:cs typeface="Times New Roman" panose="02020603050405020304" pitchFamily="18" charset="0"/>
              </a:rPr>
              <a:t>∪</a:t>
            </a:r>
            <a:r>
              <a:rPr lang="en-US" altLang="zh-CN" sz="2933" b="1" i="1" baseline="-30000">
                <a:cs typeface="Times New Roman" panose="02020603050405020304" pitchFamily="18" charset="0"/>
              </a:rPr>
              <a:t> </a:t>
            </a:r>
            <a:r>
              <a:rPr lang="en-US" altLang="zh-CN" sz="2933" b="1" i="1">
                <a:ea typeface="楷体_GB2312" pitchFamily="49" charset="-122"/>
                <a:cs typeface="Times New Roman" panose="02020603050405020304" pitchFamily="18" charset="0"/>
              </a:rPr>
              <a:t>… </a:t>
            </a:r>
            <a:r>
              <a:rPr lang="en-US" altLang="zh-CN" sz="2933" b="1">
                <a:cs typeface="Times New Roman" panose="02020603050405020304" pitchFamily="18" charset="0"/>
              </a:rPr>
              <a:t>∪</a:t>
            </a:r>
            <a:r>
              <a:rPr lang="en-US" altLang="zh-CN" sz="2933" b="1" i="1">
                <a:ea typeface="楷体_GB2312" pitchFamily="49" charset="-122"/>
                <a:cs typeface="Times New Roman" panose="02020603050405020304" pitchFamily="18" charset="0"/>
              </a:rPr>
              <a:t> kill</a:t>
            </a:r>
            <a:r>
              <a:rPr lang="en-US" altLang="zh-CN" sz="2933" b="1" i="1" baseline="-30000">
                <a:cs typeface="Times New Roman" panose="02020603050405020304" pitchFamily="18" charset="0"/>
              </a:rPr>
              <a:t>n</a:t>
            </a:r>
          </a:p>
          <a:p>
            <a:pPr lvl="3">
              <a:lnSpc>
                <a:spcPts val="4267"/>
              </a:lnSpc>
              <a:buFont typeface="Wingdings" panose="05000000000000000000" pitchFamily="2" charset="2"/>
              <a:buChar char="Ø"/>
            </a:pPr>
            <a:r>
              <a:rPr lang="zh-CN" altLang="en-US" sz="2933" b="1">
                <a:cs typeface="Times New Roman" panose="02020603050405020304" pitchFamily="18" charset="0"/>
              </a:rPr>
              <a:t>被基本块</a:t>
            </a:r>
            <a:r>
              <a:rPr lang="en-US" altLang="zh-CN" sz="2933" b="1" i="1">
                <a:cs typeface="Times New Roman" panose="02020603050405020304" pitchFamily="18" charset="0"/>
              </a:rPr>
              <a:t>B</a:t>
            </a:r>
            <a:r>
              <a:rPr lang="zh-CN" altLang="en-US" sz="2933" b="1">
                <a:cs typeface="Times New Roman" panose="02020603050405020304" pitchFamily="18" charset="0"/>
              </a:rPr>
              <a:t>中各个语句杀死的定值的集合</a:t>
            </a:r>
            <a:endParaRPr lang="en-US" altLang="zh-CN" sz="2933" b="1" i="1" baseline="-30000">
              <a:ea typeface="楷体_GB2312" pitchFamily="49" charset="-122"/>
              <a:cs typeface="Times New Roman" panose="02020603050405020304" pitchFamily="18" charset="0"/>
            </a:endParaRPr>
          </a:p>
          <a:p>
            <a:pPr lvl="2">
              <a:lnSpc>
                <a:spcPts val="4267"/>
              </a:lnSpc>
              <a:buClrTx/>
              <a:buFont typeface="Wingdings" panose="05000000000000000000" pitchFamily="2" charset="2"/>
              <a:buChar char="Ø"/>
            </a:pPr>
            <a:r>
              <a:rPr lang="en-US" altLang="zh-CN" sz="2933" b="1" i="1">
                <a:ea typeface="楷体_GB2312" pitchFamily="49" charset="-122"/>
                <a:cs typeface="Times New Roman" panose="02020603050405020304" pitchFamily="18" charset="0"/>
              </a:rPr>
              <a:t>gen</a:t>
            </a:r>
            <a:r>
              <a:rPr lang="en-US" altLang="zh-CN" sz="2933" b="1" i="1" baseline="-30000">
                <a:cs typeface="Times New Roman" panose="02020603050405020304" pitchFamily="18" charset="0"/>
              </a:rPr>
              <a:t>B </a:t>
            </a:r>
            <a:r>
              <a:rPr lang="en-US" altLang="zh-CN" sz="2933" b="1">
                <a:cs typeface="Times New Roman" panose="02020603050405020304" pitchFamily="18" charset="0"/>
              </a:rPr>
              <a:t>= </a:t>
            </a:r>
            <a:r>
              <a:rPr lang="en-US" altLang="zh-CN" sz="2933" b="1" i="1">
                <a:ea typeface="楷体_GB2312" pitchFamily="49" charset="-122"/>
                <a:cs typeface="Times New Roman" panose="02020603050405020304" pitchFamily="18" charset="0"/>
              </a:rPr>
              <a:t>gen</a:t>
            </a:r>
            <a:r>
              <a:rPr lang="en-US" altLang="zh-CN" sz="2933" b="1" i="1" baseline="-30000">
                <a:cs typeface="Times New Roman" panose="02020603050405020304" pitchFamily="18" charset="0"/>
              </a:rPr>
              <a:t>n </a:t>
            </a:r>
            <a:r>
              <a:rPr lang="en-US" altLang="zh-CN" sz="2933" b="1">
                <a:cs typeface="Times New Roman" panose="02020603050405020304" pitchFamily="18" charset="0"/>
              </a:rPr>
              <a:t>∪(</a:t>
            </a:r>
            <a:r>
              <a:rPr lang="en-US" altLang="zh-CN" sz="2933" b="1" i="1">
                <a:ea typeface="楷体_GB2312" pitchFamily="49" charset="-122"/>
                <a:cs typeface="Times New Roman" panose="02020603050405020304" pitchFamily="18" charset="0"/>
              </a:rPr>
              <a:t>gen</a:t>
            </a:r>
            <a:r>
              <a:rPr lang="en-US" altLang="zh-CN" sz="2933" b="1" i="1" baseline="-30000">
                <a:cs typeface="Times New Roman" panose="02020603050405020304" pitchFamily="18" charset="0"/>
              </a:rPr>
              <a:t>n-1 </a:t>
            </a:r>
            <a:r>
              <a:rPr lang="en-US" altLang="zh-CN" sz="2933" b="1">
                <a:cs typeface="Times New Roman" panose="02020603050405020304" pitchFamily="18" charset="0"/>
              </a:rPr>
              <a:t>– </a:t>
            </a:r>
            <a:r>
              <a:rPr lang="en-US" altLang="zh-CN" sz="2933" b="1" i="1">
                <a:ea typeface="楷体_GB2312" pitchFamily="49" charset="-122"/>
                <a:cs typeface="Times New Roman" panose="02020603050405020304" pitchFamily="18" charset="0"/>
              </a:rPr>
              <a:t>kill</a:t>
            </a:r>
            <a:r>
              <a:rPr lang="en-US" altLang="zh-CN" sz="2933" b="1" i="1" baseline="-30000">
                <a:cs typeface="Times New Roman" panose="02020603050405020304" pitchFamily="18" charset="0"/>
              </a:rPr>
              <a:t>n </a:t>
            </a:r>
            <a:r>
              <a:rPr lang="en-US" altLang="zh-CN" sz="2933" b="1">
                <a:cs typeface="Times New Roman" panose="02020603050405020304" pitchFamily="18" charset="0"/>
              </a:rPr>
              <a:t>) ∪(</a:t>
            </a:r>
            <a:r>
              <a:rPr lang="en-US" altLang="zh-CN" sz="2933" b="1" i="1">
                <a:ea typeface="楷体_GB2312" pitchFamily="49" charset="-122"/>
                <a:cs typeface="Times New Roman" panose="02020603050405020304" pitchFamily="18" charset="0"/>
              </a:rPr>
              <a:t>gen</a:t>
            </a:r>
            <a:r>
              <a:rPr lang="en-US" altLang="zh-CN" sz="2933" b="1" i="1" baseline="-30000">
                <a:cs typeface="Times New Roman" panose="02020603050405020304" pitchFamily="18" charset="0"/>
              </a:rPr>
              <a:t>n-2 </a:t>
            </a:r>
            <a:r>
              <a:rPr lang="en-US" altLang="zh-CN" sz="2933" b="1">
                <a:cs typeface="Times New Roman" panose="02020603050405020304" pitchFamily="18" charset="0"/>
              </a:rPr>
              <a:t>–</a:t>
            </a:r>
            <a:r>
              <a:rPr lang="en-US" altLang="zh-CN" sz="2933" b="1" i="1">
                <a:ea typeface="楷体_GB2312" pitchFamily="49" charset="-122"/>
              </a:rPr>
              <a:t>kill</a:t>
            </a:r>
            <a:r>
              <a:rPr lang="en-US" altLang="zh-CN" sz="2933" b="1" i="1" baseline="-30000"/>
              <a:t>n-1 </a:t>
            </a:r>
            <a:r>
              <a:rPr lang="en-US" altLang="zh-CN" sz="2933" b="1"/>
              <a:t>– </a:t>
            </a:r>
            <a:r>
              <a:rPr lang="en-US" altLang="zh-CN" sz="2933" b="1" i="1">
                <a:ea typeface="楷体_GB2312" pitchFamily="49" charset="-122"/>
              </a:rPr>
              <a:t>kill</a:t>
            </a:r>
            <a:r>
              <a:rPr lang="en-US" altLang="zh-CN" sz="2933" b="1" i="1" baseline="-30000"/>
              <a:t>n </a:t>
            </a:r>
            <a:r>
              <a:rPr lang="en-US" altLang="zh-CN" sz="2933" b="1"/>
              <a:t>) ∪</a:t>
            </a:r>
            <a:r>
              <a:rPr lang="en-US" altLang="zh-CN" sz="2933" b="1" i="1" baseline="-30000"/>
              <a:t> </a:t>
            </a:r>
            <a:r>
              <a:rPr lang="en-US" altLang="zh-CN" sz="2933" b="1" i="1">
                <a:ea typeface="楷体_GB2312" pitchFamily="49" charset="-122"/>
              </a:rPr>
              <a:t>… </a:t>
            </a:r>
            <a:r>
              <a:rPr lang="en-US" altLang="zh-CN" sz="2933" b="1"/>
              <a:t>∪ (</a:t>
            </a:r>
            <a:r>
              <a:rPr lang="en-US" altLang="zh-CN" sz="2933" b="1" i="1">
                <a:ea typeface="楷体_GB2312" pitchFamily="49" charset="-122"/>
              </a:rPr>
              <a:t>gen</a:t>
            </a:r>
            <a:r>
              <a:rPr lang="en-US" altLang="zh-CN" sz="2933" b="1" i="1" baseline="-30000"/>
              <a:t>1 </a:t>
            </a:r>
            <a:r>
              <a:rPr lang="en-US" altLang="zh-CN" sz="2933" b="1"/>
              <a:t>–</a:t>
            </a:r>
            <a:r>
              <a:rPr lang="en-US" altLang="zh-CN" sz="2933" b="1" i="1">
                <a:ea typeface="楷体_GB2312" pitchFamily="49" charset="-122"/>
              </a:rPr>
              <a:t>kill</a:t>
            </a:r>
            <a:r>
              <a:rPr lang="en-US" altLang="zh-CN" sz="2933" b="1" i="1" baseline="-30000"/>
              <a:t>2 </a:t>
            </a:r>
            <a:r>
              <a:rPr lang="en-US" altLang="zh-CN" sz="2933" b="1"/>
              <a:t>–</a:t>
            </a:r>
            <a:r>
              <a:rPr lang="en-US" altLang="zh-CN" sz="2933" b="1" i="1">
                <a:ea typeface="楷体_GB2312" pitchFamily="49" charset="-122"/>
              </a:rPr>
              <a:t>kill</a:t>
            </a:r>
            <a:r>
              <a:rPr lang="en-US" altLang="zh-CN" sz="2933" b="1" i="1" baseline="-30000"/>
              <a:t>3 </a:t>
            </a:r>
            <a:r>
              <a:rPr lang="en-US" altLang="zh-CN" sz="2933" b="1"/>
              <a:t>– </a:t>
            </a:r>
            <a:r>
              <a:rPr lang="en-US" altLang="zh-CN" sz="2933" b="1" i="1">
                <a:ea typeface="楷体_GB2312" pitchFamily="49" charset="-122"/>
              </a:rPr>
              <a:t>…</a:t>
            </a:r>
            <a:r>
              <a:rPr lang="en-US" altLang="zh-CN" sz="2933" b="1"/>
              <a:t> – </a:t>
            </a:r>
            <a:r>
              <a:rPr lang="en-US" altLang="zh-CN" sz="2933" b="1" i="1">
                <a:ea typeface="楷体_GB2312" pitchFamily="49" charset="-122"/>
              </a:rPr>
              <a:t>kill</a:t>
            </a:r>
            <a:r>
              <a:rPr lang="en-US" altLang="zh-CN" sz="2933" b="1" i="1" baseline="-30000"/>
              <a:t>n </a:t>
            </a:r>
            <a:r>
              <a:rPr lang="en-US" altLang="zh-CN" sz="2933" b="1"/>
              <a:t>) </a:t>
            </a:r>
          </a:p>
          <a:p>
            <a:pPr lvl="3">
              <a:lnSpc>
                <a:spcPts val="4267"/>
              </a:lnSpc>
              <a:buFont typeface="Wingdings" panose="05000000000000000000" pitchFamily="2" charset="2"/>
              <a:buChar char="Ø"/>
            </a:pPr>
            <a:r>
              <a:rPr lang="zh-CN" altLang="en-US" sz="2933" b="1"/>
              <a:t>基本块中没有被块中各语句“杀死”的定值的集合</a:t>
            </a:r>
            <a:endParaRPr lang="zh-CN" altLang="en-US" sz="2933" b="1">
              <a:ea typeface="楷体_GB2312" pitchFamily="49" charset="-122"/>
            </a:endParaRPr>
          </a:p>
        </p:txBody>
      </p:sp>
      <p:sp>
        <p:nvSpPr>
          <p:cNvPr id="35843" name="Rectangle 3">
            <a:extLst>
              <a:ext uri="{FF2B5EF4-FFF2-40B4-BE49-F238E27FC236}">
                <a16:creationId xmlns:a16="http://schemas.microsoft.com/office/drawing/2014/main" id="{054D7F88-D9CB-327D-7556-B07D993E7A69}"/>
              </a:ext>
            </a:extLst>
          </p:cNvPr>
          <p:cNvSpPr txBox="1">
            <a:spLocks noChangeArrowheads="1"/>
          </p:cNvSpPr>
          <p:nvPr/>
        </p:nvSpPr>
        <p:spPr bwMode="auto">
          <a:xfrm>
            <a:off x="571501" y="1143001"/>
            <a:ext cx="7903633" cy="142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marL="271463" indent="-271463">
              <a:defRPr b="1">
                <a:solidFill>
                  <a:schemeClr val="tx1"/>
                </a:solidFill>
                <a:latin typeface="Tahoma" panose="020B0604030504040204" pitchFamily="34" charset="0"/>
                <a:ea typeface="宋体" panose="02010600030101010101" pitchFamily="2" charset="-122"/>
              </a:defRPr>
            </a:lvl1pPr>
            <a:lvl2pPr marL="574675" indent="-271463">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nSpc>
                <a:spcPts val="4267"/>
              </a:lnSpc>
              <a:spcBef>
                <a:spcPct val="20000"/>
              </a:spcBef>
              <a:buSzPct val="100000"/>
              <a:buFont typeface="Wingdings" panose="05000000000000000000" pitchFamily="2" charset="2"/>
              <a:buChar char="Ø"/>
            </a:pPr>
            <a:r>
              <a:rPr lang="en-US" altLang="zh-CN" sz="3333" i="1">
                <a:latin typeface="Times New Roman" panose="02020603050405020304" pitchFamily="18" charset="0"/>
                <a:ea typeface="楷体_GB2312" pitchFamily="49" charset="-122"/>
                <a:cs typeface="Times New Roman" panose="02020603050405020304" pitchFamily="18" charset="0"/>
              </a:rPr>
              <a:t>f</a:t>
            </a:r>
            <a:r>
              <a:rPr lang="en-US" altLang="zh-CN" sz="3333" i="1" baseline="-30000">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3333">
                <a:latin typeface="Times New Roman" panose="02020603050405020304" pitchFamily="18" charset="0"/>
                <a:ea typeface="华文楷体" panose="02010600040101010101" pitchFamily="2" charset="-122"/>
                <a:cs typeface="Times New Roman" panose="02020603050405020304" pitchFamily="18" charset="0"/>
              </a:rPr>
              <a:t>：定值</a:t>
            </a:r>
            <a:r>
              <a:rPr lang="en-US" altLang="zh-CN" sz="3333" i="1">
                <a:latin typeface="Times New Roman" panose="02020603050405020304" pitchFamily="18" charset="0"/>
                <a:ea typeface="华文楷体" panose="02010600040101010101" pitchFamily="2" charset="-122"/>
                <a:cs typeface="Times New Roman" panose="02020603050405020304" pitchFamily="18" charset="0"/>
              </a:rPr>
              <a:t>d</a:t>
            </a:r>
            <a:r>
              <a:rPr lang="en-US" altLang="zh-CN" sz="3333">
                <a:latin typeface="Times New Roman" panose="02020603050405020304" pitchFamily="18" charset="0"/>
                <a:ea typeface="楷体_GB2312" pitchFamily="49" charset="-122"/>
                <a:cs typeface="Times New Roman" panose="02020603050405020304" pitchFamily="18" charset="0"/>
              </a:rPr>
              <a:t>: </a:t>
            </a:r>
            <a:r>
              <a:rPr lang="en-US" altLang="zh-CN" sz="3333" i="1">
                <a:latin typeface="Times New Roman" panose="02020603050405020304" pitchFamily="18" charset="0"/>
                <a:ea typeface="楷体_GB2312" pitchFamily="49" charset="-122"/>
                <a:cs typeface="Times New Roman" panose="02020603050405020304" pitchFamily="18" charset="0"/>
              </a:rPr>
              <a:t>u = v + w</a:t>
            </a:r>
            <a:r>
              <a:rPr lang="zh-CN" altLang="en-US" sz="3333">
                <a:latin typeface="Times New Roman" panose="02020603050405020304" pitchFamily="18" charset="0"/>
                <a:ea typeface="华文楷体" panose="02010600040101010101" pitchFamily="2" charset="-122"/>
                <a:cs typeface="Times New Roman" panose="02020603050405020304" pitchFamily="18" charset="0"/>
              </a:rPr>
              <a:t>的传递函数</a:t>
            </a:r>
            <a:endParaRPr lang="en-US" altLang="zh-CN" sz="3333" i="1">
              <a:latin typeface="Times New Roman" panose="02020603050405020304" pitchFamily="18" charset="0"/>
              <a:ea typeface="华文楷体" panose="02010600040101010101" pitchFamily="2" charset="-122"/>
              <a:cs typeface="Times New Roman" panose="02020603050405020304" pitchFamily="18" charset="0"/>
            </a:endParaRPr>
          </a:p>
          <a:p>
            <a:pPr lvl="1">
              <a:lnSpc>
                <a:spcPts val="4267"/>
              </a:lnSpc>
              <a:spcBef>
                <a:spcPct val="20000"/>
              </a:spcBef>
              <a:buSzPct val="100000"/>
              <a:buFont typeface="Wingdings" panose="05000000000000000000" pitchFamily="2" charset="2"/>
              <a:buChar char="Ø"/>
            </a:pPr>
            <a:r>
              <a:rPr lang="en-US" altLang="zh-CN" sz="2933" i="1">
                <a:latin typeface="Times New Roman" panose="02020603050405020304" pitchFamily="18" charset="0"/>
                <a:ea typeface="楷体_GB2312" pitchFamily="49" charset="-122"/>
                <a:cs typeface="Times New Roman" panose="02020603050405020304" pitchFamily="18" charset="0"/>
              </a:rPr>
              <a:t>f</a:t>
            </a:r>
            <a:r>
              <a:rPr lang="en-US" altLang="zh-CN" sz="2933" i="1" baseline="-30000">
                <a:latin typeface="Times New Roman" panose="02020603050405020304" pitchFamily="18" charset="0"/>
                <a:ea typeface="华文楷体" panose="02010600040101010101" pitchFamily="2" charset="-122"/>
                <a:cs typeface="Times New Roman" panose="02020603050405020304" pitchFamily="18" charset="0"/>
              </a:rPr>
              <a:t>d </a:t>
            </a:r>
            <a:r>
              <a:rPr lang="en-US" altLang="zh-CN" sz="2933">
                <a:latin typeface="Times New Roman" panose="02020603050405020304" pitchFamily="18" charset="0"/>
                <a:ea typeface="楷体_GB2312" pitchFamily="49" charset="-122"/>
                <a:cs typeface="Times New Roman" panose="02020603050405020304" pitchFamily="18" charset="0"/>
              </a:rPr>
              <a:t>(</a:t>
            </a:r>
            <a:r>
              <a:rPr lang="en-US" altLang="zh-CN" sz="2933" i="1">
                <a:latin typeface="Times New Roman" panose="02020603050405020304" pitchFamily="18" charset="0"/>
                <a:ea typeface="楷体_GB2312" pitchFamily="49" charset="-122"/>
                <a:cs typeface="Times New Roman" panose="02020603050405020304" pitchFamily="18" charset="0"/>
              </a:rPr>
              <a:t>x</a:t>
            </a:r>
            <a:r>
              <a:rPr lang="en-US" altLang="zh-CN" sz="2933">
                <a:latin typeface="Times New Roman" panose="02020603050405020304" pitchFamily="18" charset="0"/>
              </a:rPr>
              <a:t>) </a:t>
            </a:r>
            <a:r>
              <a:rPr lang="en-US" altLang="zh-CN" sz="2933">
                <a:latin typeface="Times New Roman" panose="02020603050405020304" pitchFamily="18" charset="0"/>
                <a:ea typeface="楷体_GB2312" pitchFamily="49" charset="-122"/>
              </a:rPr>
              <a:t>= </a:t>
            </a:r>
            <a:r>
              <a:rPr lang="en-US" altLang="zh-CN" sz="2933" i="1">
                <a:latin typeface="Times New Roman" panose="02020603050405020304" pitchFamily="18" charset="0"/>
                <a:ea typeface="楷体_GB2312" pitchFamily="49" charset="-122"/>
              </a:rPr>
              <a:t>gen</a:t>
            </a:r>
            <a:r>
              <a:rPr lang="en-US" altLang="zh-CN" sz="2933" i="1" baseline="-30000">
                <a:latin typeface="Times New Roman" panose="02020603050405020304" pitchFamily="18" charset="0"/>
                <a:ea typeface="华文楷体" panose="02010600040101010101" pitchFamily="2" charset="-122"/>
              </a:rPr>
              <a:t>d </a:t>
            </a:r>
            <a:r>
              <a:rPr lang="en-US" altLang="zh-CN" sz="2933">
                <a:latin typeface="Times New Roman" panose="02020603050405020304" pitchFamily="18" charset="0"/>
                <a:ea typeface="华文楷体" panose="02010600040101010101" pitchFamily="2" charset="-122"/>
              </a:rPr>
              <a:t>∪(</a:t>
            </a:r>
            <a:r>
              <a:rPr lang="en-US" altLang="zh-CN" sz="2933" i="1">
                <a:latin typeface="Times New Roman" panose="02020603050405020304" pitchFamily="18" charset="0"/>
                <a:ea typeface="楷体_GB2312" pitchFamily="49" charset="-122"/>
              </a:rPr>
              <a:t>x-kill</a:t>
            </a:r>
            <a:r>
              <a:rPr lang="en-US" altLang="zh-CN" sz="2933" i="1" baseline="-30000">
                <a:latin typeface="Times New Roman" panose="02020603050405020304" pitchFamily="18" charset="0"/>
                <a:ea typeface="华文楷体" panose="02010600040101010101" pitchFamily="2" charset="-122"/>
              </a:rPr>
              <a:t>d </a:t>
            </a:r>
            <a:r>
              <a:rPr lang="en-US" altLang="zh-CN" sz="2933">
                <a:latin typeface="Times New Roman" panose="02020603050405020304" pitchFamily="18" charset="0"/>
                <a:ea typeface="华文楷体" panose="02010600040101010101" pitchFamily="2" charset="-122"/>
              </a:rPr>
              <a:t>)</a:t>
            </a:r>
          </a:p>
        </p:txBody>
      </p:sp>
      <p:sp>
        <p:nvSpPr>
          <p:cNvPr id="35844" name="Rectangle 2">
            <a:extLst>
              <a:ext uri="{FF2B5EF4-FFF2-40B4-BE49-F238E27FC236}">
                <a16:creationId xmlns:a16="http://schemas.microsoft.com/office/drawing/2014/main" id="{622FA6AF-0B80-A38B-F9F0-6DF7561CA530}"/>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到达定值的传递函数</a:t>
            </a:r>
            <a:endParaRPr lang="en-US" altLang="zh-CN" sz="4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 calcmode="lin" valueType="num">
                                      <p:cBhvr>
                                        <p:cTn id="7" dur="500" fill="hold"/>
                                        <p:tgtEl>
                                          <p:spTgt spid="7373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373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3731">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73731">
                                            <p:txEl>
                                              <p:pRg st="1" end="1"/>
                                            </p:txEl>
                                          </p:spTgt>
                                        </p:tgtEl>
                                        <p:attrNameLst>
                                          <p:attrName>style.visibility</p:attrName>
                                        </p:attrNameLst>
                                      </p:cBhvr>
                                      <p:to>
                                        <p:strVal val="visible"/>
                                      </p:to>
                                    </p:set>
                                    <p:anim calcmode="lin" valueType="num">
                                      <p:cBhvr>
                                        <p:cTn id="12" dur="500" fill="hold"/>
                                        <p:tgtEl>
                                          <p:spTgt spid="73731">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73731">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73731">
                                            <p:txEl>
                                              <p:pRg st="1" end="1"/>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73731">
                                            <p:txEl>
                                              <p:pRg st="2" end="2"/>
                                            </p:txEl>
                                          </p:spTgt>
                                        </p:tgtEl>
                                        <p:attrNameLst>
                                          <p:attrName>style.visibility</p:attrName>
                                        </p:attrNameLst>
                                      </p:cBhvr>
                                      <p:to>
                                        <p:strVal val="visible"/>
                                      </p:to>
                                    </p:set>
                                    <p:anim calcmode="lin" valueType="num">
                                      <p:cBhvr>
                                        <p:cTn id="17" dur="500" fill="hold"/>
                                        <p:tgtEl>
                                          <p:spTgt spid="73731">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73731">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73731">
                                            <p:txEl>
                                              <p:pRg st="2" end="2"/>
                                            </p:txEl>
                                          </p:spTgt>
                                        </p:tgtEl>
                                      </p:cBhvr>
                                    </p:animEffect>
                                  </p:childTnLst>
                                </p:cTn>
                              </p:par>
                              <p:par>
                                <p:cTn id="20" presetID="53" presetClass="entr" presetSubtype="0" fill="hold" nodeType="withEffect">
                                  <p:stCondLst>
                                    <p:cond delay="0"/>
                                  </p:stCondLst>
                                  <p:childTnLst>
                                    <p:set>
                                      <p:cBhvr>
                                        <p:cTn id="21" dur="1" fill="hold">
                                          <p:stCondLst>
                                            <p:cond delay="0"/>
                                          </p:stCondLst>
                                        </p:cTn>
                                        <p:tgtEl>
                                          <p:spTgt spid="73731">
                                            <p:txEl>
                                              <p:pRg st="3" end="3"/>
                                            </p:txEl>
                                          </p:spTgt>
                                        </p:tgtEl>
                                        <p:attrNameLst>
                                          <p:attrName>style.visibility</p:attrName>
                                        </p:attrNameLst>
                                      </p:cBhvr>
                                      <p:to>
                                        <p:strVal val="visible"/>
                                      </p:to>
                                    </p:set>
                                    <p:anim calcmode="lin" valueType="num">
                                      <p:cBhvr>
                                        <p:cTn id="22" dur="500" fill="hold"/>
                                        <p:tgtEl>
                                          <p:spTgt spid="73731">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73731">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73731">
                                            <p:txEl>
                                              <p:pRg st="3" end="3"/>
                                            </p:txEl>
                                          </p:spTgt>
                                        </p:tgtEl>
                                      </p:cBhvr>
                                    </p:animEffect>
                                  </p:childTnLst>
                                </p:cTn>
                              </p:par>
                              <p:par>
                                <p:cTn id="25" presetID="53" presetClass="entr" presetSubtype="0" fill="hold" nodeType="withEffect">
                                  <p:stCondLst>
                                    <p:cond delay="0"/>
                                  </p:stCondLst>
                                  <p:childTnLst>
                                    <p:set>
                                      <p:cBhvr>
                                        <p:cTn id="26" dur="1" fill="hold">
                                          <p:stCondLst>
                                            <p:cond delay="0"/>
                                          </p:stCondLst>
                                        </p:cTn>
                                        <p:tgtEl>
                                          <p:spTgt spid="73731">
                                            <p:txEl>
                                              <p:pRg st="4" end="4"/>
                                            </p:txEl>
                                          </p:spTgt>
                                        </p:tgtEl>
                                        <p:attrNameLst>
                                          <p:attrName>style.visibility</p:attrName>
                                        </p:attrNameLst>
                                      </p:cBhvr>
                                      <p:to>
                                        <p:strVal val="visible"/>
                                      </p:to>
                                    </p:set>
                                    <p:anim calcmode="lin" valueType="num">
                                      <p:cBhvr>
                                        <p:cTn id="27" dur="500" fill="hold"/>
                                        <p:tgtEl>
                                          <p:spTgt spid="73731">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73731">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73731">
                                            <p:txEl>
                                              <p:pRg st="4" end="4"/>
                                            </p:txEl>
                                          </p:spTgt>
                                        </p:tgtEl>
                                      </p:cBhvr>
                                    </p:animEffect>
                                  </p:childTnLst>
                                </p:cTn>
                              </p:par>
                              <p:par>
                                <p:cTn id="30" presetID="53" presetClass="entr" presetSubtype="0" fill="hold" nodeType="withEffect">
                                  <p:stCondLst>
                                    <p:cond delay="0"/>
                                  </p:stCondLst>
                                  <p:childTnLst>
                                    <p:set>
                                      <p:cBhvr>
                                        <p:cTn id="31" dur="1" fill="hold">
                                          <p:stCondLst>
                                            <p:cond delay="0"/>
                                          </p:stCondLst>
                                        </p:cTn>
                                        <p:tgtEl>
                                          <p:spTgt spid="73731">
                                            <p:txEl>
                                              <p:pRg st="5" end="5"/>
                                            </p:txEl>
                                          </p:spTgt>
                                        </p:tgtEl>
                                        <p:attrNameLst>
                                          <p:attrName>style.visibility</p:attrName>
                                        </p:attrNameLst>
                                      </p:cBhvr>
                                      <p:to>
                                        <p:strVal val="visible"/>
                                      </p:to>
                                    </p:set>
                                    <p:anim calcmode="lin" valueType="num">
                                      <p:cBhvr>
                                        <p:cTn id="32" dur="500" fill="hold"/>
                                        <p:tgtEl>
                                          <p:spTgt spid="73731">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73731">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737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9" name="Rectangle 3">
            <a:extLst>
              <a:ext uri="{FF2B5EF4-FFF2-40B4-BE49-F238E27FC236}">
                <a16:creationId xmlns:a16="http://schemas.microsoft.com/office/drawing/2014/main" id="{2054533D-9A47-C2C4-2BCF-E33DFDA8D561}"/>
              </a:ext>
            </a:extLst>
          </p:cNvPr>
          <p:cNvSpPr>
            <a:spLocks noGrp="1" noChangeArrowheads="1"/>
          </p:cNvSpPr>
          <p:nvPr>
            <p:ph idx="1"/>
          </p:nvPr>
        </p:nvSpPr>
        <p:spPr>
          <a:xfrm>
            <a:off x="6102351" y="1077385"/>
            <a:ext cx="4955116" cy="5810249"/>
          </a:xfrm>
        </p:spPr>
        <p:txBody>
          <a:bodyPr/>
          <a:lstStyle/>
          <a:p>
            <a:pPr marL="364050" indent="-364050">
              <a:buClrTx/>
              <a:buFont typeface="Wingdings" pitchFamily="2" charset="2"/>
              <a:buChar char="Ø"/>
              <a:defRPr/>
            </a:pPr>
            <a:r>
              <a:rPr lang="en-US" altLang="zh-CN" b="1" i="1" dirty="0">
                <a:solidFill>
                  <a:schemeClr val="tx1"/>
                </a:solidFill>
                <a:ea typeface="楷体_GB2312" pitchFamily="49" charset="-122"/>
                <a:cs typeface="Times New Roman" pitchFamily="18" charset="0"/>
              </a:rPr>
              <a:t>gen</a:t>
            </a:r>
            <a:r>
              <a:rPr lang="en-US" altLang="zh-CN" b="1" i="1" baseline="-25000" dirty="0">
                <a:solidFill>
                  <a:schemeClr val="tx1"/>
                </a:solidFill>
                <a:ea typeface="楷体_GB2312" pitchFamily="49" charset="-122"/>
                <a:cs typeface="Times New Roman" pitchFamily="18" charset="0"/>
              </a:rPr>
              <a:t>B1</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1</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2</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3 </a:t>
            </a:r>
            <a:r>
              <a:rPr lang="en-US" altLang="zh-CN" b="1" dirty="0">
                <a:solidFill>
                  <a:schemeClr val="tx1"/>
                </a:solidFill>
                <a:ea typeface="楷体_GB2312" pitchFamily="49" charset="-122"/>
                <a:cs typeface="Times New Roman" pitchFamily="18" charset="0"/>
              </a:rPr>
              <a:t>}</a:t>
            </a:r>
          </a:p>
          <a:p>
            <a:pPr marL="364050" indent="-364050">
              <a:buClrTx/>
              <a:buFont typeface="Wingdings" pitchFamily="2" charset="2"/>
              <a:buChar char="Ø"/>
              <a:defRPr/>
            </a:pPr>
            <a:r>
              <a:rPr lang="en-US" altLang="zh-CN" b="1" i="1" dirty="0">
                <a:solidFill>
                  <a:schemeClr val="tx1"/>
                </a:solidFill>
                <a:ea typeface="楷体_GB2312" pitchFamily="49" charset="-122"/>
                <a:cs typeface="Times New Roman" pitchFamily="18" charset="0"/>
              </a:rPr>
              <a:t>kill</a:t>
            </a:r>
            <a:r>
              <a:rPr lang="en-US" altLang="zh-CN" b="1" i="1" baseline="-25000" dirty="0">
                <a:solidFill>
                  <a:schemeClr val="tx1"/>
                </a:solidFill>
                <a:ea typeface="楷体_GB2312" pitchFamily="49" charset="-122"/>
                <a:cs typeface="Times New Roman" pitchFamily="18" charset="0"/>
              </a:rPr>
              <a:t>B1</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4</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5</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6</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7</a:t>
            </a:r>
            <a:r>
              <a:rPr lang="en-US" altLang="zh-CN" b="1" baseline="-25000" dirty="0">
                <a:solidFill>
                  <a:schemeClr val="tx1"/>
                </a:solidFill>
                <a:ea typeface="楷体_GB2312" pitchFamily="49" charset="-122"/>
                <a:cs typeface="Times New Roman" pitchFamily="18" charset="0"/>
              </a:rPr>
              <a:t> </a:t>
            </a:r>
            <a:r>
              <a:rPr lang="en-US" altLang="zh-CN" b="1" dirty="0">
                <a:solidFill>
                  <a:schemeClr val="tx1"/>
                </a:solidFill>
                <a:ea typeface="楷体_GB2312" pitchFamily="49" charset="-122"/>
                <a:cs typeface="Times New Roman" pitchFamily="18" charset="0"/>
              </a:rPr>
              <a:t>}</a:t>
            </a:r>
          </a:p>
          <a:p>
            <a:pPr marL="0" indent="0">
              <a:buNone/>
              <a:defRPr/>
            </a:pPr>
            <a:endParaRPr lang="en-US" altLang="zh-CN" sz="1067" b="1" dirty="0">
              <a:ea typeface="楷体_GB2312" pitchFamily="49" charset="-122"/>
              <a:cs typeface="Times New Roman" pitchFamily="18" charset="0"/>
            </a:endParaRPr>
          </a:p>
          <a:p>
            <a:pPr marL="364050" indent="-364050">
              <a:buClrTx/>
              <a:buFont typeface="Wingdings" pitchFamily="2" charset="2"/>
              <a:buChar char="Ø"/>
              <a:defRPr/>
            </a:pPr>
            <a:r>
              <a:rPr lang="en-US" altLang="zh-CN" b="1" i="1" dirty="0">
                <a:solidFill>
                  <a:schemeClr val="tx1"/>
                </a:solidFill>
                <a:ea typeface="楷体_GB2312" pitchFamily="49" charset="-122"/>
                <a:cs typeface="Times New Roman" pitchFamily="18" charset="0"/>
              </a:rPr>
              <a:t>gen</a:t>
            </a:r>
            <a:r>
              <a:rPr lang="en-US" altLang="zh-CN" b="1" i="1" baseline="-25000" dirty="0">
                <a:solidFill>
                  <a:schemeClr val="tx1"/>
                </a:solidFill>
                <a:ea typeface="楷体_GB2312" pitchFamily="49" charset="-122"/>
                <a:cs typeface="Times New Roman" pitchFamily="18" charset="0"/>
              </a:rPr>
              <a:t>B2</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4</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5</a:t>
            </a:r>
            <a:r>
              <a:rPr lang="en-US" altLang="zh-CN" b="1" baseline="-25000" dirty="0">
                <a:solidFill>
                  <a:schemeClr val="tx1"/>
                </a:solidFill>
                <a:ea typeface="楷体_GB2312" pitchFamily="49" charset="-122"/>
                <a:cs typeface="Times New Roman" pitchFamily="18" charset="0"/>
              </a:rPr>
              <a:t> </a:t>
            </a:r>
            <a:r>
              <a:rPr lang="en-US" altLang="zh-CN" b="1" dirty="0">
                <a:solidFill>
                  <a:schemeClr val="tx1"/>
                </a:solidFill>
                <a:ea typeface="楷体_GB2312" pitchFamily="49" charset="-122"/>
                <a:cs typeface="Times New Roman" pitchFamily="18" charset="0"/>
              </a:rPr>
              <a:t>}</a:t>
            </a:r>
          </a:p>
          <a:p>
            <a:pPr marL="364050" indent="-364050">
              <a:buClrTx/>
              <a:buFont typeface="Wingdings" pitchFamily="2" charset="2"/>
              <a:buChar char="Ø"/>
              <a:defRPr/>
            </a:pPr>
            <a:r>
              <a:rPr lang="en-US" altLang="zh-CN" b="1" i="1" dirty="0">
                <a:solidFill>
                  <a:schemeClr val="tx1"/>
                </a:solidFill>
                <a:ea typeface="楷体_GB2312" pitchFamily="49" charset="-122"/>
                <a:cs typeface="Times New Roman" pitchFamily="18" charset="0"/>
              </a:rPr>
              <a:t>kill</a:t>
            </a:r>
            <a:r>
              <a:rPr lang="en-US" altLang="zh-CN" b="1" i="1" baseline="-25000" dirty="0">
                <a:solidFill>
                  <a:schemeClr val="tx1"/>
                </a:solidFill>
                <a:ea typeface="楷体_GB2312" pitchFamily="49" charset="-122"/>
                <a:cs typeface="Times New Roman" pitchFamily="18" charset="0"/>
              </a:rPr>
              <a:t>B2</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1</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2</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7</a:t>
            </a:r>
            <a:r>
              <a:rPr lang="en-US" altLang="zh-CN" b="1" baseline="-25000" dirty="0">
                <a:solidFill>
                  <a:schemeClr val="tx1"/>
                </a:solidFill>
                <a:ea typeface="楷体_GB2312" pitchFamily="49" charset="-122"/>
                <a:cs typeface="Times New Roman" pitchFamily="18" charset="0"/>
              </a:rPr>
              <a:t> </a:t>
            </a:r>
            <a:r>
              <a:rPr lang="en-US" altLang="zh-CN" b="1" dirty="0">
                <a:solidFill>
                  <a:schemeClr val="tx1"/>
                </a:solidFill>
                <a:ea typeface="楷体_GB2312" pitchFamily="49" charset="-122"/>
                <a:cs typeface="Times New Roman" pitchFamily="18" charset="0"/>
              </a:rPr>
              <a:t>}</a:t>
            </a:r>
          </a:p>
          <a:p>
            <a:pPr marL="0" indent="0">
              <a:buNone/>
              <a:defRPr/>
            </a:pPr>
            <a:endParaRPr lang="en-US" altLang="zh-CN" sz="1067" b="1" dirty="0">
              <a:ea typeface="楷体_GB2312" pitchFamily="49" charset="-122"/>
              <a:cs typeface="Times New Roman" pitchFamily="18" charset="0"/>
            </a:endParaRPr>
          </a:p>
          <a:p>
            <a:pPr marL="364050" indent="-364050">
              <a:buClrTx/>
              <a:buFont typeface="Wingdings" pitchFamily="2" charset="2"/>
              <a:buChar char="Ø"/>
              <a:defRPr/>
            </a:pPr>
            <a:r>
              <a:rPr lang="en-US" altLang="zh-CN" b="1" i="1" dirty="0">
                <a:solidFill>
                  <a:schemeClr val="tx1"/>
                </a:solidFill>
                <a:ea typeface="楷体_GB2312" pitchFamily="49" charset="-122"/>
                <a:cs typeface="Times New Roman" pitchFamily="18" charset="0"/>
              </a:rPr>
              <a:t>gen</a:t>
            </a:r>
            <a:r>
              <a:rPr lang="en-US" altLang="zh-CN" b="1" i="1" baseline="-25000" dirty="0">
                <a:solidFill>
                  <a:schemeClr val="tx1"/>
                </a:solidFill>
                <a:ea typeface="楷体_GB2312" pitchFamily="49" charset="-122"/>
                <a:cs typeface="Times New Roman" pitchFamily="18" charset="0"/>
              </a:rPr>
              <a:t>B3</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6</a:t>
            </a:r>
            <a:r>
              <a:rPr lang="en-US" altLang="zh-CN" b="1" baseline="-25000" dirty="0">
                <a:solidFill>
                  <a:schemeClr val="tx1"/>
                </a:solidFill>
                <a:ea typeface="楷体_GB2312" pitchFamily="49" charset="-122"/>
                <a:cs typeface="Times New Roman" pitchFamily="18" charset="0"/>
              </a:rPr>
              <a:t> </a:t>
            </a:r>
            <a:r>
              <a:rPr lang="en-US" altLang="zh-CN" b="1" dirty="0">
                <a:solidFill>
                  <a:schemeClr val="tx1"/>
                </a:solidFill>
                <a:ea typeface="楷体_GB2312" pitchFamily="49" charset="-122"/>
                <a:cs typeface="Times New Roman" pitchFamily="18" charset="0"/>
              </a:rPr>
              <a:t>}</a:t>
            </a:r>
          </a:p>
          <a:p>
            <a:pPr marL="364050" indent="-364050">
              <a:buClrTx/>
              <a:buFont typeface="Wingdings" pitchFamily="2" charset="2"/>
              <a:buChar char="Ø"/>
              <a:defRPr/>
            </a:pPr>
            <a:r>
              <a:rPr lang="en-US" altLang="zh-CN" b="1" i="1" dirty="0">
                <a:solidFill>
                  <a:schemeClr val="tx1"/>
                </a:solidFill>
                <a:ea typeface="楷体_GB2312" pitchFamily="49" charset="-122"/>
                <a:cs typeface="Times New Roman" pitchFamily="18" charset="0"/>
              </a:rPr>
              <a:t>kill</a:t>
            </a:r>
            <a:r>
              <a:rPr lang="en-US" altLang="zh-CN" b="1" i="1" baseline="-25000" dirty="0">
                <a:solidFill>
                  <a:schemeClr val="tx1"/>
                </a:solidFill>
                <a:ea typeface="楷体_GB2312" pitchFamily="49" charset="-122"/>
                <a:cs typeface="Times New Roman" pitchFamily="18" charset="0"/>
              </a:rPr>
              <a:t>B3</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3</a:t>
            </a:r>
            <a:r>
              <a:rPr lang="en-US" altLang="zh-CN" b="1" baseline="-25000" dirty="0">
                <a:solidFill>
                  <a:schemeClr val="tx1"/>
                </a:solidFill>
                <a:ea typeface="楷体_GB2312" pitchFamily="49" charset="-122"/>
                <a:cs typeface="Times New Roman" pitchFamily="18" charset="0"/>
              </a:rPr>
              <a:t> </a:t>
            </a:r>
            <a:r>
              <a:rPr lang="en-US" altLang="zh-CN" b="1" dirty="0">
                <a:solidFill>
                  <a:schemeClr val="tx1"/>
                </a:solidFill>
                <a:ea typeface="楷体_GB2312" pitchFamily="49" charset="-122"/>
                <a:cs typeface="Times New Roman" pitchFamily="18" charset="0"/>
              </a:rPr>
              <a:t>}</a:t>
            </a:r>
          </a:p>
          <a:p>
            <a:pPr marL="0" indent="0">
              <a:buNone/>
              <a:defRPr/>
            </a:pPr>
            <a:endParaRPr lang="en-US" altLang="zh-CN" sz="1067" b="1" dirty="0">
              <a:ea typeface="楷体_GB2312" pitchFamily="49" charset="-122"/>
              <a:cs typeface="Times New Roman" pitchFamily="18" charset="0"/>
            </a:endParaRPr>
          </a:p>
          <a:p>
            <a:pPr marL="364050" indent="-364050">
              <a:buClrTx/>
              <a:buFont typeface="Wingdings" pitchFamily="2" charset="2"/>
              <a:buChar char="Ø"/>
              <a:defRPr/>
            </a:pPr>
            <a:r>
              <a:rPr lang="en-US" altLang="zh-CN" b="1" i="1" dirty="0">
                <a:solidFill>
                  <a:schemeClr val="tx1"/>
                </a:solidFill>
                <a:ea typeface="楷体_GB2312" pitchFamily="49" charset="-122"/>
                <a:cs typeface="Times New Roman" pitchFamily="18" charset="0"/>
              </a:rPr>
              <a:t>gen</a:t>
            </a:r>
            <a:r>
              <a:rPr lang="en-US" altLang="zh-CN" b="1" i="1" baseline="-25000" dirty="0">
                <a:solidFill>
                  <a:schemeClr val="tx1"/>
                </a:solidFill>
                <a:ea typeface="楷体_GB2312" pitchFamily="49" charset="-122"/>
                <a:cs typeface="Times New Roman" pitchFamily="18" charset="0"/>
              </a:rPr>
              <a:t>B4</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7</a:t>
            </a:r>
            <a:r>
              <a:rPr lang="en-US" altLang="zh-CN" b="1" baseline="-25000" dirty="0">
                <a:solidFill>
                  <a:schemeClr val="tx1"/>
                </a:solidFill>
                <a:ea typeface="楷体_GB2312" pitchFamily="49" charset="-122"/>
                <a:cs typeface="Times New Roman" pitchFamily="18" charset="0"/>
              </a:rPr>
              <a:t> </a:t>
            </a:r>
            <a:r>
              <a:rPr lang="en-US" altLang="zh-CN" b="1" dirty="0">
                <a:solidFill>
                  <a:schemeClr val="tx1"/>
                </a:solidFill>
                <a:ea typeface="楷体_GB2312" pitchFamily="49" charset="-122"/>
                <a:cs typeface="Times New Roman" pitchFamily="18" charset="0"/>
              </a:rPr>
              <a:t>}</a:t>
            </a:r>
          </a:p>
          <a:p>
            <a:pPr marL="364050" indent="-364050">
              <a:buClrTx/>
              <a:buFont typeface="Wingdings" pitchFamily="2" charset="2"/>
              <a:buChar char="Ø"/>
              <a:defRPr/>
            </a:pPr>
            <a:r>
              <a:rPr lang="en-US" altLang="zh-CN" b="1" i="1" dirty="0">
                <a:solidFill>
                  <a:schemeClr val="tx1"/>
                </a:solidFill>
                <a:ea typeface="楷体_GB2312" pitchFamily="49" charset="-122"/>
                <a:cs typeface="Times New Roman" pitchFamily="18" charset="0"/>
              </a:rPr>
              <a:t>kill</a:t>
            </a:r>
            <a:r>
              <a:rPr lang="en-US" altLang="zh-CN" b="1" i="1" baseline="-25000" dirty="0">
                <a:solidFill>
                  <a:schemeClr val="tx1"/>
                </a:solidFill>
                <a:ea typeface="楷体_GB2312" pitchFamily="49" charset="-122"/>
                <a:cs typeface="Times New Roman" pitchFamily="18" charset="0"/>
              </a:rPr>
              <a:t>B4</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1</a:t>
            </a:r>
            <a:r>
              <a:rPr lang="en-US" altLang="zh-CN" b="1" dirty="0">
                <a:solidFill>
                  <a:schemeClr val="tx1"/>
                </a:solidFill>
                <a:ea typeface="楷体_GB2312" pitchFamily="49" charset="-122"/>
                <a:cs typeface="Times New Roman" pitchFamily="18" charset="0"/>
              </a:rPr>
              <a:t>, </a:t>
            </a:r>
            <a:r>
              <a:rPr lang="en-US" altLang="zh-CN" b="1" i="1" dirty="0">
                <a:solidFill>
                  <a:schemeClr val="tx1"/>
                </a:solidFill>
                <a:ea typeface="楷体_GB2312" pitchFamily="49" charset="-122"/>
                <a:cs typeface="Times New Roman" pitchFamily="18" charset="0"/>
              </a:rPr>
              <a:t>d</a:t>
            </a:r>
            <a:r>
              <a:rPr lang="en-US" altLang="zh-CN" b="1" i="1" baseline="-25000" dirty="0">
                <a:solidFill>
                  <a:schemeClr val="tx1"/>
                </a:solidFill>
                <a:ea typeface="楷体_GB2312" pitchFamily="49" charset="-122"/>
                <a:cs typeface="Times New Roman" pitchFamily="18" charset="0"/>
              </a:rPr>
              <a:t>4</a:t>
            </a:r>
            <a:r>
              <a:rPr lang="en-US" altLang="zh-CN" b="1" baseline="-25000" dirty="0">
                <a:solidFill>
                  <a:schemeClr val="tx1"/>
                </a:solidFill>
                <a:ea typeface="楷体_GB2312" pitchFamily="49" charset="-122"/>
                <a:cs typeface="Times New Roman" pitchFamily="18" charset="0"/>
              </a:rPr>
              <a:t> </a:t>
            </a:r>
            <a:r>
              <a:rPr lang="en-US" altLang="zh-CN" b="1" dirty="0">
                <a:solidFill>
                  <a:schemeClr val="tx1"/>
                </a:solidFill>
                <a:ea typeface="楷体_GB2312" pitchFamily="49" charset="-122"/>
                <a:cs typeface="Times New Roman" pitchFamily="18" charset="0"/>
              </a:rPr>
              <a:t>}</a:t>
            </a:r>
          </a:p>
        </p:txBody>
      </p:sp>
      <p:sp>
        <p:nvSpPr>
          <p:cNvPr id="37891" name="Rectangle 2">
            <a:extLst>
              <a:ext uri="{FF2B5EF4-FFF2-40B4-BE49-F238E27FC236}">
                <a16:creationId xmlns:a16="http://schemas.microsoft.com/office/drawing/2014/main" id="{D496808E-7C41-4975-3824-4C0FB6F9742B}"/>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例：各基本块</a:t>
            </a:r>
            <a:r>
              <a:rPr lang="en-US" altLang="zh-CN" sz="4000" i="1">
                <a:solidFill>
                  <a:schemeClr val="tx1"/>
                </a:solidFill>
              </a:rPr>
              <a:t>B</a:t>
            </a:r>
            <a:r>
              <a:rPr lang="zh-CN" altLang="en-US" sz="4000">
                <a:solidFill>
                  <a:schemeClr val="tx1"/>
                </a:solidFill>
              </a:rPr>
              <a:t>的</a:t>
            </a:r>
            <a:r>
              <a:rPr lang="en-US" altLang="zh-CN" sz="4000" i="1">
                <a:solidFill>
                  <a:schemeClr val="tx1"/>
                </a:solidFill>
                <a:ea typeface="楷体_GB2312" pitchFamily="49" charset="-122"/>
                <a:cs typeface="Times New Roman" panose="02020603050405020304" pitchFamily="18" charset="0"/>
              </a:rPr>
              <a:t>gen</a:t>
            </a:r>
            <a:r>
              <a:rPr lang="en-US" altLang="zh-CN" sz="4000" i="1" baseline="-30000">
                <a:solidFill>
                  <a:schemeClr val="tx1"/>
                </a:solidFill>
              </a:rPr>
              <a:t>B </a:t>
            </a:r>
            <a:r>
              <a:rPr lang="zh-CN" altLang="en-US" sz="4000">
                <a:solidFill>
                  <a:schemeClr val="tx1"/>
                </a:solidFill>
              </a:rPr>
              <a:t>和</a:t>
            </a:r>
            <a:r>
              <a:rPr lang="en-US" altLang="zh-CN" sz="4000" i="1">
                <a:solidFill>
                  <a:schemeClr val="tx1"/>
                </a:solidFill>
                <a:ea typeface="楷体_GB2312" pitchFamily="49" charset="-122"/>
              </a:rPr>
              <a:t>kill</a:t>
            </a:r>
            <a:r>
              <a:rPr lang="en-US" altLang="zh-CN" sz="4000" i="1" baseline="-30000">
                <a:solidFill>
                  <a:schemeClr val="tx1"/>
                </a:solidFill>
              </a:rPr>
              <a:t>B </a:t>
            </a:r>
            <a:endParaRPr lang="zh-CN" altLang="en-US" sz="3600">
              <a:solidFill>
                <a:schemeClr val="tx1"/>
              </a:solidFill>
              <a:ea typeface="楷体_GB2312" pitchFamily="49" charset="-122"/>
            </a:endParaRPr>
          </a:p>
        </p:txBody>
      </p:sp>
      <p:grpSp>
        <p:nvGrpSpPr>
          <p:cNvPr id="37892" name="组合 29">
            <a:extLst>
              <a:ext uri="{FF2B5EF4-FFF2-40B4-BE49-F238E27FC236}">
                <a16:creationId xmlns:a16="http://schemas.microsoft.com/office/drawing/2014/main" id="{6CB223C1-EB87-CF50-173C-E6F75D644DDF}"/>
              </a:ext>
            </a:extLst>
          </p:cNvPr>
          <p:cNvGrpSpPr>
            <a:grpSpLocks/>
          </p:cNvGrpSpPr>
          <p:nvPr/>
        </p:nvGrpSpPr>
        <p:grpSpPr bwMode="auto">
          <a:xfrm>
            <a:off x="1488018" y="1221318"/>
            <a:ext cx="4667249" cy="5048249"/>
            <a:chOff x="52811" y="1214428"/>
            <a:chExt cx="3499996" cy="3786229"/>
          </a:xfrm>
        </p:grpSpPr>
        <p:sp>
          <p:nvSpPr>
            <p:cNvPr id="37893" name="Line 29">
              <a:extLst>
                <a:ext uri="{FF2B5EF4-FFF2-40B4-BE49-F238E27FC236}">
                  <a16:creationId xmlns:a16="http://schemas.microsoft.com/office/drawing/2014/main" id="{D246E4C3-D2A0-9265-3B3B-40D80E082F7B}"/>
                </a:ext>
              </a:extLst>
            </p:cNvPr>
            <p:cNvSpPr>
              <a:spLocks noChangeShapeType="1"/>
            </p:cNvSpPr>
            <p:nvPr/>
          </p:nvSpPr>
          <p:spPr bwMode="auto">
            <a:xfrm>
              <a:off x="2267084" y="2500312"/>
              <a:ext cx="0" cy="27146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37894" name="Line 31">
              <a:extLst>
                <a:ext uri="{FF2B5EF4-FFF2-40B4-BE49-F238E27FC236}">
                  <a16:creationId xmlns:a16="http://schemas.microsoft.com/office/drawing/2014/main" id="{4C2BEE9C-33BB-482E-2F9B-1CE8AA8A43BF}"/>
                </a:ext>
              </a:extLst>
            </p:cNvPr>
            <p:cNvSpPr>
              <a:spLocks noChangeShapeType="1"/>
            </p:cNvSpPr>
            <p:nvPr/>
          </p:nvSpPr>
          <p:spPr bwMode="auto">
            <a:xfrm>
              <a:off x="2267084" y="3286133"/>
              <a:ext cx="0" cy="86400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5" name="Rectangle 23">
              <a:extLst>
                <a:ext uri="{FF2B5EF4-FFF2-40B4-BE49-F238E27FC236}">
                  <a16:creationId xmlns:a16="http://schemas.microsoft.com/office/drawing/2014/main" id="{CE70FE63-A6F4-945A-7584-04D205428B06}"/>
                </a:ext>
              </a:extLst>
            </p:cNvPr>
            <p:cNvSpPr>
              <a:spLocks noChangeArrowheads="1"/>
            </p:cNvSpPr>
            <p:nvPr/>
          </p:nvSpPr>
          <p:spPr bwMode="auto">
            <a:xfrm>
              <a:off x="1643286" y="1214428"/>
              <a:ext cx="1266665" cy="285753"/>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b"/>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667" i="1" dirty="0">
                  <a:latin typeface="Times New Roman" charset="0"/>
                </a:rPr>
                <a:t>ENTRY</a:t>
              </a:r>
              <a:endParaRPr lang="en-US" altLang="zh-CN" sz="2667" dirty="0">
                <a:latin typeface="Times New Roman" charset="0"/>
              </a:endParaRPr>
            </a:p>
          </p:txBody>
        </p:sp>
        <p:sp>
          <p:nvSpPr>
            <p:cNvPr id="26" name="Rectangle 24">
              <a:extLst>
                <a:ext uri="{FF2B5EF4-FFF2-40B4-BE49-F238E27FC236}">
                  <a16:creationId xmlns:a16="http://schemas.microsoft.com/office/drawing/2014/main" id="{EB86097A-4FB1-6D9F-4100-88F5685EB59B}"/>
                </a:ext>
              </a:extLst>
            </p:cNvPr>
            <p:cNvSpPr>
              <a:spLocks noChangeArrowheads="1"/>
            </p:cNvSpPr>
            <p:nvPr/>
          </p:nvSpPr>
          <p:spPr bwMode="auto">
            <a:xfrm>
              <a:off x="1627413" y="1727196"/>
              <a:ext cx="1282538" cy="844559"/>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1</a:t>
              </a:r>
              <a:r>
                <a:rPr lang="en-US" altLang="zh-CN" sz="2667" dirty="0">
                  <a:latin typeface="Times New Roman" charset="0"/>
                </a:rPr>
                <a:t>: </a:t>
              </a:r>
              <a:r>
                <a:rPr lang="en-US" altLang="zh-CN" sz="2667" i="1" dirty="0">
                  <a:latin typeface="Times New Roman" charset="0"/>
                </a:rPr>
                <a:t>i = m-1</a:t>
              </a:r>
            </a:p>
            <a:p>
              <a:pPr algn="just">
                <a:lnSpc>
                  <a:spcPts val="2533"/>
                </a:lnSpc>
                <a:defRPr/>
              </a:pPr>
              <a:r>
                <a:rPr lang="en-US" altLang="zh-CN" sz="2667" i="1" dirty="0">
                  <a:latin typeface="Times New Roman" charset="0"/>
                </a:rPr>
                <a:t>d</a:t>
              </a:r>
              <a:r>
                <a:rPr lang="en-US" altLang="zh-CN" sz="2667" i="1" baseline="-25000" dirty="0">
                  <a:latin typeface="Times New Roman" charset="0"/>
                </a:rPr>
                <a:t>2</a:t>
              </a:r>
              <a:r>
                <a:rPr lang="en-US" altLang="zh-CN" sz="2667" dirty="0">
                  <a:latin typeface="Times New Roman" charset="0"/>
                </a:rPr>
                <a:t>: </a:t>
              </a:r>
              <a:r>
                <a:rPr lang="en-US" altLang="zh-CN" sz="2667" i="1" dirty="0">
                  <a:latin typeface="Times New Roman" charset="0"/>
                </a:rPr>
                <a:t>j = n</a:t>
              </a:r>
            </a:p>
            <a:p>
              <a:pPr algn="just">
                <a:lnSpc>
                  <a:spcPts val="2533"/>
                </a:lnSpc>
                <a:defRPr/>
              </a:pPr>
              <a:r>
                <a:rPr lang="en-US" altLang="zh-CN" sz="2667" i="1" dirty="0">
                  <a:latin typeface="Times New Roman" charset="0"/>
                </a:rPr>
                <a:t>d</a:t>
              </a:r>
              <a:r>
                <a:rPr lang="en-US" altLang="zh-CN" sz="2667" i="1" baseline="-25000" dirty="0">
                  <a:latin typeface="Times New Roman" charset="0"/>
                </a:rPr>
                <a:t>3</a:t>
              </a:r>
              <a:r>
                <a:rPr lang="en-US" altLang="zh-CN" sz="2667" dirty="0">
                  <a:latin typeface="Times New Roman" charset="0"/>
                </a:rPr>
                <a:t>: </a:t>
              </a:r>
              <a:r>
                <a:rPr lang="en-US" altLang="zh-CN" sz="2667" i="1" dirty="0">
                  <a:latin typeface="Times New Roman" charset="0"/>
                </a:rPr>
                <a:t>a = u1</a:t>
              </a:r>
              <a:endParaRPr lang="en-US" altLang="zh-CN" sz="2667" i="1" baseline="-25000" dirty="0">
                <a:latin typeface="Times New Roman" charset="0"/>
              </a:endParaRPr>
            </a:p>
            <a:p>
              <a:pPr algn="just">
                <a:lnSpc>
                  <a:spcPts val="2667"/>
                </a:lnSpc>
                <a:defRPr/>
              </a:pPr>
              <a:endParaRPr lang="en-US" altLang="zh-CN" sz="2000" i="1" baseline="-25000" dirty="0">
                <a:latin typeface="Times New Roman" charset="0"/>
              </a:endParaRPr>
            </a:p>
            <a:p>
              <a:pPr algn="just">
                <a:lnSpc>
                  <a:spcPct val="70000"/>
                </a:lnSpc>
                <a:defRPr/>
              </a:pPr>
              <a:endParaRPr lang="en-US" altLang="zh-CN" sz="2000" i="1" baseline="-25000" dirty="0">
                <a:latin typeface="Times New Roman" charset="0"/>
              </a:endParaRPr>
            </a:p>
          </p:txBody>
        </p:sp>
        <p:sp>
          <p:nvSpPr>
            <p:cNvPr id="37897" name="Rectangle 25">
              <a:extLst>
                <a:ext uri="{FF2B5EF4-FFF2-40B4-BE49-F238E27FC236}">
                  <a16:creationId xmlns:a16="http://schemas.microsoft.com/office/drawing/2014/main" id="{12D70E34-AA73-74E7-1C51-BB0259384A15}"/>
                </a:ext>
              </a:extLst>
            </p:cNvPr>
            <p:cNvSpPr>
              <a:spLocks noChangeArrowheads="1"/>
            </p:cNvSpPr>
            <p:nvPr/>
          </p:nvSpPr>
          <p:spPr bwMode="auto">
            <a:xfrm>
              <a:off x="3016250" y="1708139"/>
              <a:ext cx="3937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1</a:t>
              </a:r>
              <a:endParaRPr lang="en-US" altLang="zh-CN" sz="2667">
                <a:latin typeface="Times New Roman" panose="02020603050405020304" pitchFamily="18" charset="0"/>
              </a:endParaRPr>
            </a:p>
          </p:txBody>
        </p:sp>
        <p:sp>
          <p:nvSpPr>
            <p:cNvPr id="37898" name="Rectangle 26">
              <a:extLst>
                <a:ext uri="{FF2B5EF4-FFF2-40B4-BE49-F238E27FC236}">
                  <a16:creationId xmlns:a16="http://schemas.microsoft.com/office/drawing/2014/main" id="{A2482A84-1CA0-6DF0-911F-10238A8D2F36}"/>
                </a:ext>
              </a:extLst>
            </p:cNvPr>
            <p:cNvSpPr>
              <a:spLocks noChangeArrowheads="1"/>
            </p:cNvSpPr>
            <p:nvPr/>
          </p:nvSpPr>
          <p:spPr bwMode="auto">
            <a:xfrm>
              <a:off x="2927332" y="2746379"/>
              <a:ext cx="62547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2</a:t>
              </a:r>
              <a:endParaRPr lang="en-US" altLang="zh-CN" sz="2667">
                <a:latin typeface="Times New Roman" panose="02020603050405020304" pitchFamily="18" charset="0"/>
              </a:endParaRPr>
            </a:p>
          </p:txBody>
        </p:sp>
        <p:sp>
          <p:nvSpPr>
            <p:cNvPr id="29" name="Rectangle 27">
              <a:extLst>
                <a:ext uri="{FF2B5EF4-FFF2-40B4-BE49-F238E27FC236}">
                  <a16:creationId xmlns:a16="http://schemas.microsoft.com/office/drawing/2014/main" id="{F77BAE5B-125D-8D58-5246-B7BFDD760D1E}"/>
                </a:ext>
              </a:extLst>
            </p:cNvPr>
            <p:cNvSpPr>
              <a:spLocks noChangeArrowheads="1"/>
            </p:cNvSpPr>
            <p:nvPr/>
          </p:nvSpPr>
          <p:spPr bwMode="auto">
            <a:xfrm>
              <a:off x="1644872" y="2786070"/>
              <a:ext cx="1265079" cy="571506"/>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4</a:t>
              </a:r>
              <a:r>
                <a:rPr lang="en-US" altLang="zh-CN" sz="2667" dirty="0">
                  <a:latin typeface="Times New Roman" charset="0"/>
                </a:rPr>
                <a:t>: </a:t>
              </a:r>
              <a:r>
                <a:rPr lang="en-US" altLang="zh-CN" sz="2667" i="1" dirty="0">
                  <a:latin typeface="Times New Roman" charset="0"/>
                </a:rPr>
                <a:t>i = i+1</a:t>
              </a:r>
            </a:p>
            <a:p>
              <a:pPr algn="just">
                <a:lnSpc>
                  <a:spcPts val="2533"/>
                </a:lnSpc>
                <a:defRPr/>
              </a:pPr>
              <a:r>
                <a:rPr lang="en-US" altLang="zh-CN" sz="2667" i="1" dirty="0">
                  <a:latin typeface="Times New Roman" charset="0"/>
                </a:rPr>
                <a:t>d</a:t>
              </a:r>
              <a:r>
                <a:rPr lang="en-US" altLang="zh-CN" sz="2667" i="1" baseline="-25000" dirty="0">
                  <a:latin typeface="Times New Roman" charset="0"/>
                </a:rPr>
                <a:t>5</a:t>
              </a:r>
              <a:r>
                <a:rPr lang="en-US" altLang="zh-CN" sz="2667" dirty="0">
                  <a:latin typeface="Times New Roman" charset="0"/>
                </a:rPr>
                <a:t>: </a:t>
              </a:r>
              <a:r>
                <a:rPr lang="en-US" altLang="zh-CN" sz="2667" i="1" dirty="0">
                  <a:latin typeface="Times New Roman" charset="0"/>
                </a:rPr>
                <a:t>j = j-1</a:t>
              </a:r>
            </a:p>
          </p:txBody>
        </p:sp>
        <p:sp>
          <p:nvSpPr>
            <p:cNvPr id="37900" name="Line 28">
              <a:extLst>
                <a:ext uri="{FF2B5EF4-FFF2-40B4-BE49-F238E27FC236}">
                  <a16:creationId xmlns:a16="http://schemas.microsoft.com/office/drawing/2014/main" id="{0FCDE3AE-01AE-A005-13FF-948DF2F7D89A}"/>
                </a:ext>
              </a:extLst>
            </p:cNvPr>
            <p:cNvSpPr>
              <a:spLocks noChangeShapeType="1"/>
            </p:cNvSpPr>
            <p:nvPr/>
          </p:nvSpPr>
          <p:spPr bwMode="auto">
            <a:xfrm>
              <a:off x="2267084" y="1500180"/>
              <a:ext cx="0" cy="23971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31" name="Rectangle 30">
              <a:extLst>
                <a:ext uri="{FF2B5EF4-FFF2-40B4-BE49-F238E27FC236}">
                  <a16:creationId xmlns:a16="http://schemas.microsoft.com/office/drawing/2014/main" id="{0631C126-68B7-E92F-EED3-399A8B9DD91B}"/>
                </a:ext>
              </a:extLst>
            </p:cNvPr>
            <p:cNvSpPr>
              <a:spLocks noChangeArrowheads="1"/>
            </p:cNvSpPr>
            <p:nvPr/>
          </p:nvSpPr>
          <p:spPr bwMode="auto">
            <a:xfrm>
              <a:off x="409953" y="3643330"/>
              <a:ext cx="1214285" cy="285753"/>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6</a:t>
              </a:r>
              <a:r>
                <a:rPr lang="en-US" altLang="zh-CN" sz="2667" dirty="0">
                  <a:latin typeface="Times New Roman" charset="0"/>
                </a:rPr>
                <a:t>: </a:t>
              </a:r>
              <a:r>
                <a:rPr lang="en-US" altLang="zh-CN" sz="2667" i="1" dirty="0">
                  <a:latin typeface="Times New Roman" charset="0"/>
                </a:rPr>
                <a:t>a = u2</a:t>
              </a:r>
              <a:endParaRPr lang="en-US" altLang="zh-CN" sz="2667" i="1" baseline="-25000" dirty="0">
                <a:latin typeface="Times New Roman" charset="0"/>
              </a:endParaRPr>
            </a:p>
          </p:txBody>
        </p:sp>
        <p:sp>
          <p:nvSpPr>
            <p:cNvPr id="37902" name="Rectangle 33">
              <a:extLst>
                <a:ext uri="{FF2B5EF4-FFF2-40B4-BE49-F238E27FC236}">
                  <a16:creationId xmlns:a16="http://schemas.microsoft.com/office/drawing/2014/main" id="{9656AD50-041C-6740-1FD1-E9BE6E528A2C}"/>
                </a:ext>
              </a:extLst>
            </p:cNvPr>
            <p:cNvSpPr>
              <a:spLocks noChangeArrowheads="1"/>
            </p:cNvSpPr>
            <p:nvPr/>
          </p:nvSpPr>
          <p:spPr bwMode="auto">
            <a:xfrm>
              <a:off x="2925744" y="4071956"/>
              <a:ext cx="627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4</a:t>
              </a:r>
              <a:endParaRPr lang="en-US" altLang="zh-CN" sz="2667">
                <a:latin typeface="Times New Roman" panose="02020603050405020304" pitchFamily="18" charset="0"/>
              </a:endParaRPr>
            </a:p>
          </p:txBody>
        </p:sp>
        <p:sp>
          <p:nvSpPr>
            <p:cNvPr id="37903" name="Rectangle 34">
              <a:extLst>
                <a:ext uri="{FF2B5EF4-FFF2-40B4-BE49-F238E27FC236}">
                  <a16:creationId xmlns:a16="http://schemas.microsoft.com/office/drawing/2014/main" id="{C510AA78-655D-6C16-1903-013D9DF26E7B}"/>
                </a:ext>
              </a:extLst>
            </p:cNvPr>
            <p:cNvSpPr>
              <a:spLocks noChangeArrowheads="1"/>
            </p:cNvSpPr>
            <p:nvPr/>
          </p:nvSpPr>
          <p:spPr bwMode="auto">
            <a:xfrm>
              <a:off x="1638434" y="3571883"/>
              <a:ext cx="6286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3</a:t>
              </a:r>
              <a:endParaRPr lang="en-US" altLang="zh-CN" sz="2667">
                <a:latin typeface="Times New Roman" panose="02020603050405020304" pitchFamily="18" charset="0"/>
              </a:endParaRPr>
            </a:p>
          </p:txBody>
        </p:sp>
        <p:sp>
          <p:nvSpPr>
            <p:cNvPr id="37904" name="Line 37">
              <a:extLst>
                <a:ext uri="{FF2B5EF4-FFF2-40B4-BE49-F238E27FC236}">
                  <a16:creationId xmlns:a16="http://schemas.microsoft.com/office/drawing/2014/main" id="{7438E1BD-C31E-1AC7-57EF-F4E4DB48E620}"/>
                </a:ext>
              </a:extLst>
            </p:cNvPr>
            <p:cNvSpPr>
              <a:spLocks noChangeShapeType="1"/>
            </p:cNvSpPr>
            <p:nvPr/>
          </p:nvSpPr>
          <p:spPr bwMode="auto">
            <a:xfrm flipH="1">
              <a:off x="928661" y="3357568"/>
              <a:ext cx="941389" cy="28575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37905" name="Line 38">
              <a:extLst>
                <a:ext uri="{FF2B5EF4-FFF2-40B4-BE49-F238E27FC236}">
                  <a16:creationId xmlns:a16="http://schemas.microsoft.com/office/drawing/2014/main" id="{D3947677-2742-D733-227F-C634BA67649A}"/>
                </a:ext>
              </a:extLst>
            </p:cNvPr>
            <p:cNvSpPr>
              <a:spLocks noChangeShapeType="1"/>
            </p:cNvSpPr>
            <p:nvPr/>
          </p:nvSpPr>
          <p:spPr bwMode="auto">
            <a:xfrm>
              <a:off x="1000100" y="3929072"/>
              <a:ext cx="928694" cy="214314"/>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37906" name="Freeform 42">
              <a:extLst>
                <a:ext uri="{FF2B5EF4-FFF2-40B4-BE49-F238E27FC236}">
                  <a16:creationId xmlns:a16="http://schemas.microsoft.com/office/drawing/2014/main" id="{B6136FDA-F729-AF8F-5324-2BDA197F765C}"/>
                </a:ext>
              </a:extLst>
            </p:cNvPr>
            <p:cNvSpPr>
              <a:spLocks/>
            </p:cNvSpPr>
            <p:nvPr/>
          </p:nvSpPr>
          <p:spPr bwMode="auto">
            <a:xfrm rot="-906172">
              <a:off x="52811" y="2748547"/>
              <a:ext cx="1807873" cy="1979317"/>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37" name="Rectangle 30">
              <a:extLst>
                <a:ext uri="{FF2B5EF4-FFF2-40B4-BE49-F238E27FC236}">
                  <a16:creationId xmlns:a16="http://schemas.microsoft.com/office/drawing/2014/main" id="{BE8E64E9-3D85-B1F2-86C2-C306729377F8}"/>
                </a:ext>
              </a:extLst>
            </p:cNvPr>
            <p:cNvSpPr>
              <a:spLocks noChangeArrowheads="1"/>
            </p:cNvSpPr>
            <p:nvPr/>
          </p:nvSpPr>
          <p:spPr bwMode="auto">
            <a:xfrm>
              <a:off x="1643286" y="4143397"/>
              <a:ext cx="1266665" cy="309566"/>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7</a:t>
              </a:r>
              <a:r>
                <a:rPr lang="en-US" altLang="zh-CN" sz="2667" dirty="0">
                  <a:latin typeface="Times New Roman" charset="0"/>
                </a:rPr>
                <a:t>: </a:t>
              </a:r>
              <a:r>
                <a:rPr lang="en-US" altLang="zh-CN" sz="2667" i="1" dirty="0">
                  <a:latin typeface="Times New Roman" charset="0"/>
                </a:rPr>
                <a:t>i = u3</a:t>
              </a:r>
              <a:endParaRPr lang="en-US" altLang="zh-CN" sz="2667" i="1" baseline="-25000" dirty="0">
                <a:latin typeface="Times New Roman" charset="0"/>
              </a:endParaRPr>
            </a:p>
          </p:txBody>
        </p:sp>
        <p:sp>
          <p:nvSpPr>
            <p:cNvPr id="38" name="Rectangle 23">
              <a:extLst>
                <a:ext uri="{FF2B5EF4-FFF2-40B4-BE49-F238E27FC236}">
                  <a16:creationId xmlns:a16="http://schemas.microsoft.com/office/drawing/2014/main" id="{EF399AA4-70F5-8539-382C-F183DD163B77}"/>
                </a:ext>
              </a:extLst>
            </p:cNvPr>
            <p:cNvSpPr>
              <a:spLocks noChangeArrowheads="1"/>
            </p:cNvSpPr>
            <p:nvPr/>
          </p:nvSpPr>
          <p:spPr bwMode="auto">
            <a:xfrm>
              <a:off x="1643286" y="4714904"/>
              <a:ext cx="1266665" cy="285753"/>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b"/>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667" i="1" dirty="0">
                  <a:latin typeface="Times New Roman" charset="0"/>
                </a:rPr>
                <a:t>EXIT</a:t>
              </a:r>
              <a:endParaRPr lang="en-US" altLang="zh-CN" sz="2667" dirty="0">
                <a:latin typeface="Times New Roman" charset="0"/>
              </a:endParaRPr>
            </a:p>
          </p:txBody>
        </p:sp>
        <p:sp>
          <p:nvSpPr>
            <p:cNvPr id="37909" name="Line 28">
              <a:extLst>
                <a:ext uri="{FF2B5EF4-FFF2-40B4-BE49-F238E27FC236}">
                  <a16:creationId xmlns:a16="http://schemas.microsoft.com/office/drawing/2014/main" id="{4BF1AEEA-62D5-A9CC-5C15-2A0BCCA56C02}"/>
                </a:ext>
              </a:extLst>
            </p:cNvPr>
            <p:cNvSpPr>
              <a:spLocks noChangeShapeType="1"/>
            </p:cNvSpPr>
            <p:nvPr/>
          </p:nvSpPr>
          <p:spPr bwMode="auto">
            <a:xfrm>
              <a:off x="2267084" y="4475191"/>
              <a:ext cx="0" cy="23971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685059">
                                            <p:txEl>
                                              <p:pRg st="0" end="0"/>
                                            </p:txEl>
                                          </p:spTgt>
                                        </p:tgtEl>
                                        <p:attrNameLst>
                                          <p:attrName>style.visibility</p:attrName>
                                        </p:attrNameLst>
                                      </p:cBhvr>
                                      <p:to>
                                        <p:strVal val="visible"/>
                                      </p:to>
                                    </p:set>
                                    <p:anim calcmode="lin" valueType="num">
                                      <p:cBhvr>
                                        <p:cTn id="7" dur="500" fill="hold"/>
                                        <p:tgtEl>
                                          <p:spTgt spid="68505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8505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85059">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685059">
                                            <p:txEl>
                                              <p:pRg st="1" end="1"/>
                                            </p:txEl>
                                          </p:spTgt>
                                        </p:tgtEl>
                                        <p:attrNameLst>
                                          <p:attrName>style.visibility</p:attrName>
                                        </p:attrNameLst>
                                      </p:cBhvr>
                                      <p:to>
                                        <p:strVal val="visible"/>
                                      </p:to>
                                    </p:set>
                                    <p:anim calcmode="lin" valueType="num">
                                      <p:cBhvr>
                                        <p:cTn id="14" dur="500" fill="hold"/>
                                        <p:tgtEl>
                                          <p:spTgt spid="68505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68505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685059">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685059">
                                            <p:txEl>
                                              <p:pRg st="3" end="3"/>
                                            </p:txEl>
                                          </p:spTgt>
                                        </p:tgtEl>
                                        <p:attrNameLst>
                                          <p:attrName>style.visibility</p:attrName>
                                        </p:attrNameLst>
                                      </p:cBhvr>
                                      <p:to>
                                        <p:strVal val="visible"/>
                                      </p:to>
                                    </p:set>
                                    <p:anim calcmode="lin" valueType="num">
                                      <p:cBhvr>
                                        <p:cTn id="21" dur="500" fill="hold"/>
                                        <p:tgtEl>
                                          <p:spTgt spid="685059">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685059">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685059">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685059">
                                            <p:txEl>
                                              <p:pRg st="4" end="4"/>
                                            </p:txEl>
                                          </p:spTgt>
                                        </p:tgtEl>
                                        <p:attrNameLst>
                                          <p:attrName>style.visibility</p:attrName>
                                        </p:attrNameLst>
                                      </p:cBhvr>
                                      <p:to>
                                        <p:strVal val="visible"/>
                                      </p:to>
                                    </p:set>
                                    <p:anim calcmode="lin" valueType="num">
                                      <p:cBhvr>
                                        <p:cTn id="28" dur="500" fill="hold"/>
                                        <p:tgtEl>
                                          <p:spTgt spid="685059">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685059">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685059">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685059">
                                            <p:txEl>
                                              <p:pRg st="6" end="6"/>
                                            </p:txEl>
                                          </p:spTgt>
                                        </p:tgtEl>
                                        <p:attrNameLst>
                                          <p:attrName>style.visibility</p:attrName>
                                        </p:attrNameLst>
                                      </p:cBhvr>
                                      <p:to>
                                        <p:strVal val="visible"/>
                                      </p:to>
                                    </p:set>
                                    <p:anim calcmode="lin" valueType="num">
                                      <p:cBhvr>
                                        <p:cTn id="35" dur="500" fill="hold"/>
                                        <p:tgtEl>
                                          <p:spTgt spid="685059">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685059">
                                            <p:txEl>
                                              <p:pRg st="6" end="6"/>
                                            </p:txEl>
                                          </p:spTgt>
                                        </p:tgtEl>
                                        <p:attrNameLst>
                                          <p:attrName>ppt_h</p:attrName>
                                        </p:attrNameLst>
                                      </p:cBhvr>
                                      <p:tavLst>
                                        <p:tav tm="0">
                                          <p:val>
                                            <p:fltVal val="0"/>
                                          </p:val>
                                        </p:tav>
                                        <p:tav tm="100000">
                                          <p:val>
                                            <p:strVal val="#ppt_h"/>
                                          </p:val>
                                        </p:tav>
                                      </p:tavLst>
                                    </p:anim>
                                    <p:animEffect transition="in" filter="fade">
                                      <p:cBhvr>
                                        <p:cTn id="37" dur="500"/>
                                        <p:tgtEl>
                                          <p:spTgt spid="68505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nodeType="clickEffect">
                                  <p:stCondLst>
                                    <p:cond delay="0"/>
                                  </p:stCondLst>
                                  <p:childTnLst>
                                    <p:set>
                                      <p:cBhvr>
                                        <p:cTn id="41" dur="1" fill="hold">
                                          <p:stCondLst>
                                            <p:cond delay="0"/>
                                          </p:stCondLst>
                                        </p:cTn>
                                        <p:tgtEl>
                                          <p:spTgt spid="685059">
                                            <p:txEl>
                                              <p:pRg st="7" end="7"/>
                                            </p:txEl>
                                          </p:spTgt>
                                        </p:tgtEl>
                                        <p:attrNameLst>
                                          <p:attrName>style.visibility</p:attrName>
                                        </p:attrNameLst>
                                      </p:cBhvr>
                                      <p:to>
                                        <p:strVal val="visible"/>
                                      </p:to>
                                    </p:set>
                                    <p:anim calcmode="lin" valueType="num">
                                      <p:cBhvr>
                                        <p:cTn id="42" dur="500" fill="hold"/>
                                        <p:tgtEl>
                                          <p:spTgt spid="685059">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685059">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685059">
                                            <p:txEl>
                                              <p:pRg st="7" end="7"/>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0" fill="hold" nodeType="clickEffect">
                                  <p:stCondLst>
                                    <p:cond delay="0"/>
                                  </p:stCondLst>
                                  <p:childTnLst>
                                    <p:set>
                                      <p:cBhvr>
                                        <p:cTn id="48" dur="1" fill="hold">
                                          <p:stCondLst>
                                            <p:cond delay="0"/>
                                          </p:stCondLst>
                                        </p:cTn>
                                        <p:tgtEl>
                                          <p:spTgt spid="685059">
                                            <p:txEl>
                                              <p:pRg st="9" end="9"/>
                                            </p:txEl>
                                          </p:spTgt>
                                        </p:tgtEl>
                                        <p:attrNameLst>
                                          <p:attrName>style.visibility</p:attrName>
                                        </p:attrNameLst>
                                      </p:cBhvr>
                                      <p:to>
                                        <p:strVal val="visible"/>
                                      </p:to>
                                    </p:set>
                                    <p:anim calcmode="lin" valueType="num">
                                      <p:cBhvr>
                                        <p:cTn id="49" dur="500" fill="hold"/>
                                        <p:tgtEl>
                                          <p:spTgt spid="685059">
                                            <p:txEl>
                                              <p:pRg st="9" end="9"/>
                                            </p:txEl>
                                          </p:spTgt>
                                        </p:tgtEl>
                                        <p:attrNameLst>
                                          <p:attrName>ppt_w</p:attrName>
                                        </p:attrNameLst>
                                      </p:cBhvr>
                                      <p:tavLst>
                                        <p:tav tm="0">
                                          <p:val>
                                            <p:fltVal val="0"/>
                                          </p:val>
                                        </p:tav>
                                        <p:tav tm="100000">
                                          <p:val>
                                            <p:strVal val="#ppt_w"/>
                                          </p:val>
                                        </p:tav>
                                      </p:tavLst>
                                    </p:anim>
                                    <p:anim calcmode="lin" valueType="num">
                                      <p:cBhvr>
                                        <p:cTn id="50" dur="500" fill="hold"/>
                                        <p:tgtEl>
                                          <p:spTgt spid="685059">
                                            <p:txEl>
                                              <p:pRg st="9" end="9"/>
                                            </p:txEl>
                                          </p:spTgt>
                                        </p:tgtEl>
                                        <p:attrNameLst>
                                          <p:attrName>ppt_h</p:attrName>
                                        </p:attrNameLst>
                                      </p:cBhvr>
                                      <p:tavLst>
                                        <p:tav tm="0">
                                          <p:val>
                                            <p:fltVal val="0"/>
                                          </p:val>
                                        </p:tav>
                                        <p:tav tm="100000">
                                          <p:val>
                                            <p:strVal val="#ppt_h"/>
                                          </p:val>
                                        </p:tav>
                                      </p:tavLst>
                                    </p:anim>
                                    <p:animEffect transition="in" filter="fade">
                                      <p:cBhvr>
                                        <p:cTn id="51" dur="500"/>
                                        <p:tgtEl>
                                          <p:spTgt spid="685059">
                                            <p:txEl>
                                              <p:pRg st="9" end="9"/>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3" presetClass="entr" presetSubtype="0" fill="hold" nodeType="clickEffect">
                                  <p:stCondLst>
                                    <p:cond delay="0"/>
                                  </p:stCondLst>
                                  <p:childTnLst>
                                    <p:set>
                                      <p:cBhvr>
                                        <p:cTn id="55" dur="1" fill="hold">
                                          <p:stCondLst>
                                            <p:cond delay="0"/>
                                          </p:stCondLst>
                                        </p:cTn>
                                        <p:tgtEl>
                                          <p:spTgt spid="685059">
                                            <p:txEl>
                                              <p:pRg st="10" end="10"/>
                                            </p:txEl>
                                          </p:spTgt>
                                        </p:tgtEl>
                                        <p:attrNameLst>
                                          <p:attrName>style.visibility</p:attrName>
                                        </p:attrNameLst>
                                      </p:cBhvr>
                                      <p:to>
                                        <p:strVal val="visible"/>
                                      </p:to>
                                    </p:set>
                                    <p:anim calcmode="lin" valueType="num">
                                      <p:cBhvr>
                                        <p:cTn id="56" dur="500" fill="hold"/>
                                        <p:tgtEl>
                                          <p:spTgt spid="685059">
                                            <p:txEl>
                                              <p:pRg st="10" end="10"/>
                                            </p:txEl>
                                          </p:spTgt>
                                        </p:tgtEl>
                                        <p:attrNameLst>
                                          <p:attrName>ppt_w</p:attrName>
                                        </p:attrNameLst>
                                      </p:cBhvr>
                                      <p:tavLst>
                                        <p:tav tm="0">
                                          <p:val>
                                            <p:fltVal val="0"/>
                                          </p:val>
                                        </p:tav>
                                        <p:tav tm="100000">
                                          <p:val>
                                            <p:strVal val="#ppt_w"/>
                                          </p:val>
                                        </p:tav>
                                      </p:tavLst>
                                    </p:anim>
                                    <p:anim calcmode="lin" valueType="num">
                                      <p:cBhvr>
                                        <p:cTn id="57" dur="500" fill="hold"/>
                                        <p:tgtEl>
                                          <p:spTgt spid="685059">
                                            <p:txEl>
                                              <p:pRg st="10" end="10"/>
                                            </p:txEl>
                                          </p:spTgt>
                                        </p:tgtEl>
                                        <p:attrNameLst>
                                          <p:attrName>ppt_h</p:attrName>
                                        </p:attrNameLst>
                                      </p:cBhvr>
                                      <p:tavLst>
                                        <p:tav tm="0">
                                          <p:val>
                                            <p:fltVal val="0"/>
                                          </p:val>
                                        </p:tav>
                                        <p:tav tm="100000">
                                          <p:val>
                                            <p:strVal val="#ppt_h"/>
                                          </p:val>
                                        </p:tav>
                                      </p:tavLst>
                                    </p:anim>
                                    <p:animEffect transition="in" filter="fade">
                                      <p:cBhvr>
                                        <p:cTn id="58" dur="500"/>
                                        <p:tgtEl>
                                          <p:spTgt spid="68505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1015065" cy="5637024"/>
          </a:xfrm>
        </p:spPr>
        <p:txBody>
          <a:bodyPr>
            <a:normAutofit/>
          </a:bodyPr>
          <a:lstStyle/>
          <a:p>
            <a:r>
              <a:rPr lang="zh-CN" altLang="en-US" dirty="0"/>
              <a:t>思路</a:t>
            </a:r>
            <a:r>
              <a:rPr lang="en-US" altLang="zh-CN" dirty="0"/>
              <a:t>1</a:t>
            </a:r>
            <a:r>
              <a:rPr lang="zh-CN" altLang="en-US" dirty="0"/>
              <a:t>：把常量提前计算出来</a:t>
            </a:r>
            <a:r>
              <a:rPr lang="en-US" altLang="zh-CN" dirty="0"/>
              <a:t>(</a:t>
            </a:r>
            <a:r>
              <a:rPr lang="zh-CN" altLang="en-US" dirty="0"/>
              <a:t>续</a:t>
            </a:r>
            <a:r>
              <a:rPr lang="en-US" altLang="zh-CN" dirty="0"/>
              <a:t>)</a:t>
            </a:r>
          </a:p>
          <a:p>
            <a:pPr marL="457200" lvl="1" indent="0">
              <a:buNone/>
            </a:pPr>
            <a:r>
              <a:rPr lang="zh-CN" altLang="en-US" dirty="0"/>
              <a:t>常量传播可能导致分枝判断条件是常量，从而导致分枝的代码不需要执行，这种优化叫做</a:t>
            </a:r>
            <a:r>
              <a:rPr lang="zh-CN" altLang="en-US" dirty="0">
                <a:solidFill>
                  <a:srgbClr val="0000FF"/>
                </a:solidFill>
              </a:rPr>
              <a:t>稀疏有条件的常数传播</a:t>
            </a:r>
            <a:r>
              <a:rPr lang="zh-CN" altLang="en-US" dirty="0"/>
              <a:t>（</a:t>
            </a:r>
            <a:r>
              <a:rPr lang="en-US" altLang="zh-CN" dirty="0"/>
              <a:t>Sparse Conditional Constant Propagation</a:t>
            </a:r>
            <a:r>
              <a:rPr lang="zh-CN" altLang="en-US" dirty="0"/>
              <a:t>）</a:t>
            </a:r>
            <a:endParaRPr lang="en-US" altLang="zh-CN" dirty="0"/>
          </a:p>
          <a:p>
            <a:pPr marL="457200" lvl="1" indent="0">
              <a:buNone/>
            </a:pPr>
            <a:r>
              <a:rPr lang="en-US" altLang="zh-CN" dirty="0">
                <a:solidFill>
                  <a:schemeClr val="tx1"/>
                </a:solidFill>
              </a:rPr>
              <a:t>	a = 2</a:t>
            </a:r>
          </a:p>
          <a:p>
            <a:pPr marL="457200" lvl="1" indent="0">
              <a:buNone/>
            </a:pPr>
            <a:r>
              <a:rPr lang="en-US" altLang="zh-CN" dirty="0">
                <a:solidFill>
                  <a:schemeClr val="tx1"/>
                </a:solidFill>
              </a:rPr>
              <a:t>	b = 3</a:t>
            </a:r>
          </a:p>
          <a:p>
            <a:pPr marL="457200" lvl="1" indent="0">
              <a:buNone/>
            </a:pPr>
            <a:r>
              <a:rPr lang="en-US" altLang="zh-CN" dirty="0">
                <a:solidFill>
                  <a:schemeClr val="tx1"/>
                </a:solidFill>
              </a:rPr>
              <a:t>	if a&lt;b </a:t>
            </a:r>
            <a:r>
              <a:rPr lang="en-US" altLang="zh-CN" dirty="0" err="1">
                <a:solidFill>
                  <a:schemeClr val="tx1"/>
                </a:solidFill>
              </a:rPr>
              <a:t>goto</a:t>
            </a:r>
            <a:r>
              <a:rPr lang="en-US" altLang="zh-CN" dirty="0">
                <a:solidFill>
                  <a:schemeClr val="tx1"/>
                </a:solidFill>
              </a:rPr>
              <a:t> label1             //</a:t>
            </a:r>
            <a:r>
              <a:rPr lang="zh-CN" altLang="en-US" dirty="0">
                <a:solidFill>
                  <a:schemeClr val="tx1"/>
                </a:solidFill>
              </a:rPr>
              <a:t>条件表达式为常量</a:t>
            </a:r>
            <a:r>
              <a:rPr lang="en-US" altLang="zh-CN" dirty="0">
                <a:solidFill>
                  <a:schemeClr val="tx1"/>
                </a:solidFill>
              </a:rPr>
              <a:t>true</a:t>
            </a:r>
          </a:p>
          <a:p>
            <a:pPr marL="457200" lvl="1" indent="0">
              <a:buNone/>
            </a:pPr>
            <a:r>
              <a:rPr lang="en-US" altLang="zh-CN" dirty="0">
                <a:solidFill>
                  <a:schemeClr val="tx1"/>
                </a:solidFill>
              </a:rPr>
              <a:t>	</a:t>
            </a:r>
            <a:r>
              <a:rPr lang="en-US" altLang="zh-CN" dirty="0" err="1">
                <a:solidFill>
                  <a:schemeClr val="tx1"/>
                </a:solidFill>
              </a:rPr>
              <a:t>goto</a:t>
            </a:r>
            <a:r>
              <a:rPr lang="en-US" altLang="zh-CN" dirty="0">
                <a:solidFill>
                  <a:schemeClr val="tx1"/>
                </a:solidFill>
              </a:rPr>
              <a:t> label2</a:t>
            </a:r>
          </a:p>
          <a:p>
            <a:pPr marL="457200" lvl="1" indent="0">
              <a:buNone/>
            </a:pPr>
            <a:r>
              <a:rPr lang="en-US" altLang="zh-CN" dirty="0">
                <a:solidFill>
                  <a:schemeClr val="tx1"/>
                </a:solidFill>
              </a:rPr>
              <a:t>label1:                                      //</a:t>
            </a:r>
            <a:r>
              <a:rPr lang="zh-CN" altLang="en-US" dirty="0">
                <a:solidFill>
                  <a:schemeClr val="tx1"/>
                </a:solidFill>
              </a:rPr>
              <a:t>直接执行</a:t>
            </a:r>
            <a:r>
              <a:rPr lang="en-US" altLang="zh-CN" dirty="0">
                <a:solidFill>
                  <a:schemeClr val="tx1"/>
                </a:solidFill>
              </a:rPr>
              <a:t>true</a:t>
            </a:r>
            <a:r>
              <a:rPr lang="zh-CN" altLang="en-US" dirty="0">
                <a:solidFill>
                  <a:schemeClr val="tx1"/>
                </a:solidFill>
              </a:rPr>
              <a:t>分支</a:t>
            </a:r>
            <a:endParaRPr lang="en-US" altLang="zh-CN" dirty="0">
              <a:solidFill>
                <a:schemeClr val="tx1"/>
              </a:solidFill>
            </a:endParaRPr>
          </a:p>
          <a:p>
            <a:pPr marL="457200" lvl="1" indent="0">
              <a:buNone/>
            </a:pPr>
            <a:r>
              <a:rPr lang="en-US" altLang="zh-CN" dirty="0">
                <a:solidFill>
                  <a:schemeClr val="tx1"/>
                </a:solidFill>
              </a:rPr>
              <a:t>       ……</a:t>
            </a:r>
          </a:p>
          <a:p>
            <a:pPr marL="457200" lvl="1" indent="0">
              <a:buNone/>
            </a:pPr>
            <a:r>
              <a:rPr lang="en-US" altLang="zh-CN" dirty="0">
                <a:solidFill>
                  <a:schemeClr val="tx1"/>
                </a:solidFill>
              </a:rPr>
              <a:t>      </a:t>
            </a:r>
            <a:r>
              <a:rPr lang="en-US" altLang="zh-CN" dirty="0" err="1">
                <a:solidFill>
                  <a:schemeClr val="tx1"/>
                </a:solidFill>
              </a:rPr>
              <a:t>goto</a:t>
            </a:r>
            <a:r>
              <a:rPr lang="en-US" altLang="zh-CN" dirty="0">
                <a:solidFill>
                  <a:schemeClr val="tx1"/>
                </a:solidFill>
              </a:rPr>
              <a:t> label3</a:t>
            </a:r>
            <a:endParaRPr lang="zh-CN" altLang="en-US" dirty="0">
              <a:solidFill>
                <a:schemeClr val="tx1"/>
              </a:solidFill>
            </a:endParaRPr>
          </a:p>
          <a:p>
            <a:pPr marL="457200" lvl="1" indent="0">
              <a:buNone/>
            </a:pPr>
            <a:r>
              <a:rPr lang="en-US" altLang="zh-CN" dirty="0">
                <a:solidFill>
                  <a:schemeClr val="tx1"/>
                </a:solidFill>
              </a:rPr>
              <a:t>label2:</a:t>
            </a:r>
            <a:r>
              <a:rPr lang="zh-CN" altLang="en-US" dirty="0">
                <a:solidFill>
                  <a:schemeClr val="tx1"/>
                </a:solidFill>
              </a:rPr>
              <a:t>  </a:t>
            </a:r>
            <a:r>
              <a:rPr lang="en-US" altLang="zh-CN" dirty="0">
                <a:solidFill>
                  <a:schemeClr val="tx1"/>
                </a:solidFill>
              </a:rPr>
              <a:t>...     </a:t>
            </a:r>
            <a:endParaRPr lang="zh-CN" altLang="en-US" dirty="0">
              <a:solidFill>
                <a:schemeClr val="tx1"/>
              </a:solidFill>
            </a:endParaRPr>
          </a:p>
          <a:p>
            <a:pPr marL="457200" lvl="1" indent="0">
              <a:buNone/>
            </a:pPr>
            <a:r>
              <a:rPr lang="en-US" altLang="zh-CN" dirty="0">
                <a:solidFill>
                  <a:schemeClr val="tx1"/>
                </a:solidFill>
              </a:rPr>
              <a:t>      ……                                      //false</a:t>
            </a:r>
            <a:r>
              <a:rPr lang="zh-CN" altLang="en-US" dirty="0">
                <a:solidFill>
                  <a:schemeClr val="tx1"/>
                </a:solidFill>
              </a:rPr>
              <a:t>分支代码为不可达代码，可删</a:t>
            </a:r>
            <a:endParaRPr lang="en-US" altLang="zh-CN" dirty="0">
              <a:solidFill>
                <a:schemeClr val="tx1"/>
              </a:solidFill>
            </a:endParaRPr>
          </a:p>
          <a:p>
            <a:pPr marL="457200" lvl="1" indent="0">
              <a:buNone/>
            </a:pPr>
            <a:r>
              <a:rPr lang="en-US" altLang="zh-CN" dirty="0">
                <a:solidFill>
                  <a:schemeClr val="tx1"/>
                </a:solidFill>
              </a:rPr>
              <a:t>label3:</a:t>
            </a:r>
            <a:endParaRPr lang="zh-CN" altLang="en-US" dirty="0"/>
          </a:p>
        </p:txBody>
      </p:sp>
      <p:sp>
        <p:nvSpPr>
          <p:cNvPr id="4" name="灯片编号占位符 3">
            <a:extLst>
              <a:ext uri="{FF2B5EF4-FFF2-40B4-BE49-F238E27FC236}">
                <a16:creationId xmlns:a16="http://schemas.microsoft.com/office/drawing/2014/main" id="{DC13C008-3762-49F1-AF39-E7C4051DE9DF}"/>
              </a:ext>
            </a:extLst>
          </p:cNvPr>
          <p:cNvSpPr>
            <a:spLocks noGrp="1"/>
          </p:cNvSpPr>
          <p:nvPr>
            <p:ph type="sldNum" sz="quarter" idx="4"/>
          </p:nvPr>
        </p:nvSpPr>
        <p:spPr/>
        <p:txBody>
          <a:bodyPr/>
          <a:lstStyle/>
          <a:p>
            <a:fld id="{E3A857A3-1012-4184-86F6-41658C62E65F}" type="slidenum">
              <a:rPr lang="en-US" smtClean="0"/>
              <a:pPr/>
              <a:t>8</a:t>
            </a:fld>
            <a:endParaRPr lang="en-US" dirty="0"/>
          </a:p>
        </p:txBody>
      </p:sp>
      <p:sp>
        <p:nvSpPr>
          <p:cNvPr id="5" name="矩形 4">
            <a:extLst>
              <a:ext uri="{FF2B5EF4-FFF2-40B4-BE49-F238E27FC236}">
                <a16:creationId xmlns:a16="http://schemas.microsoft.com/office/drawing/2014/main" id="{40931AC4-4CE3-4A9F-A945-DA261486BBAF}"/>
              </a:ext>
            </a:extLst>
          </p:cNvPr>
          <p:cNvSpPr/>
          <p:nvPr/>
        </p:nvSpPr>
        <p:spPr>
          <a:xfrm>
            <a:off x="848138" y="3107262"/>
            <a:ext cx="3708363" cy="8216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1C577D7-7EB7-4EC5-83EB-BB9D4CF229D3}"/>
              </a:ext>
            </a:extLst>
          </p:cNvPr>
          <p:cNvSpPr/>
          <p:nvPr/>
        </p:nvSpPr>
        <p:spPr>
          <a:xfrm>
            <a:off x="848138" y="4928461"/>
            <a:ext cx="3723862" cy="12708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795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9" name="Rectangle 3">
            <a:extLst>
              <a:ext uri="{FF2B5EF4-FFF2-40B4-BE49-F238E27FC236}">
                <a16:creationId xmlns:a16="http://schemas.microsoft.com/office/drawing/2014/main" id="{F16B896C-4AE6-760F-83FE-F75F51F16EC7}"/>
              </a:ext>
            </a:extLst>
          </p:cNvPr>
          <p:cNvSpPr>
            <a:spLocks noGrp="1" noChangeArrowheads="1"/>
          </p:cNvSpPr>
          <p:nvPr>
            <p:ph idx="1"/>
          </p:nvPr>
        </p:nvSpPr>
        <p:spPr bwMode="auto">
          <a:xfrm>
            <a:off x="668867" y="1032934"/>
            <a:ext cx="10913533" cy="4586817"/>
          </a:xfrm>
        </p:spPr>
        <p:txBody>
          <a:bodyPr vert="horz" wrap="square" numCol="1" anchor="t" anchorCtr="0" compatLnSpc="1">
            <a:prstTxWarp prst="textNoShape">
              <a:avLst/>
            </a:prstTxWarp>
            <a:noAutofit/>
          </a:bodyPr>
          <a:lstStyle/>
          <a:p>
            <a:pPr>
              <a:lnSpc>
                <a:spcPts val="4000"/>
              </a:lnSpc>
              <a:buClrTx/>
              <a:buFont typeface="Wingdings" panose="05000000000000000000" pitchFamily="2" charset="2"/>
              <a:buChar char="Ø"/>
              <a:defRPr/>
            </a:pPr>
            <a:r>
              <a:rPr lang="en-US" altLang="zh-CN" sz="2400" b="1" i="1" dirty="0">
                <a:latin typeface="+mn-ea"/>
                <a:ea typeface="+mn-ea"/>
                <a:cs typeface="Times New Roman" panose="02020603050405020304" pitchFamily="18" charset="0"/>
              </a:rPr>
              <a:t>IN</a:t>
            </a:r>
            <a:r>
              <a:rPr lang="en-US" altLang="zh-CN" sz="2400" b="1" dirty="0">
                <a:latin typeface="+mn-ea"/>
                <a:ea typeface="+mn-ea"/>
                <a:cs typeface="Times New Roman" panose="02020603050405020304" pitchFamily="18" charset="0"/>
              </a:rPr>
              <a:t>[</a:t>
            </a:r>
            <a:r>
              <a:rPr lang="en-US" altLang="zh-CN" sz="2400" b="1" i="1" dirty="0">
                <a:latin typeface="+mn-ea"/>
                <a:ea typeface="+mn-ea"/>
                <a:cs typeface="Times New Roman" panose="02020603050405020304" pitchFamily="18" charset="0"/>
              </a:rPr>
              <a:t>B</a:t>
            </a:r>
            <a:r>
              <a:rPr lang="en-US" altLang="zh-CN" sz="2400" b="1" dirty="0">
                <a:latin typeface="+mn-ea"/>
                <a:ea typeface="+mn-ea"/>
                <a:cs typeface="Times New Roman" panose="02020603050405020304" pitchFamily="18" charset="0"/>
              </a:rPr>
              <a:t>]</a:t>
            </a:r>
            <a:r>
              <a:rPr lang="zh-CN" altLang="en-US" sz="2400" b="1" dirty="0">
                <a:latin typeface="+mn-ea"/>
                <a:ea typeface="+mn-ea"/>
                <a:cs typeface="Times New Roman" panose="02020603050405020304" pitchFamily="18" charset="0"/>
              </a:rPr>
              <a:t>：到达流图中基本块</a:t>
            </a:r>
            <a:r>
              <a:rPr lang="en-US" altLang="zh-CN" sz="2400" b="1" i="1" dirty="0">
                <a:latin typeface="+mn-ea"/>
                <a:ea typeface="+mn-ea"/>
                <a:cs typeface="Times New Roman" panose="02020603050405020304" pitchFamily="18" charset="0"/>
              </a:rPr>
              <a:t>B</a:t>
            </a:r>
            <a:r>
              <a:rPr lang="zh-CN" altLang="en-US" sz="2400" b="1" dirty="0">
                <a:latin typeface="+mn-ea"/>
                <a:ea typeface="+mn-ea"/>
                <a:cs typeface="Times New Roman" panose="02020603050405020304" pitchFamily="18" charset="0"/>
              </a:rPr>
              <a:t>的入口处的定值的集合</a:t>
            </a:r>
            <a:endParaRPr lang="en-US" altLang="zh-CN" sz="2400" b="1" dirty="0">
              <a:latin typeface="+mn-ea"/>
              <a:ea typeface="+mn-ea"/>
              <a:cs typeface="Times New Roman" panose="02020603050405020304" pitchFamily="18" charset="0"/>
            </a:endParaRPr>
          </a:p>
          <a:p>
            <a:pPr marL="0" lvl="1" indent="0">
              <a:lnSpc>
                <a:spcPts val="4000"/>
              </a:lnSpc>
              <a:buClr>
                <a:schemeClr val="folHlink"/>
              </a:buClr>
              <a:buSzPct val="60000"/>
              <a:buNone/>
              <a:defRPr/>
            </a:pPr>
            <a:r>
              <a:rPr lang="en-US" altLang="zh-CN" sz="2400" b="1" dirty="0">
                <a:solidFill>
                  <a:schemeClr val="tx1"/>
                </a:solidFill>
                <a:latin typeface="+mn-ea"/>
                <a:ea typeface="+mn-ea"/>
                <a:cs typeface="Times New Roman" panose="02020603050405020304" pitchFamily="18" charset="0"/>
              </a:rPr>
              <a:t>  </a:t>
            </a:r>
            <a:r>
              <a:rPr lang="en-US" altLang="zh-CN" sz="2400" b="1" i="1" dirty="0">
                <a:solidFill>
                  <a:schemeClr val="tx1"/>
                </a:solidFill>
                <a:latin typeface="+mn-ea"/>
                <a:ea typeface="+mn-ea"/>
                <a:cs typeface="Times New Roman" panose="02020603050405020304" pitchFamily="18" charset="0"/>
              </a:rPr>
              <a:t>OUT</a:t>
            </a:r>
            <a:r>
              <a:rPr lang="en-US" altLang="zh-CN" sz="2400" b="1" dirty="0">
                <a:solidFill>
                  <a:schemeClr val="tx1"/>
                </a:solidFill>
                <a:latin typeface="+mn-ea"/>
                <a:ea typeface="+mn-ea"/>
                <a:cs typeface="Times New Roman" panose="02020603050405020304" pitchFamily="18" charset="0"/>
              </a:rPr>
              <a:t>[</a:t>
            </a:r>
            <a:r>
              <a:rPr lang="en-US" altLang="zh-CN" sz="2400" b="1" i="1" dirty="0">
                <a:solidFill>
                  <a:schemeClr val="tx1"/>
                </a:solidFill>
                <a:latin typeface="+mn-ea"/>
                <a:ea typeface="+mn-ea"/>
                <a:cs typeface="Times New Roman" panose="02020603050405020304" pitchFamily="18" charset="0"/>
              </a:rPr>
              <a:t>B</a:t>
            </a:r>
            <a:r>
              <a:rPr lang="en-US" altLang="zh-CN" sz="2400" b="1" dirty="0">
                <a:solidFill>
                  <a:schemeClr val="tx1"/>
                </a:solidFill>
                <a:latin typeface="+mn-ea"/>
                <a:ea typeface="+mn-ea"/>
                <a:cs typeface="Times New Roman" panose="02020603050405020304" pitchFamily="18" charset="0"/>
              </a:rPr>
              <a:t>]</a:t>
            </a:r>
            <a:r>
              <a:rPr lang="zh-CN" altLang="en-US" sz="2400" b="1" dirty="0">
                <a:solidFill>
                  <a:schemeClr val="tx1"/>
                </a:solidFill>
                <a:latin typeface="+mn-ea"/>
                <a:ea typeface="+mn-ea"/>
                <a:cs typeface="Times New Roman" panose="02020603050405020304" pitchFamily="18" charset="0"/>
              </a:rPr>
              <a:t> ：到达流图中基本块</a:t>
            </a:r>
            <a:r>
              <a:rPr lang="en-US" altLang="zh-CN" sz="2400" b="1" i="1" dirty="0">
                <a:solidFill>
                  <a:schemeClr val="tx1"/>
                </a:solidFill>
                <a:latin typeface="+mn-ea"/>
                <a:ea typeface="+mn-ea"/>
                <a:cs typeface="Times New Roman" panose="02020603050405020304" pitchFamily="18" charset="0"/>
              </a:rPr>
              <a:t>B</a:t>
            </a:r>
            <a:r>
              <a:rPr lang="zh-CN" altLang="en-US" sz="2400" b="1" dirty="0">
                <a:solidFill>
                  <a:schemeClr val="tx1"/>
                </a:solidFill>
                <a:latin typeface="+mn-ea"/>
                <a:ea typeface="+mn-ea"/>
                <a:cs typeface="Times New Roman" panose="02020603050405020304" pitchFamily="18" charset="0"/>
              </a:rPr>
              <a:t>的出口处的定值的集合</a:t>
            </a:r>
            <a:endParaRPr lang="en-US" altLang="zh-CN" sz="2400" b="1" dirty="0">
              <a:solidFill>
                <a:schemeClr val="tx1"/>
              </a:solidFill>
              <a:latin typeface="+mn-ea"/>
              <a:ea typeface="+mn-ea"/>
              <a:cs typeface="Times New Roman" panose="02020603050405020304" pitchFamily="18" charset="0"/>
            </a:endParaRPr>
          </a:p>
          <a:p>
            <a:pPr marL="0" lvl="1" indent="0">
              <a:lnSpc>
                <a:spcPts val="4000"/>
              </a:lnSpc>
              <a:buClrTx/>
              <a:buFont typeface="Wingdings" panose="05000000000000000000" pitchFamily="2" charset="2"/>
              <a:buChar char="Ø"/>
              <a:defRPr/>
            </a:pPr>
            <a:r>
              <a:rPr lang="zh-CN" altLang="en-US" sz="2400" b="1" dirty="0">
                <a:solidFill>
                  <a:schemeClr val="tx1"/>
                </a:solidFill>
                <a:latin typeface="+mn-ea"/>
                <a:ea typeface="+mn-ea"/>
                <a:cs typeface="Times New Roman" panose="02020603050405020304" pitchFamily="18" charset="0"/>
              </a:rPr>
              <a:t>方程</a:t>
            </a:r>
            <a:endParaRPr lang="en-US" altLang="zh-CN" sz="2400" b="1" dirty="0">
              <a:solidFill>
                <a:schemeClr val="tx1"/>
              </a:solidFill>
              <a:latin typeface="+mn-ea"/>
              <a:ea typeface="+mn-ea"/>
              <a:cs typeface="Times New Roman" panose="02020603050405020304" pitchFamily="18" charset="0"/>
            </a:endParaRPr>
          </a:p>
          <a:p>
            <a:pPr marL="372524" lvl="2" indent="0">
              <a:lnSpc>
                <a:spcPts val="4000"/>
              </a:lnSpc>
              <a:buClrTx/>
              <a:buFont typeface="Wingdings" panose="05000000000000000000" pitchFamily="2" charset="2"/>
              <a:buChar char="Ø"/>
              <a:defRPr/>
            </a:pPr>
            <a:r>
              <a:rPr lang="en-US" altLang="zh-CN" sz="2400" b="1" i="1" dirty="0">
                <a:latin typeface="+mn-ea"/>
                <a:ea typeface="+mn-ea"/>
                <a:cs typeface="Times New Roman" panose="02020603050405020304" pitchFamily="18" charset="0"/>
              </a:rPr>
              <a:t>OUT</a:t>
            </a:r>
            <a:r>
              <a:rPr lang="en-US" altLang="zh-CN" sz="2400" b="1" dirty="0">
                <a:latin typeface="+mn-ea"/>
                <a:ea typeface="+mn-ea"/>
                <a:cs typeface="Times New Roman" panose="02020603050405020304" pitchFamily="18" charset="0"/>
              </a:rPr>
              <a:t>[</a:t>
            </a:r>
            <a:r>
              <a:rPr lang="en-US" altLang="zh-CN" sz="2400" b="1" i="1" dirty="0">
                <a:latin typeface="+mn-ea"/>
                <a:ea typeface="+mn-ea"/>
                <a:cs typeface="Times New Roman" panose="02020603050405020304" pitchFamily="18" charset="0"/>
              </a:rPr>
              <a:t>ENRTY</a:t>
            </a:r>
            <a:r>
              <a:rPr lang="en-US" altLang="zh-CN" sz="2400" b="1" dirty="0">
                <a:latin typeface="+mn-ea"/>
                <a:ea typeface="+mn-ea"/>
                <a:cs typeface="Times New Roman" panose="02020603050405020304" pitchFamily="18" charset="0"/>
              </a:rPr>
              <a:t>]=</a:t>
            </a:r>
            <a:r>
              <a:rPr lang="el-GR" altLang="zh-CN" sz="2400" b="1" i="1" dirty="0">
                <a:latin typeface="+mn-ea"/>
                <a:ea typeface="+mn-ea"/>
                <a:cs typeface="Times New Roman" panose="02020603050405020304" pitchFamily="18" charset="0"/>
              </a:rPr>
              <a:t>Φ</a:t>
            </a:r>
            <a:endParaRPr lang="en-US" altLang="zh-CN" sz="2400" b="1" i="1" dirty="0">
              <a:latin typeface="+mn-ea"/>
              <a:ea typeface="+mn-ea"/>
              <a:cs typeface="Times New Roman" panose="02020603050405020304" pitchFamily="18" charset="0"/>
            </a:endParaRPr>
          </a:p>
          <a:p>
            <a:pPr marL="372524" lvl="2" indent="0">
              <a:lnSpc>
                <a:spcPts val="4000"/>
              </a:lnSpc>
              <a:buClrTx/>
              <a:buFont typeface="Wingdings" panose="05000000000000000000" pitchFamily="2" charset="2"/>
              <a:buChar char="Ø"/>
              <a:defRPr/>
            </a:pPr>
            <a:r>
              <a:rPr lang="en-US" altLang="zh-CN" sz="2400" b="1" i="1" dirty="0">
                <a:latin typeface="+mn-ea"/>
                <a:ea typeface="+mn-ea"/>
                <a:cs typeface="Times New Roman" panose="02020603050405020304" pitchFamily="18" charset="0"/>
              </a:rPr>
              <a:t>OUT</a:t>
            </a:r>
            <a:r>
              <a:rPr lang="en-US" altLang="zh-CN" sz="2400" b="1" dirty="0">
                <a:latin typeface="+mn-ea"/>
                <a:ea typeface="+mn-ea"/>
                <a:cs typeface="Times New Roman" panose="02020603050405020304" pitchFamily="18" charset="0"/>
              </a:rPr>
              <a:t>[</a:t>
            </a:r>
            <a:r>
              <a:rPr lang="en-US" altLang="zh-CN" sz="2400" b="1" i="1" dirty="0">
                <a:latin typeface="+mn-ea"/>
                <a:ea typeface="+mn-ea"/>
                <a:cs typeface="Times New Roman" panose="02020603050405020304" pitchFamily="18" charset="0"/>
              </a:rPr>
              <a:t>B</a:t>
            </a:r>
            <a:r>
              <a:rPr lang="en-US" altLang="zh-CN" sz="2400" b="1" dirty="0">
                <a:latin typeface="+mn-ea"/>
                <a:ea typeface="+mn-ea"/>
                <a:cs typeface="Times New Roman" panose="02020603050405020304" pitchFamily="18" charset="0"/>
              </a:rPr>
              <a:t>]=</a:t>
            </a:r>
            <a:r>
              <a:rPr lang="en-US" altLang="zh-CN" sz="2400" b="1" i="1" dirty="0" err="1">
                <a:latin typeface="+mn-ea"/>
                <a:ea typeface="+mn-ea"/>
                <a:cs typeface="Times New Roman" panose="02020603050405020304" pitchFamily="18" charset="0"/>
              </a:rPr>
              <a:t>f</a:t>
            </a:r>
            <a:r>
              <a:rPr lang="en-US" altLang="zh-CN" sz="2400" b="1" i="1" baseline="-30000" dirty="0" err="1">
                <a:latin typeface="+mn-ea"/>
                <a:ea typeface="+mn-ea"/>
                <a:cs typeface="Times New Roman" panose="02020603050405020304" pitchFamily="18" charset="0"/>
              </a:rPr>
              <a:t>B</a:t>
            </a:r>
            <a:r>
              <a:rPr lang="en-US" altLang="zh-CN" sz="2400" b="1" i="1" baseline="-30000" dirty="0">
                <a:latin typeface="+mn-ea"/>
                <a:ea typeface="+mn-ea"/>
                <a:cs typeface="Times New Roman" panose="02020603050405020304" pitchFamily="18" charset="0"/>
              </a:rPr>
              <a:t> </a:t>
            </a:r>
            <a:r>
              <a:rPr lang="en-US" altLang="zh-CN" sz="2400" b="1" dirty="0">
                <a:latin typeface="+mn-ea"/>
                <a:ea typeface="+mn-ea"/>
                <a:cs typeface="Times New Roman" panose="02020603050405020304" pitchFamily="18" charset="0"/>
              </a:rPr>
              <a:t>(</a:t>
            </a:r>
            <a:r>
              <a:rPr lang="en-US" altLang="zh-CN" sz="2400" b="1" i="1" dirty="0">
                <a:latin typeface="+mn-ea"/>
                <a:ea typeface="+mn-ea"/>
                <a:cs typeface="Times New Roman" panose="02020603050405020304" pitchFamily="18" charset="0"/>
              </a:rPr>
              <a:t>IN</a:t>
            </a:r>
            <a:r>
              <a:rPr lang="en-US" altLang="zh-CN" sz="2400" b="1" dirty="0">
                <a:latin typeface="+mn-ea"/>
                <a:ea typeface="+mn-ea"/>
                <a:cs typeface="Times New Roman" panose="02020603050405020304" pitchFamily="18" charset="0"/>
              </a:rPr>
              <a:t>[</a:t>
            </a:r>
            <a:r>
              <a:rPr lang="en-US" altLang="zh-CN" sz="2400" b="1" i="1" dirty="0">
                <a:latin typeface="+mn-ea"/>
                <a:ea typeface="+mn-ea"/>
                <a:cs typeface="Times New Roman" panose="02020603050405020304" pitchFamily="18" charset="0"/>
              </a:rPr>
              <a:t>B</a:t>
            </a:r>
            <a:r>
              <a:rPr lang="en-US" altLang="zh-CN" sz="2400" b="1" dirty="0">
                <a:latin typeface="+mn-ea"/>
                <a:ea typeface="+mn-ea"/>
                <a:cs typeface="Times New Roman" panose="02020603050405020304" pitchFamily="18" charset="0"/>
              </a:rPr>
              <a:t>])</a:t>
            </a:r>
            <a:r>
              <a:rPr lang="en-US" altLang="zh-CN" sz="2400" b="1" dirty="0">
                <a:latin typeface="+mn-ea"/>
                <a:ea typeface="+mn-ea"/>
                <a:cs typeface="楷体_GB2312"/>
              </a:rPr>
              <a:t>  ( </a:t>
            </a:r>
            <a:r>
              <a:rPr lang="en-US" altLang="zh-CN" sz="2400" b="1" i="1" dirty="0">
                <a:latin typeface="+mn-ea"/>
                <a:ea typeface="+mn-ea"/>
                <a:cs typeface="楷体_GB2312"/>
              </a:rPr>
              <a:t>B</a:t>
            </a:r>
            <a:r>
              <a:rPr lang="en-US" altLang="en-US" sz="2400" b="1" dirty="0">
                <a:latin typeface="+mn-ea"/>
                <a:ea typeface="+mn-ea"/>
                <a:cs typeface="楷体_GB2312"/>
              </a:rPr>
              <a:t>≠</a:t>
            </a:r>
            <a:r>
              <a:rPr lang="en-US" altLang="zh-CN" sz="2400" b="1" i="1" dirty="0">
                <a:latin typeface="+mn-ea"/>
                <a:ea typeface="+mn-ea"/>
                <a:cs typeface="楷体_GB2312"/>
              </a:rPr>
              <a:t>ENTRY</a:t>
            </a:r>
            <a:r>
              <a:rPr lang="en-US" altLang="zh-CN" sz="2400" b="1" dirty="0">
                <a:latin typeface="+mn-ea"/>
                <a:ea typeface="+mn-ea"/>
                <a:cs typeface="楷体_GB2312"/>
              </a:rPr>
              <a:t> )</a:t>
            </a:r>
          </a:p>
          <a:p>
            <a:pPr lvl="2">
              <a:lnSpc>
                <a:spcPts val="4000"/>
              </a:lnSpc>
              <a:buClrTx/>
              <a:buFont typeface="Wingdings" panose="05000000000000000000" pitchFamily="2" charset="2"/>
              <a:buChar char="Ø"/>
              <a:defRPr/>
            </a:pPr>
            <a:r>
              <a:rPr lang="en-US" altLang="zh-CN" sz="2400" b="1" i="1" dirty="0" err="1">
                <a:latin typeface="+mn-ea"/>
                <a:ea typeface="+mn-ea"/>
                <a:cs typeface="楷体_GB2312"/>
              </a:rPr>
              <a:t>f</a:t>
            </a:r>
            <a:r>
              <a:rPr lang="en-US" altLang="zh-CN" sz="2400" b="1" i="1" baseline="-30000" dirty="0" err="1">
                <a:latin typeface="+mn-ea"/>
                <a:ea typeface="+mn-ea"/>
              </a:rPr>
              <a:t>B</a:t>
            </a:r>
            <a:r>
              <a:rPr lang="en-US" altLang="zh-CN" sz="2400" b="1" i="1" baseline="-30000" dirty="0">
                <a:latin typeface="+mn-ea"/>
                <a:ea typeface="+mn-ea"/>
              </a:rPr>
              <a:t> </a:t>
            </a:r>
            <a:r>
              <a:rPr lang="en-US" altLang="zh-CN" sz="2400" b="1" dirty="0">
                <a:latin typeface="+mn-ea"/>
                <a:ea typeface="+mn-ea"/>
                <a:cs typeface="楷体_GB2312"/>
              </a:rPr>
              <a:t>(</a:t>
            </a:r>
            <a:r>
              <a:rPr lang="en-US" altLang="zh-CN" sz="2400" b="1" i="1" dirty="0">
                <a:latin typeface="+mn-ea"/>
                <a:ea typeface="+mn-ea"/>
                <a:cs typeface="楷体_GB2312"/>
              </a:rPr>
              <a:t>x</a:t>
            </a:r>
            <a:r>
              <a:rPr lang="en-US" altLang="zh-CN" sz="2400" b="1" dirty="0">
                <a:latin typeface="+mn-ea"/>
                <a:ea typeface="+mn-ea"/>
                <a:cs typeface="楷体_GB2312"/>
              </a:rPr>
              <a:t>) = </a:t>
            </a:r>
            <a:r>
              <a:rPr lang="en-US" altLang="zh-CN" sz="2400" b="1" i="1" dirty="0" err="1">
                <a:latin typeface="+mn-ea"/>
                <a:ea typeface="+mn-ea"/>
                <a:cs typeface="楷体_GB2312"/>
              </a:rPr>
              <a:t>gen</a:t>
            </a:r>
            <a:r>
              <a:rPr lang="en-US" altLang="zh-CN" sz="2400" b="1" i="1" baseline="-30000" dirty="0" err="1">
                <a:latin typeface="+mn-ea"/>
                <a:ea typeface="+mn-ea"/>
              </a:rPr>
              <a:t>B</a:t>
            </a:r>
            <a:r>
              <a:rPr lang="en-US" altLang="zh-CN" sz="2400" b="1" i="1" baseline="-30000" dirty="0">
                <a:latin typeface="+mn-ea"/>
                <a:ea typeface="+mn-ea"/>
              </a:rPr>
              <a:t> </a:t>
            </a:r>
            <a:r>
              <a:rPr lang="en-US" altLang="zh-CN" sz="2400" b="1" dirty="0">
                <a:latin typeface="+mn-ea"/>
                <a:ea typeface="+mn-ea"/>
              </a:rPr>
              <a:t>∪(</a:t>
            </a:r>
            <a:r>
              <a:rPr lang="en-US" altLang="zh-CN" sz="2400" b="1" i="1" dirty="0">
                <a:latin typeface="+mn-ea"/>
                <a:ea typeface="+mn-ea"/>
                <a:cs typeface="楷体_GB2312"/>
              </a:rPr>
              <a:t>x-</a:t>
            </a:r>
            <a:r>
              <a:rPr lang="en-US" altLang="zh-CN" sz="2400" b="1" i="1" dirty="0" err="1">
                <a:latin typeface="+mn-ea"/>
                <a:ea typeface="+mn-ea"/>
                <a:cs typeface="楷体_GB2312"/>
              </a:rPr>
              <a:t>kill</a:t>
            </a:r>
            <a:r>
              <a:rPr lang="en-US" altLang="zh-CN" sz="2400" b="1" i="1" baseline="-30000" dirty="0" err="1">
                <a:latin typeface="+mn-ea"/>
                <a:ea typeface="+mn-ea"/>
              </a:rPr>
              <a:t>B</a:t>
            </a:r>
            <a:r>
              <a:rPr lang="en-US" altLang="zh-CN" sz="2400" b="1" i="1" baseline="-30000" dirty="0">
                <a:latin typeface="+mn-ea"/>
                <a:ea typeface="+mn-ea"/>
              </a:rPr>
              <a:t> </a:t>
            </a:r>
            <a:r>
              <a:rPr lang="en-US" altLang="zh-CN" sz="2400" b="1" dirty="0">
                <a:latin typeface="+mn-ea"/>
                <a:ea typeface="+mn-ea"/>
              </a:rPr>
              <a:t>)</a:t>
            </a:r>
            <a:r>
              <a:rPr lang="en-US" altLang="zh-CN" sz="2400" b="1" dirty="0">
                <a:latin typeface="+mn-ea"/>
                <a:ea typeface="+mn-ea"/>
                <a:cs typeface="楷体_GB2312"/>
              </a:rPr>
              <a:t> </a:t>
            </a:r>
          </a:p>
          <a:p>
            <a:pPr marL="372524" lvl="2" indent="0">
              <a:lnSpc>
                <a:spcPts val="4000"/>
              </a:lnSpc>
              <a:buClrTx/>
              <a:buFont typeface="Wingdings" panose="05000000000000000000" pitchFamily="2" charset="2"/>
              <a:buChar char="Ø"/>
              <a:defRPr/>
            </a:pPr>
            <a:r>
              <a:rPr lang="en-US" altLang="zh-CN" sz="2400" b="1" i="1" dirty="0">
                <a:latin typeface="+mn-ea"/>
                <a:ea typeface="+mn-ea"/>
                <a:cs typeface="楷体_GB2312"/>
              </a:rPr>
              <a:t>IN</a:t>
            </a:r>
            <a:r>
              <a:rPr lang="en-US" altLang="zh-CN" sz="2400" b="1" dirty="0">
                <a:latin typeface="+mn-ea"/>
                <a:ea typeface="+mn-ea"/>
                <a:cs typeface="楷体_GB2312"/>
              </a:rPr>
              <a:t>[</a:t>
            </a:r>
            <a:r>
              <a:rPr lang="en-US" altLang="zh-CN" sz="2400" b="1" i="1" dirty="0">
                <a:latin typeface="+mn-ea"/>
                <a:ea typeface="+mn-ea"/>
                <a:cs typeface="楷体_GB2312"/>
              </a:rPr>
              <a:t>B</a:t>
            </a:r>
            <a:r>
              <a:rPr lang="en-US" altLang="zh-CN" sz="2400" b="1" dirty="0">
                <a:latin typeface="+mn-ea"/>
                <a:ea typeface="+mn-ea"/>
                <a:cs typeface="楷体_GB2312"/>
              </a:rPr>
              <a:t>]= </a:t>
            </a:r>
            <a:r>
              <a:rPr lang="en-US" altLang="zh-CN" sz="2400" b="1" dirty="0">
                <a:latin typeface="+mn-ea"/>
                <a:ea typeface="+mn-ea"/>
              </a:rPr>
              <a:t>∪</a:t>
            </a:r>
            <a:r>
              <a:rPr lang="en-US" altLang="zh-CN" sz="2400" b="1" i="1" baseline="-30000" dirty="0">
                <a:solidFill>
                  <a:schemeClr val="tx1"/>
                </a:solidFill>
                <a:latin typeface="+mn-ea"/>
                <a:ea typeface="+mn-ea"/>
              </a:rPr>
              <a:t>P</a:t>
            </a:r>
            <a:r>
              <a:rPr lang="zh-CN" altLang="en-US" sz="2400" b="1" baseline="-30000" dirty="0">
                <a:solidFill>
                  <a:schemeClr val="tx1"/>
                </a:solidFill>
                <a:latin typeface="+mn-ea"/>
                <a:ea typeface="+mn-ea"/>
              </a:rPr>
              <a:t>是</a:t>
            </a:r>
            <a:r>
              <a:rPr lang="en-US" altLang="zh-CN" sz="2400" b="1" i="1" baseline="-30000" dirty="0">
                <a:solidFill>
                  <a:schemeClr val="tx1"/>
                </a:solidFill>
                <a:latin typeface="+mn-ea"/>
                <a:ea typeface="+mn-ea"/>
              </a:rPr>
              <a:t>B</a:t>
            </a:r>
            <a:r>
              <a:rPr lang="zh-CN" altLang="en-US" sz="2400" b="1" baseline="-30000" dirty="0">
                <a:solidFill>
                  <a:schemeClr val="tx1"/>
                </a:solidFill>
                <a:latin typeface="+mn-ea"/>
                <a:ea typeface="+mn-ea"/>
              </a:rPr>
              <a:t>的一个前驱</a:t>
            </a:r>
            <a:r>
              <a:rPr lang="en-US" altLang="zh-CN" sz="2400" b="1" i="1" dirty="0">
                <a:latin typeface="+mn-ea"/>
                <a:ea typeface="+mn-ea"/>
                <a:cs typeface="楷体_GB2312"/>
              </a:rPr>
              <a:t>OUT</a:t>
            </a:r>
            <a:r>
              <a:rPr lang="en-US" altLang="zh-CN" sz="2400" b="1" dirty="0">
                <a:latin typeface="+mn-ea"/>
                <a:ea typeface="+mn-ea"/>
                <a:cs typeface="楷体_GB2312"/>
              </a:rPr>
              <a:t>[</a:t>
            </a:r>
            <a:r>
              <a:rPr lang="en-US" altLang="zh-CN" sz="2400" b="1" i="1" dirty="0">
                <a:latin typeface="+mn-ea"/>
                <a:ea typeface="+mn-ea"/>
                <a:cs typeface="楷体_GB2312"/>
              </a:rPr>
              <a:t>P</a:t>
            </a:r>
            <a:r>
              <a:rPr lang="en-US" altLang="zh-CN" sz="2400" b="1" dirty="0">
                <a:latin typeface="+mn-ea"/>
                <a:ea typeface="+mn-ea"/>
                <a:cs typeface="楷体_GB2312"/>
              </a:rPr>
              <a:t>]  ( </a:t>
            </a:r>
            <a:r>
              <a:rPr lang="en-US" altLang="zh-CN" sz="2400" b="1" i="1" dirty="0">
                <a:latin typeface="+mn-ea"/>
                <a:ea typeface="+mn-ea"/>
                <a:cs typeface="楷体_GB2312"/>
              </a:rPr>
              <a:t>B</a:t>
            </a:r>
            <a:r>
              <a:rPr lang="en-US" altLang="en-US" sz="2400" b="1" dirty="0">
                <a:latin typeface="+mn-ea"/>
                <a:ea typeface="+mn-ea"/>
                <a:cs typeface="楷体_GB2312"/>
              </a:rPr>
              <a:t>≠</a:t>
            </a:r>
            <a:r>
              <a:rPr lang="en-US" altLang="zh-CN" sz="2400" b="1" i="1" dirty="0">
                <a:latin typeface="+mn-ea"/>
                <a:ea typeface="+mn-ea"/>
                <a:cs typeface="楷体_GB2312"/>
              </a:rPr>
              <a:t>ENTRY</a:t>
            </a:r>
            <a:r>
              <a:rPr lang="en-US" altLang="zh-CN" sz="2400" b="1" dirty="0">
                <a:latin typeface="+mn-ea"/>
                <a:ea typeface="+mn-ea"/>
                <a:cs typeface="楷体_GB2312"/>
              </a:rPr>
              <a:t> )</a:t>
            </a:r>
          </a:p>
          <a:p>
            <a:pPr>
              <a:lnSpc>
                <a:spcPts val="4000"/>
              </a:lnSpc>
              <a:buNone/>
              <a:defRPr/>
            </a:pPr>
            <a:r>
              <a:rPr lang="zh-CN" altLang="en-US" sz="2400" dirty="0">
                <a:latin typeface="+mn-ea"/>
                <a:ea typeface="+mn-ea"/>
                <a:cs typeface="楷体_GB2312"/>
              </a:rPr>
              <a:t>	</a:t>
            </a:r>
          </a:p>
          <a:p>
            <a:pPr eaLnBrk="1" hangingPunct="1">
              <a:lnSpc>
                <a:spcPct val="90000"/>
              </a:lnSpc>
              <a:buFont typeface="Symbol" panose="05050102010706020507" pitchFamily="18" charset="2"/>
              <a:buNone/>
              <a:defRPr/>
            </a:pPr>
            <a:r>
              <a:rPr lang="zh-CN" altLang="en-US" sz="2400" dirty="0">
                <a:latin typeface="+mn-ea"/>
                <a:ea typeface="+mn-ea"/>
                <a:cs typeface="楷体_GB2312"/>
              </a:rPr>
              <a:t>	</a:t>
            </a:r>
            <a:endParaRPr lang="en-US" altLang="zh-CN" sz="2400" dirty="0">
              <a:latin typeface="+mn-ea"/>
              <a:ea typeface="+mn-ea"/>
              <a:cs typeface="楷体_GB2312"/>
            </a:endParaRPr>
          </a:p>
        </p:txBody>
      </p:sp>
      <p:sp>
        <p:nvSpPr>
          <p:cNvPr id="39939" name="Rectangle 2">
            <a:extLst>
              <a:ext uri="{FF2B5EF4-FFF2-40B4-BE49-F238E27FC236}">
                <a16:creationId xmlns:a16="http://schemas.microsoft.com/office/drawing/2014/main" id="{A0E31844-3AD4-E6C0-FF68-A703B0B0D181}"/>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到达定值的数据流方程</a:t>
            </a:r>
            <a:endParaRPr lang="en-US" altLang="zh-CN" sz="4000">
              <a:solidFill>
                <a:schemeClr val="tx1"/>
              </a:solidFill>
            </a:endParaRPr>
          </a:p>
        </p:txBody>
      </p:sp>
      <p:sp>
        <p:nvSpPr>
          <p:cNvPr id="4" name="Rectangle 4">
            <a:extLst>
              <a:ext uri="{FF2B5EF4-FFF2-40B4-BE49-F238E27FC236}">
                <a16:creationId xmlns:a16="http://schemas.microsoft.com/office/drawing/2014/main" id="{793FD66D-3430-8D89-154F-4F0A431BBF33}"/>
              </a:ext>
            </a:extLst>
          </p:cNvPr>
          <p:cNvSpPr>
            <a:spLocks noChangeArrowheads="1"/>
          </p:cNvSpPr>
          <p:nvPr/>
        </p:nvSpPr>
        <p:spPr bwMode="auto">
          <a:xfrm>
            <a:off x="1390652" y="5446185"/>
            <a:ext cx="7029449" cy="995016"/>
          </a:xfrm>
          <a:prstGeom prst="rect">
            <a:avLst/>
          </a:prstGeom>
          <a:solidFill>
            <a:schemeClr val="accent5">
              <a:lumMod val="60000"/>
              <a:lumOff val="40000"/>
            </a:schemeClr>
          </a:solidFill>
          <a:ln w="9525">
            <a:solidFill>
              <a:schemeClr val="tx1"/>
            </a:solidFill>
            <a:miter lim="800000"/>
            <a:headEnd/>
            <a:tailEnd/>
          </a:ln>
          <a:effectLst/>
        </p:spPr>
        <p:txBody>
          <a:bodyPr lIns="91440" tIns="45720" rIns="91440" bIns="45720">
            <a:spAutoFit/>
          </a:bodyPr>
          <a:lstStyle/>
          <a:p>
            <a:pPr eaLnBrk="1" hangingPunct="1">
              <a:defRPr/>
            </a:pPr>
            <a:r>
              <a:rPr lang="en-US" altLang="zh-CN" sz="2933" i="1" dirty="0" err="1">
                <a:solidFill>
                  <a:srgbClr val="0000FF"/>
                </a:solidFill>
                <a:latin typeface="Times New Roman" pitchFamily="18" charset="0"/>
                <a:ea typeface="楷体" pitchFamily="49" charset="-122"/>
                <a:cs typeface="Times New Roman" pitchFamily="18" charset="0"/>
              </a:rPr>
              <a:t>gen</a:t>
            </a:r>
            <a:r>
              <a:rPr lang="en-US" altLang="zh-CN" sz="2933" i="1" baseline="-30000" dirty="0" err="1">
                <a:solidFill>
                  <a:srgbClr val="0000FF"/>
                </a:solidFill>
                <a:latin typeface="Times New Roman" pitchFamily="18" charset="0"/>
                <a:ea typeface="楷体" pitchFamily="49" charset="-122"/>
                <a:cs typeface="Times New Roman" pitchFamily="18" charset="0"/>
              </a:rPr>
              <a:t>B</a:t>
            </a:r>
            <a:r>
              <a:rPr lang="zh-CN" altLang="en-US" sz="2933" dirty="0">
                <a:latin typeface="Times New Roman" pitchFamily="18" charset="0"/>
                <a:ea typeface="楷体" pitchFamily="49" charset="-122"/>
                <a:cs typeface="Times New Roman" pitchFamily="18" charset="0"/>
              </a:rPr>
              <a:t>和</a:t>
            </a:r>
            <a:r>
              <a:rPr lang="en-US" altLang="zh-CN" sz="2933" i="1" dirty="0" err="1">
                <a:solidFill>
                  <a:srgbClr val="0000FF"/>
                </a:solidFill>
                <a:latin typeface="Times New Roman" pitchFamily="18" charset="0"/>
                <a:ea typeface="楷体" pitchFamily="49" charset="-122"/>
                <a:cs typeface="Times New Roman" pitchFamily="18" charset="0"/>
              </a:rPr>
              <a:t>kill</a:t>
            </a:r>
            <a:r>
              <a:rPr lang="en-US" altLang="zh-CN" sz="2933" i="1" baseline="-30000" dirty="0" err="1">
                <a:solidFill>
                  <a:srgbClr val="0000FF"/>
                </a:solidFill>
                <a:latin typeface="Times New Roman" pitchFamily="18" charset="0"/>
                <a:ea typeface="楷体" pitchFamily="49" charset="-122"/>
                <a:cs typeface="Times New Roman" pitchFamily="18" charset="0"/>
              </a:rPr>
              <a:t>B</a:t>
            </a:r>
            <a:r>
              <a:rPr lang="zh-CN" altLang="en-US" sz="2933" dirty="0">
                <a:latin typeface="Times New Roman" pitchFamily="18" charset="0"/>
                <a:ea typeface="楷体" pitchFamily="49" charset="-122"/>
                <a:cs typeface="Times New Roman" pitchFamily="18" charset="0"/>
              </a:rPr>
              <a:t>的值可以直接从流图计算出来，因此在方程中作为</a:t>
            </a:r>
            <a:r>
              <a:rPr lang="zh-CN" altLang="en-US" sz="2933" dirty="0">
                <a:solidFill>
                  <a:srgbClr val="0000FF"/>
                </a:solidFill>
                <a:latin typeface="Times New Roman" pitchFamily="18" charset="0"/>
                <a:ea typeface="楷体" pitchFamily="49" charset="-122"/>
                <a:cs typeface="Times New Roman" pitchFamily="18" charset="0"/>
              </a:rPr>
              <a:t>已知量</a:t>
            </a:r>
          </a:p>
        </p:txBody>
      </p:sp>
      <p:grpSp>
        <p:nvGrpSpPr>
          <p:cNvPr id="2" name="组合 7">
            <a:extLst>
              <a:ext uri="{FF2B5EF4-FFF2-40B4-BE49-F238E27FC236}">
                <a16:creationId xmlns:a16="http://schemas.microsoft.com/office/drawing/2014/main" id="{CEEE72EF-E8DD-2E59-0696-E23637AF064D}"/>
              </a:ext>
            </a:extLst>
          </p:cNvPr>
          <p:cNvGrpSpPr>
            <a:grpSpLocks/>
          </p:cNvGrpSpPr>
          <p:nvPr/>
        </p:nvGrpSpPr>
        <p:grpSpPr bwMode="auto">
          <a:xfrm>
            <a:off x="7152218" y="3524251"/>
            <a:ext cx="4741330" cy="1100667"/>
            <a:chOff x="5364063" y="2715642"/>
            <a:chExt cx="3556140" cy="824930"/>
          </a:xfrm>
        </p:grpSpPr>
        <p:sp>
          <p:nvSpPr>
            <p:cNvPr id="3" name="矩形 2">
              <a:extLst>
                <a:ext uri="{FF2B5EF4-FFF2-40B4-BE49-F238E27FC236}">
                  <a16:creationId xmlns:a16="http://schemas.microsoft.com/office/drawing/2014/main" id="{1DF5816A-5955-947D-A361-A38223AB5D32}"/>
                </a:ext>
              </a:extLst>
            </p:cNvPr>
            <p:cNvSpPr/>
            <p:nvPr/>
          </p:nvSpPr>
          <p:spPr>
            <a:xfrm>
              <a:off x="5579972" y="2891732"/>
              <a:ext cx="3340231" cy="376814"/>
            </a:xfrm>
            <a:prstGeom prst="rect">
              <a:avLst/>
            </a:prstGeom>
            <a:solidFill>
              <a:schemeClr val="accent2">
                <a:lumMod val="40000"/>
                <a:lumOff val="60000"/>
              </a:schemeClr>
            </a:solidFill>
            <a:ln>
              <a:solidFill>
                <a:schemeClr val="tx1"/>
              </a:solidFill>
            </a:ln>
          </p:spPr>
          <p:txBody>
            <a:bodyPr wrap="none">
              <a:spAutoFit/>
            </a:bodyPr>
            <a:lstStyle/>
            <a:p>
              <a:pPr>
                <a:defRPr/>
              </a:pPr>
              <a:r>
                <a:rPr lang="en-US" altLang="zh-CN" sz="2667"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OUT</a:t>
              </a:r>
              <a:r>
                <a:rPr lang="en-US" altLang="zh-CN" sz="2667"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667"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667"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667" i="1" dirty="0" err="1">
                  <a:solidFill>
                    <a:prstClr val="black"/>
                  </a:solidFill>
                  <a:latin typeface="Times New Roman" panose="02020603050405020304" pitchFamily="18" charset="0"/>
                  <a:ea typeface="楷体_GB2312"/>
                  <a:cs typeface="Times New Roman" panose="02020603050405020304" pitchFamily="18" charset="0"/>
                </a:rPr>
                <a:t>gen</a:t>
              </a:r>
              <a:r>
                <a:rPr lang="en-US" altLang="zh-CN" sz="2667" i="1" baseline="-30000" dirty="0" err="1">
                  <a:solidFill>
                    <a:prstClr val="black"/>
                  </a:solidFill>
                  <a:latin typeface="Times New Roman" panose="02020603050405020304" pitchFamily="18" charset="0"/>
                  <a:ea typeface="楷体_GB2312"/>
                  <a:cs typeface="Times New Roman" panose="02020603050405020304" pitchFamily="18" charset="0"/>
                </a:rPr>
                <a:t>B</a:t>
              </a:r>
              <a:r>
                <a:rPr lang="en-US" altLang="zh-CN" sz="2667" i="1" baseline="-30000" dirty="0">
                  <a:solidFill>
                    <a:prstClr val="black"/>
                  </a:solidFill>
                  <a:latin typeface="Times New Roman" panose="02020603050405020304" pitchFamily="18" charset="0"/>
                  <a:ea typeface="楷体_GB2312"/>
                  <a:cs typeface="Times New Roman" panose="02020603050405020304" pitchFamily="18" charset="0"/>
                </a:rPr>
                <a:t> </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IN</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B</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err="1">
                  <a:solidFill>
                    <a:prstClr val="black"/>
                  </a:solidFill>
                  <a:latin typeface="Times New Roman" panose="02020603050405020304" pitchFamily="18" charset="0"/>
                  <a:ea typeface="楷体_GB2312"/>
                  <a:cs typeface="Times New Roman" panose="02020603050405020304" pitchFamily="18" charset="0"/>
                </a:rPr>
                <a:t>kill</a:t>
              </a:r>
              <a:r>
                <a:rPr lang="en-US" altLang="zh-CN" sz="2667" i="1" baseline="-30000" dirty="0" err="1">
                  <a:solidFill>
                    <a:prstClr val="black"/>
                  </a:solidFill>
                  <a:latin typeface="Times New Roman" panose="02020603050405020304" pitchFamily="18" charset="0"/>
                  <a:ea typeface="楷体_GB2312"/>
                  <a:cs typeface="Times New Roman" panose="02020603050405020304" pitchFamily="18" charset="0"/>
                </a:rPr>
                <a:t>B</a:t>
              </a:r>
              <a:r>
                <a:rPr lang="en-US" altLang="zh-CN" sz="2667" i="1" baseline="-30000" dirty="0">
                  <a:solidFill>
                    <a:prstClr val="black"/>
                  </a:solidFill>
                  <a:latin typeface="Times New Roman" panose="02020603050405020304" pitchFamily="18" charset="0"/>
                  <a:ea typeface="楷体_GB2312"/>
                  <a:cs typeface="Times New Roman" panose="02020603050405020304" pitchFamily="18" charset="0"/>
                </a:rPr>
                <a:t> </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endParaRPr lang="zh-CN" altLang="en-US" sz="2400" dirty="0"/>
            </a:p>
          </p:txBody>
        </p:sp>
        <p:sp>
          <p:nvSpPr>
            <p:cNvPr id="7" name="右大括号 6">
              <a:extLst>
                <a:ext uri="{FF2B5EF4-FFF2-40B4-BE49-F238E27FC236}">
                  <a16:creationId xmlns:a16="http://schemas.microsoft.com/office/drawing/2014/main" id="{21B6EFC7-2FF0-FFA3-6350-238EECB6CC72}"/>
                </a:ext>
              </a:extLst>
            </p:cNvPr>
            <p:cNvSpPr/>
            <p:nvPr/>
          </p:nvSpPr>
          <p:spPr>
            <a:xfrm>
              <a:off x="5364063" y="2715642"/>
              <a:ext cx="144468" cy="824930"/>
            </a:xfrm>
            <a:prstGeom prst="rightBrac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p>
          </p:txBody>
        </p:sp>
      </p:grpSp>
      <p:grpSp>
        <p:nvGrpSpPr>
          <p:cNvPr id="5" name="组合 4">
            <a:extLst>
              <a:ext uri="{FF2B5EF4-FFF2-40B4-BE49-F238E27FC236}">
                <a16:creationId xmlns:a16="http://schemas.microsoft.com/office/drawing/2014/main" id="{40F3DDE5-EA94-73CF-2C11-85629D136D4C}"/>
              </a:ext>
            </a:extLst>
          </p:cNvPr>
          <p:cNvGrpSpPr>
            <a:grpSpLocks/>
          </p:cNvGrpSpPr>
          <p:nvPr/>
        </p:nvGrpSpPr>
        <p:grpSpPr bwMode="auto">
          <a:xfrm>
            <a:off x="8879418" y="4959351"/>
            <a:ext cx="2688167" cy="1447800"/>
            <a:chOff x="6660233" y="3719116"/>
            <a:chExt cx="2016223" cy="1086980"/>
          </a:xfrm>
        </p:grpSpPr>
        <p:sp>
          <p:nvSpPr>
            <p:cNvPr id="39943" name="Line 37">
              <a:extLst>
                <a:ext uri="{FF2B5EF4-FFF2-40B4-BE49-F238E27FC236}">
                  <a16:creationId xmlns:a16="http://schemas.microsoft.com/office/drawing/2014/main" id="{0E415B60-B1C0-0283-5907-F0BAE3671E38}"/>
                </a:ext>
              </a:extLst>
            </p:cNvPr>
            <p:cNvSpPr>
              <a:spLocks noChangeShapeType="1"/>
            </p:cNvSpPr>
            <p:nvPr/>
          </p:nvSpPr>
          <p:spPr bwMode="auto">
            <a:xfrm flipH="1">
              <a:off x="7492184" y="4214813"/>
              <a:ext cx="0" cy="25916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1" name="Rectangle 30">
              <a:extLst>
                <a:ext uri="{FF2B5EF4-FFF2-40B4-BE49-F238E27FC236}">
                  <a16:creationId xmlns:a16="http://schemas.microsoft.com/office/drawing/2014/main" id="{2E327C60-B8B8-5FAA-1238-9287E2A9EE54}"/>
                </a:ext>
              </a:extLst>
            </p:cNvPr>
            <p:cNvSpPr>
              <a:spLocks noChangeArrowheads="1"/>
            </p:cNvSpPr>
            <p:nvPr/>
          </p:nvSpPr>
          <p:spPr bwMode="auto">
            <a:xfrm>
              <a:off x="6660233" y="3866907"/>
              <a:ext cx="504850" cy="289226"/>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P</a:t>
              </a:r>
              <a:r>
                <a:rPr lang="en-US" altLang="zh-CN" sz="2667" i="1" baseline="-25000" dirty="0">
                  <a:latin typeface="Times New Roman" panose="02020603050405020304" pitchFamily="18" charset="0"/>
                </a:rPr>
                <a:t>1</a:t>
              </a:r>
              <a:endParaRPr lang="en-US" altLang="zh-CN" sz="2667" i="1" dirty="0">
                <a:latin typeface="Times New Roman" panose="02020603050405020304" pitchFamily="18" charset="0"/>
              </a:endParaRPr>
            </a:p>
          </p:txBody>
        </p:sp>
        <p:sp>
          <p:nvSpPr>
            <p:cNvPr id="39945" name="矩形 1">
              <a:extLst>
                <a:ext uri="{FF2B5EF4-FFF2-40B4-BE49-F238E27FC236}">
                  <a16:creationId xmlns:a16="http://schemas.microsoft.com/office/drawing/2014/main" id="{EE3E3A6C-F3EC-9E8C-4B32-B9BD44684311}"/>
                </a:ext>
              </a:extLst>
            </p:cNvPr>
            <p:cNvSpPr>
              <a:spLocks noChangeArrowheads="1"/>
            </p:cNvSpPr>
            <p:nvPr/>
          </p:nvSpPr>
          <p:spPr bwMode="auto">
            <a:xfrm>
              <a:off x="7696214" y="3719116"/>
              <a:ext cx="446298" cy="43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r>
                <a:rPr lang="en-US" altLang="zh-CN" sz="3200">
                  <a:solidFill>
                    <a:srgbClr val="000000"/>
                  </a:solidFill>
                  <a:latin typeface="Times New Roman" panose="02020603050405020304" pitchFamily="18" charset="0"/>
                  <a:cs typeface="Times New Roman" panose="02020603050405020304" pitchFamily="18" charset="0"/>
                </a:rPr>
                <a:t>…</a:t>
              </a:r>
              <a:endParaRPr lang="zh-CN" altLang="en-US" sz="4267">
                <a:latin typeface="Times New Roman" panose="02020603050405020304" pitchFamily="18" charset="0"/>
                <a:cs typeface="Times New Roman" panose="02020603050405020304" pitchFamily="18" charset="0"/>
              </a:endParaRPr>
            </a:p>
          </p:txBody>
        </p:sp>
        <p:sp>
          <p:nvSpPr>
            <p:cNvPr id="14" name="Rectangle 30">
              <a:extLst>
                <a:ext uri="{FF2B5EF4-FFF2-40B4-BE49-F238E27FC236}">
                  <a16:creationId xmlns:a16="http://schemas.microsoft.com/office/drawing/2014/main" id="{436D6B55-B45B-E903-31A0-7AF8FF53A2E2}"/>
                </a:ext>
              </a:extLst>
            </p:cNvPr>
            <p:cNvSpPr>
              <a:spLocks noChangeArrowheads="1"/>
            </p:cNvSpPr>
            <p:nvPr/>
          </p:nvSpPr>
          <p:spPr bwMode="auto">
            <a:xfrm>
              <a:off x="7236523" y="3868496"/>
              <a:ext cx="504850" cy="289226"/>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P</a:t>
              </a:r>
              <a:r>
                <a:rPr lang="en-US" altLang="zh-CN" sz="2667" i="1" baseline="-25000" dirty="0">
                  <a:latin typeface="Times New Roman" panose="02020603050405020304" pitchFamily="18" charset="0"/>
                </a:rPr>
                <a:t>2</a:t>
              </a:r>
              <a:endParaRPr lang="en-US" altLang="zh-CN" sz="2667" i="1" dirty="0">
                <a:latin typeface="Times New Roman" panose="02020603050405020304" pitchFamily="18" charset="0"/>
              </a:endParaRPr>
            </a:p>
          </p:txBody>
        </p:sp>
        <p:sp>
          <p:nvSpPr>
            <p:cNvPr id="15" name="Rectangle 30">
              <a:extLst>
                <a:ext uri="{FF2B5EF4-FFF2-40B4-BE49-F238E27FC236}">
                  <a16:creationId xmlns:a16="http://schemas.microsoft.com/office/drawing/2014/main" id="{C4AC5F5F-A1BF-7A2E-535A-C3B58ECB2498}"/>
                </a:ext>
              </a:extLst>
            </p:cNvPr>
            <p:cNvSpPr>
              <a:spLocks noChangeArrowheads="1"/>
            </p:cNvSpPr>
            <p:nvPr/>
          </p:nvSpPr>
          <p:spPr bwMode="auto">
            <a:xfrm>
              <a:off x="8171606" y="3868496"/>
              <a:ext cx="504850" cy="289226"/>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a:t>
              </a:r>
              <a:r>
                <a:rPr lang="en-US" altLang="zh-CN" sz="2667" i="1" dirty="0" err="1">
                  <a:latin typeface="Times New Roman" panose="02020603050405020304" pitchFamily="18" charset="0"/>
                </a:rPr>
                <a:t>P</a:t>
              </a:r>
              <a:r>
                <a:rPr lang="en-US" altLang="zh-CN" sz="2667" i="1" baseline="-25000" dirty="0" err="1">
                  <a:latin typeface="Times New Roman" panose="02020603050405020304" pitchFamily="18" charset="0"/>
                </a:rPr>
                <a:t>n</a:t>
              </a:r>
              <a:endParaRPr lang="en-US" altLang="zh-CN" sz="2667" i="1" dirty="0">
                <a:latin typeface="Times New Roman" panose="02020603050405020304" pitchFamily="18" charset="0"/>
              </a:endParaRPr>
            </a:p>
          </p:txBody>
        </p:sp>
        <p:sp>
          <p:nvSpPr>
            <p:cNvPr id="16" name="Rectangle 30">
              <a:extLst>
                <a:ext uri="{FF2B5EF4-FFF2-40B4-BE49-F238E27FC236}">
                  <a16:creationId xmlns:a16="http://schemas.microsoft.com/office/drawing/2014/main" id="{3CA7E714-4C4A-08AD-7FA7-002EDB07F563}"/>
                </a:ext>
              </a:extLst>
            </p:cNvPr>
            <p:cNvSpPr>
              <a:spLocks noChangeArrowheads="1"/>
            </p:cNvSpPr>
            <p:nvPr/>
          </p:nvSpPr>
          <p:spPr bwMode="auto">
            <a:xfrm>
              <a:off x="7252399" y="4516870"/>
              <a:ext cx="506438" cy="289226"/>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933"/>
                </a:lnSpc>
                <a:defRPr/>
              </a:pPr>
              <a:r>
                <a:rPr lang="en-US" altLang="zh-CN" sz="2667" i="1" dirty="0">
                  <a:latin typeface="Times New Roman" panose="02020603050405020304" pitchFamily="18" charset="0"/>
                </a:rPr>
                <a:t>  B</a:t>
              </a:r>
            </a:p>
          </p:txBody>
        </p:sp>
        <p:sp>
          <p:nvSpPr>
            <p:cNvPr id="39949" name="Line 37">
              <a:extLst>
                <a:ext uri="{FF2B5EF4-FFF2-40B4-BE49-F238E27FC236}">
                  <a16:creationId xmlns:a16="http://schemas.microsoft.com/office/drawing/2014/main" id="{B00BB7BC-BFD2-FAB9-FB39-436FCF908B55}"/>
                </a:ext>
              </a:extLst>
            </p:cNvPr>
            <p:cNvSpPr>
              <a:spLocks noChangeShapeType="1"/>
            </p:cNvSpPr>
            <p:nvPr/>
          </p:nvSpPr>
          <p:spPr bwMode="auto">
            <a:xfrm flipH="1">
              <a:off x="7678356" y="4200014"/>
              <a:ext cx="492780" cy="24472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39950" name="Line 37">
              <a:extLst>
                <a:ext uri="{FF2B5EF4-FFF2-40B4-BE49-F238E27FC236}">
                  <a16:creationId xmlns:a16="http://schemas.microsoft.com/office/drawing/2014/main" id="{7752213D-ADF8-F971-4239-6B88EAEB5BC4}"/>
                </a:ext>
              </a:extLst>
            </p:cNvPr>
            <p:cNvSpPr>
              <a:spLocks noChangeShapeType="1"/>
            </p:cNvSpPr>
            <p:nvPr/>
          </p:nvSpPr>
          <p:spPr bwMode="auto">
            <a:xfrm>
              <a:off x="6948263" y="4214813"/>
              <a:ext cx="357749" cy="242715"/>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772099">
                                            <p:txEl>
                                              <p:pRg st="0" end="0"/>
                                            </p:txEl>
                                          </p:spTgt>
                                        </p:tgtEl>
                                        <p:attrNameLst>
                                          <p:attrName>style.visibility</p:attrName>
                                        </p:attrNameLst>
                                      </p:cBhvr>
                                      <p:to>
                                        <p:strVal val="visible"/>
                                      </p:to>
                                    </p:set>
                                    <p:anim calcmode="lin" valueType="num">
                                      <p:cBhvr>
                                        <p:cTn id="7" dur="500" fill="hold"/>
                                        <p:tgtEl>
                                          <p:spTgt spid="77209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7209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72099">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772099">
                                            <p:txEl>
                                              <p:pRg st="1" end="1"/>
                                            </p:txEl>
                                          </p:spTgt>
                                        </p:tgtEl>
                                        <p:attrNameLst>
                                          <p:attrName>style.visibility</p:attrName>
                                        </p:attrNameLst>
                                      </p:cBhvr>
                                      <p:to>
                                        <p:strVal val="visible"/>
                                      </p:to>
                                    </p:set>
                                    <p:anim calcmode="lin" valueType="num">
                                      <p:cBhvr>
                                        <p:cTn id="12" dur="500" fill="hold"/>
                                        <p:tgtEl>
                                          <p:spTgt spid="77209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77209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772099">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nodeType="clickEffect">
                                  <p:stCondLst>
                                    <p:cond delay="0"/>
                                  </p:stCondLst>
                                  <p:childTnLst>
                                    <p:set>
                                      <p:cBhvr>
                                        <p:cTn id="18" dur="1" fill="hold">
                                          <p:stCondLst>
                                            <p:cond delay="0"/>
                                          </p:stCondLst>
                                        </p:cTn>
                                        <p:tgtEl>
                                          <p:spTgt spid="772099">
                                            <p:txEl>
                                              <p:pRg st="2" end="2"/>
                                            </p:txEl>
                                          </p:spTgt>
                                        </p:tgtEl>
                                        <p:attrNameLst>
                                          <p:attrName>style.visibility</p:attrName>
                                        </p:attrNameLst>
                                      </p:cBhvr>
                                      <p:to>
                                        <p:strVal val="visible"/>
                                      </p:to>
                                    </p:set>
                                    <p:anim calcmode="lin" valueType="num">
                                      <p:cBhvr>
                                        <p:cTn id="19" dur="500" fill="hold"/>
                                        <p:tgtEl>
                                          <p:spTgt spid="77209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77209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772099">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nodeType="clickEffect">
                                  <p:stCondLst>
                                    <p:cond delay="0"/>
                                  </p:stCondLst>
                                  <p:childTnLst>
                                    <p:set>
                                      <p:cBhvr>
                                        <p:cTn id="25" dur="1" fill="hold">
                                          <p:stCondLst>
                                            <p:cond delay="0"/>
                                          </p:stCondLst>
                                        </p:cTn>
                                        <p:tgtEl>
                                          <p:spTgt spid="772099">
                                            <p:txEl>
                                              <p:pRg st="3" end="3"/>
                                            </p:txEl>
                                          </p:spTgt>
                                        </p:tgtEl>
                                        <p:attrNameLst>
                                          <p:attrName>style.visibility</p:attrName>
                                        </p:attrNameLst>
                                      </p:cBhvr>
                                      <p:to>
                                        <p:strVal val="visible"/>
                                      </p:to>
                                    </p:set>
                                    <p:anim calcmode="lin" valueType="num">
                                      <p:cBhvr>
                                        <p:cTn id="26" dur="500" fill="hold"/>
                                        <p:tgtEl>
                                          <p:spTgt spid="772099">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772099">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772099">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3" presetClass="entr" presetSubtype="0" fill="hold" nodeType="clickEffect">
                                  <p:stCondLst>
                                    <p:cond delay="0"/>
                                  </p:stCondLst>
                                  <p:childTnLst>
                                    <p:set>
                                      <p:cBhvr>
                                        <p:cTn id="32" dur="1" fill="hold">
                                          <p:stCondLst>
                                            <p:cond delay="0"/>
                                          </p:stCondLst>
                                        </p:cTn>
                                        <p:tgtEl>
                                          <p:spTgt spid="772099">
                                            <p:txEl>
                                              <p:pRg st="4" end="4"/>
                                            </p:txEl>
                                          </p:spTgt>
                                        </p:tgtEl>
                                        <p:attrNameLst>
                                          <p:attrName>style.visibility</p:attrName>
                                        </p:attrNameLst>
                                      </p:cBhvr>
                                      <p:to>
                                        <p:strVal val="visible"/>
                                      </p:to>
                                    </p:set>
                                    <p:anim calcmode="lin" valueType="num">
                                      <p:cBhvr>
                                        <p:cTn id="33" dur="500" fill="hold"/>
                                        <p:tgtEl>
                                          <p:spTgt spid="772099">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772099">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772099">
                                            <p:txEl>
                                              <p:pRg st="4" end="4"/>
                                            </p:txEl>
                                          </p:spTgt>
                                        </p:tgtEl>
                                      </p:cBhvr>
                                    </p:animEffect>
                                  </p:childTnLst>
                                </p:cTn>
                              </p:par>
                              <p:par>
                                <p:cTn id="36" presetID="53" presetClass="entr" presetSubtype="0" fill="hold" nodeType="withEffect">
                                  <p:stCondLst>
                                    <p:cond delay="0"/>
                                  </p:stCondLst>
                                  <p:childTnLst>
                                    <p:set>
                                      <p:cBhvr>
                                        <p:cTn id="37" dur="1" fill="hold">
                                          <p:stCondLst>
                                            <p:cond delay="0"/>
                                          </p:stCondLst>
                                        </p:cTn>
                                        <p:tgtEl>
                                          <p:spTgt spid="772099">
                                            <p:txEl>
                                              <p:pRg st="5" end="5"/>
                                            </p:txEl>
                                          </p:spTgt>
                                        </p:tgtEl>
                                        <p:attrNameLst>
                                          <p:attrName>style.visibility</p:attrName>
                                        </p:attrNameLst>
                                      </p:cBhvr>
                                      <p:to>
                                        <p:strVal val="visible"/>
                                      </p:to>
                                    </p:set>
                                    <p:anim calcmode="lin" valueType="num">
                                      <p:cBhvr>
                                        <p:cTn id="38" dur="500" fill="hold"/>
                                        <p:tgtEl>
                                          <p:spTgt spid="772099">
                                            <p:txEl>
                                              <p:pRg st="5" end="5"/>
                                            </p:txEl>
                                          </p:spTgt>
                                        </p:tgtEl>
                                        <p:attrNameLst>
                                          <p:attrName>ppt_w</p:attrName>
                                        </p:attrNameLst>
                                      </p:cBhvr>
                                      <p:tavLst>
                                        <p:tav tm="0">
                                          <p:val>
                                            <p:fltVal val="0"/>
                                          </p:val>
                                        </p:tav>
                                        <p:tav tm="100000">
                                          <p:val>
                                            <p:strVal val="#ppt_w"/>
                                          </p:val>
                                        </p:tav>
                                      </p:tavLst>
                                    </p:anim>
                                    <p:anim calcmode="lin" valueType="num">
                                      <p:cBhvr>
                                        <p:cTn id="39" dur="500" fill="hold"/>
                                        <p:tgtEl>
                                          <p:spTgt spid="772099">
                                            <p:txEl>
                                              <p:pRg st="5" end="5"/>
                                            </p:txEl>
                                          </p:spTgt>
                                        </p:tgtEl>
                                        <p:attrNameLst>
                                          <p:attrName>ppt_h</p:attrName>
                                        </p:attrNameLst>
                                      </p:cBhvr>
                                      <p:tavLst>
                                        <p:tav tm="0">
                                          <p:val>
                                            <p:fltVal val="0"/>
                                          </p:val>
                                        </p:tav>
                                        <p:tav tm="100000">
                                          <p:val>
                                            <p:strVal val="#ppt_h"/>
                                          </p:val>
                                        </p:tav>
                                      </p:tavLst>
                                    </p:anim>
                                    <p:animEffect transition="in" filter="fade">
                                      <p:cBhvr>
                                        <p:cTn id="40" dur="500"/>
                                        <p:tgtEl>
                                          <p:spTgt spid="772099">
                                            <p:txEl>
                                              <p:pRg st="5" end="5"/>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3" presetClass="entr" presetSubtype="16"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p:cTn id="45" dur="500" fill="hold"/>
                                        <p:tgtEl>
                                          <p:spTgt spid="2"/>
                                        </p:tgtEl>
                                        <p:attrNameLst>
                                          <p:attrName>ppt_w</p:attrName>
                                        </p:attrNameLst>
                                      </p:cBhvr>
                                      <p:tavLst>
                                        <p:tav tm="0">
                                          <p:val>
                                            <p:fltVal val="0"/>
                                          </p:val>
                                        </p:tav>
                                        <p:tav tm="100000">
                                          <p:val>
                                            <p:strVal val="#ppt_w"/>
                                          </p:val>
                                        </p:tav>
                                      </p:tavLst>
                                    </p:anim>
                                    <p:anim calcmode="lin" valueType="num">
                                      <p:cBhvr>
                                        <p:cTn id="46" dur="500" fill="hold"/>
                                        <p:tgtEl>
                                          <p:spTgt spid="2"/>
                                        </p:tgtEl>
                                        <p:attrNameLst>
                                          <p:attrName>ppt_h</p:attrName>
                                        </p:attrNameLst>
                                      </p:cBhvr>
                                      <p:tavLst>
                                        <p:tav tm="0">
                                          <p:val>
                                            <p:fltVal val="0"/>
                                          </p:val>
                                        </p:tav>
                                        <p:tav tm="100000">
                                          <p:val>
                                            <p:strVal val="#ppt_h"/>
                                          </p:val>
                                        </p:tav>
                                      </p:tavLst>
                                    </p:anim>
                                    <p:animEffect transition="in" filter="fade">
                                      <p:cBhvr>
                                        <p:cTn id="47" dur="500"/>
                                        <p:tgtEl>
                                          <p:spTgt spid="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3" presetClass="entr" presetSubtype="16"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500" fill="hold"/>
                                        <p:tgtEl>
                                          <p:spTgt spid="5"/>
                                        </p:tgtEl>
                                        <p:attrNameLst>
                                          <p:attrName>ppt_w</p:attrName>
                                        </p:attrNameLst>
                                      </p:cBhvr>
                                      <p:tavLst>
                                        <p:tav tm="0">
                                          <p:val>
                                            <p:fltVal val="0"/>
                                          </p:val>
                                        </p:tav>
                                        <p:tav tm="100000">
                                          <p:val>
                                            <p:strVal val="#ppt_w"/>
                                          </p:val>
                                        </p:tav>
                                      </p:tavLst>
                                    </p:anim>
                                    <p:anim calcmode="lin" valueType="num">
                                      <p:cBhvr>
                                        <p:cTn id="53" dur="500" fill="hold"/>
                                        <p:tgtEl>
                                          <p:spTgt spid="5"/>
                                        </p:tgtEl>
                                        <p:attrNameLst>
                                          <p:attrName>ppt_h</p:attrName>
                                        </p:attrNameLst>
                                      </p:cBhvr>
                                      <p:tavLst>
                                        <p:tav tm="0">
                                          <p:val>
                                            <p:fltVal val="0"/>
                                          </p:val>
                                        </p:tav>
                                        <p:tav tm="100000">
                                          <p:val>
                                            <p:strVal val="#ppt_h"/>
                                          </p:val>
                                        </p:tav>
                                      </p:tavLst>
                                    </p:anim>
                                    <p:animEffect transition="in" filter="fade">
                                      <p:cBhvr>
                                        <p:cTn id="54" dur="500"/>
                                        <p:tgtEl>
                                          <p:spTgt spid="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3" presetClass="entr" presetSubtype="0" fill="hold" nodeType="clickEffect">
                                  <p:stCondLst>
                                    <p:cond delay="0"/>
                                  </p:stCondLst>
                                  <p:childTnLst>
                                    <p:set>
                                      <p:cBhvr>
                                        <p:cTn id="58" dur="1" fill="hold">
                                          <p:stCondLst>
                                            <p:cond delay="0"/>
                                          </p:stCondLst>
                                        </p:cTn>
                                        <p:tgtEl>
                                          <p:spTgt spid="772099">
                                            <p:txEl>
                                              <p:pRg st="6" end="6"/>
                                            </p:txEl>
                                          </p:spTgt>
                                        </p:tgtEl>
                                        <p:attrNameLst>
                                          <p:attrName>style.visibility</p:attrName>
                                        </p:attrNameLst>
                                      </p:cBhvr>
                                      <p:to>
                                        <p:strVal val="visible"/>
                                      </p:to>
                                    </p:set>
                                    <p:anim calcmode="lin" valueType="num">
                                      <p:cBhvr>
                                        <p:cTn id="59" dur="500" fill="hold"/>
                                        <p:tgtEl>
                                          <p:spTgt spid="772099">
                                            <p:txEl>
                                              <p:pRg st="6" end="6"/>
                                            </p:txEl>
                                          </p:spTgt>
                                        </p:tgtEl>
                                        <p:attrNameLst>
                                          <p:attrName>ppt_w</p:attrName>
                                        </p:attrNameLst>
                                      </p:cBhvr>
                                      <p:tavLst>
                                        <p:tav tm="0">
                                          <p:val>
                                            <p:fltVal val="0"/>
                                          </p:val>
                                        </p:tav>
                                        <p:tav tm="100000">
                                          <p:val>
                                            <p:strVal val="#ppt_w"/>
                                          </p:val>
                                        </p:tav>
                                      </p:tavLst>
                                    </p:anim>
                                    <p:anim calcmode="lin" valueType="num">
                                      <p:cBhvr>
                                        <p:cTn id="60" dur="500" fill="hold"/>
                                        <p:tgtEl>
                                          <p:spTgt spid="772099">
                                            <p:txEl>
                                              <p:pRg st="6" end="6"/>
                                            </p:txEl>
                                          </p:spTgt>
                                        </p:tgtEl>
                                        <p:attrNameLst>
                                          <p:attrName>ppt_h</p:attrName>
                                        </p:attrNameLst>
                                      </p:cBhvr>
                                      <p:tavLst>
                                        <p:tav tm="0">
                                          <p:val>
                                            <p:fltVal val="0"/>
                                          </p:val>
                                        </p:tav>
                                        <p:tav tm="100000">
                                          <p:val>
                                            <p:strVal val="#ppt_h"/>
                                          </p:val>
                                        </p:tav>
                                      </p:tavLst>
                                    </p:anim>
                                    <p:animEffect transition="in" filter="fade">
                                      <p:cBhvr>
                                        <p:cTn id="61" dur="500"/>
                                        <p:tgtEl>
                                          <p:spTgt spid="772099">
                                            <p:txEl>
                                              <p:pRg st="6" end="6"/>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53" presetClass="entr" presetSubtype="0" fill="hold" nodeType="clickEffect">
                                  <p:stCondLst>
                                    <p:cond delay="0"/>
                                  </p:stCondLst>
                                  <p:childTnLst>
                                    <p:set>
                                      <p:cBhvr>
                                        <p:cTn id="65" dur="1" fill="hold">
                                          <p:stCondLst>
                                            <p:cond delay="0"/>
                                          </p:stCondLst>
                                        </p:cTn>
                                        <p:tgtEl>
                                          <p:spTgt spid="4"/>
                                        </p:tgtEl>
                                        <p:attrNameLst>
                                          <p:attrName>style.visibility</p:attrName>
                                        </p:attrNameLst>
                                      </p:cBhvr>
                                      <p:to>
                                        <p:strVal val="visible"/>
                                      </p:to>
                                    </p:set>
                                    <p:anim calcmode="lin" valueType="num">
                                      <p:cBhvr>
                                        <p:cTn id="66" dur="500" fill="hold"/>
                                        <p:tgtEl>
                                          <p:spTgt spid="4"/>
                                        </p:tgtEl>
                                        <p:attrNameLst>
                                          <p:attrName>ppt_w</p:attrName>
                                        </p:attrNameLst>
                                      </p:cBhvr>
                                      <p:tavLst>
                                        <p:tav tm="0">
                                          <p:val>
                                            <p:fltVal val="0"/>
                                          </p:val>
                                        </p:tav>
                                        <p:tav tm="100000">
                                          <p:val>
                                            <p:strVal val="#ppt_w"/>
                                          </p:val>
                                        </p:tav>
                                      </p:tavLst>
                                    </p:anim>
                                    <p:anim calcmode="lin" valueType="num">
                                      <p:cBhvr>
                                        <p:cTn id="67" dur="500" fill="hold"/>
                                        <p:tgtEl>
                                          <p:spTgt spid="4"/>
                                        </p:tgtEl>
                                        <p:attrNameLst>
                                          <p:attrName>ppt_h</p:attrName>
                                        </p:attrNameLst>
                                      </p:cBhvr>
                                      <p:tavLst>
                                        <p:tav tm="0">
                                          <p:val>
                                            <p:fltVal val="0"/>
                                          </p:val>
                                        </p:tav>
                                        <p:tav tm="100000">
                                          <p:val>
                                            <p:strVal val="#ppt_h"/>
                                          </p:val>
                                        </p:tav>
                                      </p:tavLst>
                                    </p:anim>
                                    <p:animEffect transition="in" filter="fade">
                                      <p:cBhvr>
                                        <p:cTn id="6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4ED833F-E96D-4726-D944-D216D840B105}"/>
              </a:ext>
            </a:extLst>
          </p:cNvPr>
          <p:cNvSpPr/>
          <p:nvPr/>
        </p:nvSpPr>
        <p:spPr>
          <a:xfrm>
            <a:off x="2446867" y="3263900"/>
            <a:ext cx="7586133" cy="3429000"/>
          </a:xfrm>
          <a:prstGeom prst="rect">
            <a:avLst/>
          </a:prstGeom>
          <a:solidFill>
            <a:schemeClr val="accent5">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61942" indent="-361942">
              <a:spcBef>
                <a:spcPct val="20000"/>
              </a:spcBef>
              <a:buClr>
                <a:prstClr val="black"/>
              </a:buClr>
              <a:buSzPct val="100000"/>
              <a:defRPr/>
            </a:pPr>
            <a:r>
              <a:rPr lang="en-US" altLang="zh-CN" sz="2667" i="1" dirty="0">
                <a:solidFill>
                  <a:prstClr val="black"/>
                </a:solidFill>
                <a:latin typeface="Times New Roman" panose="02020603050405020304" pitchFamily="18" charset="0"/>
                <a:cs typeface="Times New Roman" panose="02020603050405020304" pitchFamily="18" charset="0"/>
              </a:rPr>
              <a:t>OUT</a:t>
            </a:r>
            <a:r>
              <a:rPr lang="en-US" altLang="zh-CN" sz="2667" dirty="0">
                <a:solidFill>
                  <a:prstClr val="black"/>
                </a:solidFill>
                <a:latin typeface="Times New Roman" panose="02020603050405020304" pitchFamily="18" charset="0"/>
                <a:cs typeface="Times New Roman" panose="02020603050405020304" pitchFamily="18" charset="0"/>
              </a:rPr>
              <a:t>[</a:t>
            </a:r>
            <a:r>
              <a:rPr lang="en-US" altLang="zh-CN" sz="2667" i="1" dirty="0">
                <a:solidFill>
                  <a:prstClr val="black"/>
                </a:solidFill>
                <a:latin typeface="Times New Roman" panose="02020603050405020304" pitchFamily="18" charset="0"/>
                <a:cs typeface="Times New Roman" panose="02020603050405020304" pitchFamily="18" charset="0"/>
              </a:rPr>
              <a:t>ENTRY</a:t>
            </a:r>
            <a:r>
              <a:rPr lang="en-US" altLang="zh-CN" sz="2667" dirty="0">
                <a:solidFill>
                  <a:prstClr val="black"/>
                </a:solidFill>
                <a:latin typeface="Times New Roman" panose="02020603050405020304" pitchFamily="18" charset="0"/>
                <a:cs typeface="Times New Roman" panose="02020603050405020304" pitchFamily="18" charset="0"/>
              </a:rPr>
              <a:t>] = </a:t>
            </a:r>
            <a:r>
              <a:rPr lang="el-GR" altLang="zh-CN" sz="2667" i="1" dirty="0">
                <a:solidFill>
                  <a:prstClr val="black"/>
                </a:solidFill>
                <a:latin typeface="Times New Roman" panose="02020603050405020304" pitchFamily="18" charset="0"/>
                <a:ea typeface="楷体_GB2312"/>
                <a:cs typeface="Times New Roman" panose="02020603050405020304" pitchFamily="18" charset="0"/>
              </a:rPr>
              <a:t>Φ</a:t>
            </a:r>
            <a:r>
              <a:rPr lang="en-US" altLang="zh-CN" sz="2667"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for (</a:t>
            </a:r>
            <a:r>
              <a:rPr lang="zh-CN" altLang="en-US" sz="2667" dirty="0">
                <a:solidFill>
                  <a:prstClr val="black"/>
                </a:solidFill>
                <a:latin typeface="Times New Roman" panose="02020603050405020304" pitchFamily="18" charset="0"/>
                <a:cs typeface="Times New Roman" panose="02020603050405020304" pitchFamily="18" charset="0"/>
              </a:rPr>
              <a:t>除</a:t>
            </a:r>
            <a:r>
              <a:rPr lang="en-US" altLang="zh-CN" sz="2667" i="1" dirty="0">
                <a:solidFill>
                  <a:prstClr val="black"/>
                </a:solidFill>
                <a:latin typeface="Times New Roman" panose="02020603050405020304" pitchFamily="18" charset="0"/>
                <a:cs typeface="Times New Roman" panose="02020603050405020304" pitchFamily="18" charset="0"/>
              </a:rPr>
              <a:t>ENTRY</a:t>
            </a:r>
            <a:r>
              <a:rPr lang="zh-CN" altLang="en-US" sz="2667" dirty="0">
                <a:solidFill>
                  <a:prstClr val="black"/>
                </a:solidFill>
                <a:latin typeface="Times New Roman" panose="02020603050405020304" pitchFamily="18" charset="0"/>
                <a:cs typeface="Times New Roman" panose="02020603050405020304" pitchFamily="18" charset="0"/>
              </a:rPr>
              <a:t>之外的每个基本块</a:t>
            </a:r>
            <a:r>
              <a:rPr lang="en-US" altLang="zh-CN" sz="2667" i="1" dirty="0">
                <a:solidFill>
                  <a:prstClr val="black"/>
                </a:solidFill>
                <a:latin typeface="Times New Roman" panose="02020603050405020304" pitchFamily="18" charset="0"/>
                <a:cs typeface="Times New Roman" panose="02020603050405020304" pitchFamily="18" charset="0"/>
              </a:rPr>
              <a:t>B</a:t>
            </a:r>
            <a:r>
              <a:rPr lang="en-US" altLang="zh-CN" sz="2667" dirty="0">
                <a:solidFill>
                  <a:prstClr val="black"/>
                </a:solidFill>
                <a:latin typeface="Times New Roman" panose="02020603050405020304" pitchFamily="18" charset="0"/>
                <a:cs typeface="Times New Roman" panose="02020603050405020304" pitchFamily="18" charset="0"/>
              </a:rPr>
              <a:t>) </a:t>
            </a:r>
            <a:r>
              <a:rPr lang="en-US" altLang="zh-CN" sz="2667" i="1" dirty="0">
                <a:solidFill>
                  <a:prstClr val="black"/>
                </a:solidFill>
                <a:latin typeface="Times New Roman" panose="02020603050405020304" pitchFamily="18" charset="0"/>
                <a:cs typeface="Times New Roman" panose="02020603050405020304" pitchFamily="18" charset="0"/>
              </a:rPr>
              <a:t>OUT</a:t>
            </a:r>
            <a:r>
              <a:rPr lang="en-US" altLang="zh-CN" sz="2667" dirty="0">
                <a:solidFill>
                  <a:prstClr val="black"/>
                </a:solidFill>
                <a:latin typeface="Times New Roman" panose="02020603050405020304" pitchFamily="18" charset="0"/>
                <a:cs typeface="Times New Roman" panose="02020603050405020304" pitchFamily="18" charset="0"/>
              </a:rPr>
              <a:t>[</a:t>
            </a:r>
            <a:r>
              <a:rPr lang="en-US" altLang="zh-CN" sz="2667" i="1" dirty="0">
                <a:solidFill>
                  <a:prstClr val="black"/>
                </a:solidFill>
                <a:latin typeface="Times New Roman" panose="02020603050405020304" pitchFamily="18" charset="0"/>
                <a:cs typeface="Times New Roman" panose="02020603050405020304" pitchFamily="18" charset="0"/>
              </a:rPr>
              <a:t>B</a:t>
            </a:r>
            <a:r>
              <a:rPr lang="en-US" altLang="zh-CN" sz="2667" dirty="0">
                <a:solidFill>
                  <a:prstClr val="black"/>
                </a:solidFill>
                <a:latin typeface="Times New Roman" panose="02020603050405020304" pitchFamily="18" charset="0"/>
                <a:cs typeface="Times New Roman" panose="02020603050405020304" pitchFamily="18" charset="0"/>
              </a:rPr>
              <a:t>] = </a:t>
            </a:r>
            <a:r>
              <a:rPr lang="el-GR" altLang="zh-CN" sz="2667" i="1" dirty="0">
                <a:solidFill>
                  <a:prstClr val="black"/>
                </a:solidFill>
                <a:latin typeface="Times New Roman" panose="02020603050405020304" pitchFamily="18" charset="0"/>
                <a:ea typeface="楷体_GB2312"/>
                <a:cs typeface="Times New Roman" panose="02020603050405020304" pitchFamily="18" charset="0"/>
              </a:rPr>
              <a:t>Φ</a:t>
            </a:r>
            <a:r>
              <a:rPr lang="en-US" altLang="zh-CN" sz="2667"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while (</a:t>
            </a:r>
            <a:r>
              <a:rPr lang="zh-CN" altLang="en-US" sz="2667" dirty="0">
                <a:solidFill>
                  <a:prstClr val="black"/>
                </a:solidFill>
                <a:latin typeface="Times New Roman" panose="02020603050405020304" pitchFamily="18" charset="0"/>
                <a:cs typeface="Times New Roman" panose="02020603050405020304" pitchFamily="18" charset="0"/>
              </a:rPr>
              <a:t>某个</a:t>
            </a:r>
            <a:r>
              <a:rPr lang="en-US" altLang="zh-CN" sz="2667" i="1" dirty="0">
                <a:solidFill>
                  <a:prstClr val="black"/>
                </a:solidFill>
                <a:latin typeface="Times New Roman" panose="02020603050405020304" pitchFamily="18" charset="0"/>
                <a:cs typeface="Times New Roman" panose="02020603050405020304" pitchFamily="18" charset="0"/>
              </a:rPr>
              <a:t>OUT</a:t>
            </a:r>
            <a:r>
              <a:rPr lang="zh-CN" altLang="en-US" sz="2667" dirty="0">
                <a:solidFill>
                  <a:prstClr val="black"/>
                </a:solidFill>
                <a:latin typeface="Times New Roman" panose="02020603050405020304" pitchFamily="18" charset="0"/>
                <a:cs typeface="Times New Roman" panose="02020603050405020304" pitchFamily="18" charset="0"/>
              </a:rPr>
              <a:t>值发生了改变</a:t>
            </a:r>
            <a:r>
              <a:rPr lang="en-US" altLang="zh-CN" sz="2667"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	for (</a:t>
            </a:r>
            <a:r>
              <a:rPr lang="zh-CN" altLang="en-US" sz="2667" dirty="0">
                <a:solidFill>
                  <a:prstClr val="black"/>
                </a:solidFill>
                <a:latin typeface="Times New Roman" panose="02020603050405020304" pitchFamily="18" charset="0"/>
                <a:cs typeface="Times New Roman" panose="02020603050405020304" pitchFamily="18" charset="0"/>
              </a:rPr>
              <a:t>除</a:t>
            </a:r>
            <a:r>
              <a:rPr lang="en-US" altLang="zh-CN" sz="2667" i="1" dirty="0">
                <a:solidFill>
                  <a:prstClr val="black"/>
                </a:solidFill>
                <a:latin typeface="Times New Roman" panose="02020603050405020304" pitchFamily="18" charset="0"/>
                <a:cs typeface="Times New Roman" panose="02020603050405020304" pitchFamily="18" charset="0"/>
              </a:rPr>
              <a:t>ENTRY</a:t>
            </a:r>
            <a:r>
              <a:rPr lang="zh-CN" altLang="en-US" sz="2667" dirty="0">
                <a:solidFill>
                  <a:prstClr val="black"/>
                </a:solidFill>
                <a:latin typeface="Times New Roman" panose="02020603050405020304" pitchFamily="18" charset="0"/>
                <a:cs typeface="Times New Roman" panose="02020603050405020304" pitchFamily="18" charset="0"/>
              </a:rPr>
              <a:t>之外的每个基本块</a:t>
            </a:r>
            <a:r>
              <a:rPr lang="en-US" altLang="zh-CN" sz="2667" i="1" dirty="0">
                <a:solidFill>
                  <a:prstClr val="black"/>
                </a:solidFill>
                <a:latin typeface="Times New Roman" panose="02020603050405020304" pitchFamily="18" charset="0"/>
                <a:cs typeface="Times New Roman" panose="02020603050405020304" pitchFamily="18" charset="0"/>
              </a:rPr>
              <a:t>B</a:t>
            </a:r>
            <a:r>
              <a:rPr lang="en-US" altLang="zh-CN" sz="2667" dirty="0">
                <a:solidFill>
                  <a:prstClr val="black"/>
                </a:solidFill>
                <a:latin typeface="Times New Roman" panose="02020603050405020304" pitchFamily="18" charset="0"/>
                <a:cs typeface="Times New Roman" panose="02020603050405020304" pitchFamily="18" charset="0"/>
              </a:rPr>
              <a:t>) {</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		</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IN</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B</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dirty="0">
                <a:solidFill>
                  <a:prstClr val="black"/>
                </a:solidFill>
                <a:latin typeface="Times New Roman" panose="02020603050405020304" pitchFamily="18" charset="0"/>
                <a:cs typeface="Times New Roman" panose="02020603050405020304" pitchFamily="18" charset="0"/>
              </a:rPr>
              <a:t>= ∪</a:t>
            </a:r>
            <a:r>
              <a:rPr lang="en-US" altLang="zh-CN" sz="2667" i="1" baseline="-30000" dirty="0">
                <a:solidFill>
                  <a:prstClr val="black"/>
                </a:solidFill>
                <a:latin typeface="Times New Roman" panose="02020603050405020304" pitchFamily="18" charset="0"/>
                <a:cs typeface="Times New Roman" panose="02020603050405020304" pitchFamily="18" charset="0"/>
              </a:rPr>
              <a:t>P</a:t>
            </a:r>
            <a:r>
              <a:rPr lang="zh-CN" altLang="en-US" sz="2667" baseline="-30000" dirty="0">
                <a:solidFill>
                  <a:prstClr val="black"/>
                </a:solidFill>
                <a:latin typeface="Times New Roman" panose="02020603050405020304" pitchFamily="18" charset="0"/>
                <a:cs typeface="Times New Roman" panose="02020603050405020304" pitchFamily="18" charset="0"/>
              </a:rPr>
              <a:t>是</a:t>
            </a:r>
            <a:r>
              <a:rPr lang="en-US" altLang="zh-CN" sz="2667" i="1" baseline="-30000" dirty="0">
                <a:solidFill>
                  <a:prstClr val="black"/>
                </a:solidFill>
                <a:latin typeface="Times New Roman" panose="02020603050405020304" pitchFamily="18" charset="0"/>
                <a:cs typeface="Times New Roman" panose="02020603050405020304" pitchFamily="18" charset="0"/>
              </a:rPr>
              <a:t>B</a:t>
            </a:r>
            <a:r>
              <a:rPr lang="zh-CN" altLang="en-US" sz="2667" baseline="-30000" dirty="0">
                <a:solidFill>
                  <a:prstClr val="black"/>
                </a:solidFill>
                <a:latin typeface="Times New Roman" panose="02020603050405020304" pitchFamily="18" charset="0"/>
                <a:cs typeface="Times New Roman" panose="02020603050405020304" pitchFamily="18" charset="0"/>
              </a:rPr>
              <a:t>的一个前驱</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OUT</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P</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		</a:t>
            </a:r>
            <a:r>
              <a:rPr lang="en-US" altLang="zh-CN" sz="2667" i="1" dirty="0">
                <a:solidFill>
                  <a:prstClr val="black"/>
                </a:solidFill>
                <a:latin typeface="Times New Roman" panose="02020603050405020304" pitchFamily="18" charset="0"/>
                <a:cs typeface="Times New Roman" panose="02020603050405020304" pitchFamily="18" charset="0"/>
              </a:rPr>
              <a:t>OUT</a:t>
            </a:r>
            <a:r>
              <a:rPr lang="en-US" altLang="zh-CN" sz="2667" dirty="0">
                <a:solidFill>
                  <a:prstClr val="black"/>
                </a:solidFill>
                <a:latin typeface="Times New Roman" panose="02020603050405020304" pitchFamily="18" charset="0"/>
                <a:cs typeface="Times New Roman" panose="02020603050405020304" pitchFamily="18" charset="0"/>
              </a:rPr>
              <a:t>[</a:t>
            </a:r>
            <a:r>
              <a:rPr lang="en-US" altLang="zh-CN" sz="2667" i="1" dirty="0">
                <a:solidFill>
                  <a:prstClr val="black"/>
                </a:solidFill>
                <a:latin typeface="Times New Roman" panose="02020603050405020304" pitchFamily="18" charset="0"/>
                <a:cs typeface="Times New Roman" panose="02020603050405020304" pitchFamily="18" charset="0"/>
              </a:rPr>
              <a:t>B</a:t>
            </a:r>
            <a:r>
              <a:rPr lang="en-US" altLang="zh-CN" sz="2667" dirty="0">
                <a:solidFill>
                  <a:prstClr val="black"/>
                </a:solidFill>
                <a:latin typeface="Times New Roman" panose="02020603050405020304" pitchFamily="18" charset="0"/>
                <a:cs typeface="Times New Roman" panose="02020603050405020304" pitchFamily="18" charset="0"/>
              </a:rPr>
              <a:t>] = </a:t>
            </a:r>
            <a:r>
              <a:rPr lang="en-US" altLang="zh-CN" sz="2667" i="1" dirty="0" err="1">
                <a:solidFill>
                  <a:prstClr val="black"/>
                </a:solidFill>
                <a:latin typeface="Times New Roman" panose="02020603050405020304" pitchFamily="18" charset="0"/>
                <a:ea typeface="楷体_GB2312"/>
                <a:cs typeface="Times New Roman" panose="02020603050405020304" pitchFamily="18" charset="0"/>
              </a:rPr>
              <a:t>gen</a:t>
            </a:r>
            <a:r>
              <a:rPr lang="en-US" altLang="zh-CN" sz="2667" i="1" baseline="-30000" dirty="0" err="1">
                <a:solidFill>
                  <a:prstClr val="black"/>
                </a:solidFill>
                <a:latin typeface="Times New Roman" panose="02020603050405020304" pitchFamily="18" charset="0"/>
                <a:ea typeface="楷体_GB2312"/>
                <a:cs typeface="Times New Roman" panose="02020603050405020304" pitchFamily="18" charset="0"/>
              </a:rPr>
              <a:t>B</a:t>
            </a:r>
            <a:r>
              <a:rPr lang="en-US" altLang="zh-CN" sz="2667" i="1" baseline="-30000" dirty="0">
                <a:solidFill>
                  <a:prstClr val="black"/>
                </a:solidFill>
                <a:latin typeface="Times New Roman" panose="02020603050405020304" pitchFamily="18" charset="0"/>
                <a:ea typeface="楷体_GB2312"/>
                <a:cs typeface="Times New Roman" panose="02020603050405020304" pitchFamily="18" charset="0"/>
              </a:rPr>
              <a:t> </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IN</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B</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a:solidFill>
                  <a:prstClr val="black"/>
                </a:solidFill>
                <a:latin typeface="Times New Roman" panose="02020603050405020304" pitchFamily="18" charset="0"/>
                <a:ea typeface="楷体_GB2312"/>
                <a:cs typeface="Times New Roman" panose="02020603050405020304" pitchFamily="18" charset="0"/>
              </a:rPr>
              <a:t>-</a:t>
            </a:r>
            <a:r>
              <a:rPr lang="en-US" altLang="zh-CN" sz="2667" i="1" dirty="0" err="1">
                <a:solidFill>
                  <a:prstClr val="black"/>
                </a:solidFill>
                <a:latin typeface="Times New Roman" panose="02020603050405020304" pitchFamily="18" charset="0"/>
                <a:ea typeface="楷体_GB2312"/>
                <a:cs typeface="Times New Roman" panose="02020603050405020304" pitchFamily="18" charset="0"/>
              </a:rPr>
              <a:t>kill</a:t>
            </a:r>
            <a:r>
              <a:rPr lang="en-US" altLang="zh-CN" sz="2667" i="1" baseline="-30000" dirty="0" err="1">
                <a:solidFill>
                  <a:prstClr val="black"/>
                </a:solidFill>
                <a:latin typeface="Times New Roman" panose="02020603050405020304" pitchFamily="18" charset="0"/>
                <a:ea typeface="楷体_GB2312"/>
                <a:cs typeface="Times New Roman" panose="02020603050405020304" pitchFamily="18" charset="0"/>
              </a:rPr>
              <a:t>B</a:t>
            </a:r>
            <a:r>
              <a:rPr lang="en-US" altLang="zh-CN" sz="2667" i="1" baseline="-30000" dirty="0">
                <a:solidFill>
                  <a:prstClr val="black"/>
                </a:solidFill>
                <a:latin typeface="Times New Roman" panose="02020603050405020304" pitchFamily="18" charset="0"/>
                <a:ea typeface="楷体_GB2312"/>
                <a:cs typeface="Times New Roman" panose="02020603050405020304" pitchFamily="18" charset="0"/>
              </a:rPr>
              <a:t> </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	}</a:t>
            </a:r>
            <a:endParaRPr lang="zh-CN" altLang="en-US" sz="2400" dirty="0"/>
          </a:p>
        </p:txBody>
      </p:sp>
      <p:sp>
        <p:nvSpPr>
          <p:cNvPr id="814083" name="Rectangle 3">
            <a:extLst>
              <a:ext uri="{FF2B5EF4-FFF2-40B4-BE49-F238E27FC236}">
                <a16:creationId xmlns:a16="http://schemas.microsoft.com/office/drawing/2014/main" id="{456AC623-749C-6A3B-4D9C-D29FEE403A02}"/>
              </a:ext>
            </a:extLst>
          </p:cNvPr>
          <p:cNvSpPr>
            <a:spLocks noGrp="1" noChangeArrowheads="1"/>
          </p:cNvSpPr>
          <p:nvPr>
            <p:ph idx="1"/>
          </p:nvPr>
        </p:nvSpPr>
        <p:spPr bwMode="auto">
          <a:xfrm>
            <a:off x="592667" y="950384"/>
            <a:ext cx="11167533" cy="286173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rmAutofit fontScale="92500" lnSpcReduction="10000"/>
          </a:bodyPr>
          <a:lstStyle/>
          <a:p>
            <a:pPr eaLnBrk="1" hangingPunct="1">
              <a:buClr>
                <a:schemeClr val="tx1"/>
              </a:buClr>
              <a:buFont typeface="Wingdings" panose="05000000000000000000" pitchFamily="2" charset="2"/>
              <a:buChar char="Ø"/>
            </a:pPr>
            <a:r>
              <a:rPr lang="zh-CN" altLang="en-US" b="1">
                <a:solidFill>
                  <a:schemeClr val="tx1"/>
                </a:solidFill>
                <a:cs typeface="Times New Roman" panose="02020603050405020304" pitchFamily="18" charset="0"/>
              </a:rPr>
              <a:t>输入：</a:t>
            </a:r>
            <a:endParaRPr lang="en-US" altLang="zh-CN" b="1">
              <a:solidFill>
                <a:schemeClr val="tx1"/>
              </a:solidFill>
              <a:cs typeface="Times New Roman" panose="02020603050405020304" pitchFamily="18" charset="0"/>
            </a:endParaRPr>
          </a:p>
          <a:p>
            <a:pPr lvl="1" eaLnBrk="1" hangingPunct="1">
              <a:buClr>
                <a:schemeClr val="tx1"/>
              </a:buClr>
              <a:buFont typeface="Wingdings" panose="05000000000000000000" pitchFamily="2" charset="2"/>
              <a:buChar char="Ø"/>
            </a:pPr>
            <a:r>
              <a:rPr lang="zh-CN" altLang="en-US" b="1">
                <a:solidFill>
                  <a:schemeClr val="tx1"/>
                </a:solidFill>
                <a:cs typeface="Times New Roman" panose="02020603050405020304" pitchFamily="18" charset="0"/>
              </a:rPr>
              <a:t>流图</a:t>
            </a:r>
            <a:r>
              <a:rPr lang="en-US" altLang="zh-CN" b="1" i="1">
                <a:solidFill>
                  <a:schemeClr val="tx1"/>
                </a:solidFill>
                <a:cs typeface="Times New Roman" panose="02020603050405020304" pitchFamily="18" charset="0"/>
              </a:rPr>
              <a:t>G</a:t>
            </a:r>
            <a:r>
              <a:rPr lang="zh-CN" altLang="en-US" b="1">
                <a:solidFill>
                  <a:schemeClr val="tx1"/>
                </a:solidFill>
                <a:cs typeface="Times New Roman" panose="02020603050405020304" pitchFamily="18" charset="0"/>
              </a:rPr>
              <a:t>，其中每个基本块</a:t>
            </a:r>
            <a:r>
              <a:rPr lang="en-US" altLang="zh-CN" b="1" i="1">
                <a:solidFill>
                  <a:schemeClr val="tx1"/>
                </a:solidFill>
                <a:cs typeface="Times New Roman" panose="02020603050405020304" pitchFamily="18" charset="0"/>
              </a:rPr>
              <a:t>B</a:t>
            </a:r>
            <a:r>
              <a:rPr lang="zh-CN" altLang="en-US" b="1">
                <a:solidFill>
                  <a:schemeClr val="tx1"/>
                </a:solidFill>
                <a:cs typeface="Times New Roman" panose="02020603050405020304" pitchFamily="18" charset="0"/>
              </a:rPr>
              <a:t>的</a:t>
            </a:r>
            <a:r>
              <a:rPr lang="en-US" altLang="zh-CN" b="1" i="1">
                <a:solidFill>
                  <a:schemeClr val="tx1"/>
                </a:solidFill>
                <a:ea typeface="楷体_GB2312" pitchFamily="49" charset="-122"/>
                <a:cs typeface="Times New Roman" panose="02020603050405020304" pitchFamily="18" charset="0"/>
              </a:rPr>
              <a:t>gen</a:t>
            </a:r>
            <a:r>
              <a:rPr lang="en-US" altLang="zh-CN" b="1" i="1" baseline="-30000">
                <a:solidFill>
                  <a:schemeClr val="tx1"/>
                </a:solidFill>
                <a:ea typeface="楷体_GB2312" pitchFamily="49" charset="-122"/>
                <a:cs typeface="Times New Roman" panose="02020603050405020304" pitchFamily="18" charset="0"/>
              </a:rPr>
              <a:t>B</a:t>
            </a:r>
            <a:r>
              <a:rPr lang="en-US" altLang="zh-CN" b="1">
                <a:solidFill>
                  <a:schemeClr val="tx1"/>
                </a:solidFill>
                <a:cs typeface="Times New Roman" panose="02020603050405020304" pitchFamily="18" charset="0"/>
              </a:rPr>
              <a:t> </a:t>
            </a:r>
            <a:r>
              <a:rPr lang="zh-CN" altLang="en-US" b="1">
                <a:solidFill>
                  <a:schemeClr val="tx1"/>
                </a:solidFill>
                <a:cs typeface="Times New Roman" panose="02020603050405020304" pitchFamily="18" charset="0"/>
              </a:rPr>
              <a:t>和</a:t>
            </a:r>
            <a:r>
              <a:rPr lang="en-US" altLang="zh-CN" b="1" i="1">
                <a:solidFill>
                  <a:schemeClr val="tx1"/>
                </a:solidFill>
                <a:ea typeface="楷体_GB2312" pitchFamily="49" charset="-122"/>
                <a:cs typeface="Times New Roman" panose="02020603050405020304" pitchFamily="18" charset="0"/>
              </a:rPr>
              <a:t>kill</a:t>
            </a:r>
            <a:r>
              <a:rPr lang="en-US" altLang="zh-CN" b="1" i="1" baseline="-30000">
                <a:solidFill>
                  <a:schemeClr val="tx1"/>
                </a:solidFill>
                <a:ea typeface="楷体_GB2312" pitchFamily="49" charset="-122"/>
                <a:cs typeface="Times New Roman" panose="02020603050405020304" pitchFamily="18" charset="0"/>
              </a:rPr>
              <a:t>B</a:t>
            </a:r>
            <a:r>
              <a:rPr lang="en-US" altLang="zh-CN" b="1">
                <a:solidFill>
                  <a:schemeClr val="tx1"/>
                </a:solidFill>
                <a:cs typeface="Times New Roman" panose="02020603050405020304" pitchFamily="18" charset="0"/>
              </a:rPr>
              <a:t> </a:t>
            </a:r>
            <a:r>
              <a:rPr lang="zh-CN" altLang="en-US" b="1">
                <a:solidFill>
                  <a:schemeClr val="tx1"/>
                </a:solidFill>
                <a:cs typeface="Times New Roman" panose="02020603050405020304" pitchFamily="18" charset="0"/>
              </a:rPr>
              <a:t>都已计算出来</a:t>
            </a:r>
            <a:endParaRPr lang="en-US" altLang="zh-CN" b="1">
              <a:solidFill>
                <a:schemeClr val="tx1"/>
              </a:solidFill>
              <a:cs typeface="Times New Roman" panose="02020603050405020304" pitchFamily="18" charset="0"/>
            </a:endParaRPr>
          </a:p>
          <a:p>
            <a:pPr eaLnBrk="1" hangingPunct="1">
              <a:buClr>
                <a:schemeClr val="tx1"/>
              </a:buClr>
              <a:buFont typeface="Wingdings" panose="05000000000000000000" pitchFamily="2" charset="2"/>
              <a:buChar char="Ø"/>
            </a:pPr>
            <a:r>
              <a:rPr lang="zh-CN" altLang="en-US" b="1">
                <a:solidFill>
                  <a:schemeClr val="tx1"/>
                </a:solidFill>
                <a:cs typeface="Times New Roman" panose="02020603050405020304" pitchFamily="18" charset="0"/>
              </a:rPr>
              <a:t>输出：</a:t>
            </a:r>
            <a:r>
              <a:rPr lang="en-US" altLang="zh-CN" b="1">
                <a:solidFill>
                  <a:schemeClr val="tx1"/>
                </a:solidFill>
                <a:cs typeface="Times New Roman" panose="02020603050405020304" pitchFamily="18" charset="0"/>
              </a:rPr>
              <a:t> </a:t>
            </a:r>
          </a:p>
          <a:p>
            <a:pPr lvl="1" eaLnBrk="1" hangingPunct="1">
              <a:buClr>
                <a:schemeClr val="tx1"/>
              </a:buClr>
              <a:buFont typeface="Wingdings" panose="05000000000000000000" pitchFamily="2" charset="2"/>
              <a:buChar char="Ø"/>
            </a:pPr>
            <a:r>
              <a:rPr lang="en-US" altLang="zh-CN" b="1" i="1">
                <a:solidFill>
                  <a:schemeClr val="tx1"/>
                </a:solidFill>
                <a:cs typeface="Times New Roman" panose="02020603050405020304" pitchFamily="18" charset="0"/>
              </a:rPr>
              <a:t>IN</a:t>
            </a:r>
            <a:r>
              <a:rPr lang="en-US" altLang="zh-CN" b="1">
                <a:solidFill>
                  <a:schemeClr val="tx1"/>
                </a:solidFill>
                <a:cs typeface="Times New Roman" panose="02020603050405020304" pitchFamily="18" charset="0"/>
              </a:rPr>
              <a:t>[</a:t>
            </a:r>
            <a:r>
              <a:rPr lang="en-US" altLang="zh-CN" b="1" i="1">
                <a:solidFill>
                  <a:schemeClr val="tx1"/>
                </a:solidFill>
                <a:cs typeface="Times New Roman" panose="02020603050405020304" pitchFamily="18" charset="0"/>
              </a:rPr>
              <a:t>B</a:t>
            </a:r>
            <a:r>
              <a:rPr lang="en-US" altLang="zh-CN" b="1">
                <a:solidFill>
                  <a:schemeClr val="tx1"/>
                </a:solidFill>
                <a:cs typeface="Times New Roman" panose="02020603050405020304" pitchFamily="18" charset="0"/>
              </a:rPr>
              <a:t>]</a:t>
            </a:r>
            <a:r>
              <a:rPr lang="zh-CN" altLang="en-US" b="1">
                <a:solidFill>
                  <a:schemeClr val="tx1"/>
                </a:solidFill>
                <a:cs typeface="Times New Roman" panose="02020603050405020304" pitchFamily="18" charset="0"/>
              </a:rPr>
              <a:t>和</a:t>
            </a:r>
            <a:r>
              <a:rPr lang="en-US" altLang="zh-CN" b="1" i="1">
                <a:solidFill>
                  <a:schemeClr val="tx1"/>
                </a:solidFill>
                <a:cs typeface="Times New Roman" panose="02020603050405020304" pitchFamily="18" charset="0"/>
              </a:rPr>
              <a:t>OUT</a:t>
            </a:r>
            <a:r>
              <a:rPr lang="en-US" altLang="zh-CN" b="1">
                <a:solidFill>
                  <a:schemeClr val="tx1"/>
                </a:solidFill>
                <a:cs typeface="Times New Roman" panose="02020603050405020304" pitchFamily="18" charset="0"/>
              </a:rPr>
              <a:t>[</a:t>
            </a:r>
            <a:r>
              <a:rPr lang="en-US" altLang="zh-CN" b="1" i="1">
                <a:solidFill>
                  <a:schemeClr val="tx1"/>
                </a:solidFill>
                <a:cs typeface="Times New Roman" panose="02020603050405020304" pitchFamily="18" charset="0"/>
              </a:rPr>
              <a:t>B</a:t>
            </a:r>
            <a:r>
              <a:rPr lang="en-US" altLang="zh-CN" b="1">
                <a:solidFill>
                  <a:schemeClr val="tx1"/>
                </a:solidFill>
                <a:cs typeface="Times New Roman" panose="02020603050405020304" pitchFamily="18" charset="0"/>
              </a:rPr>
              <a:t>]</a:t>
            </a:r>
          </a:p>
          <a:p>
            <a:pPr eaLnBrk="1" hangingPunct="1">
              <a:buClr>
                <a:schemeClr val="tx1"/>
              </a:buClr>
              <a:buFont typeface="Wingdings" panose="05000000000000000000" pitchFamily="2" charset="2"/>
              <a:buChar char="Ø"/>
            </a:pPr>
            <a:r>
              <a:rPr lang="zh-CN" altLang="en-US" b="1">
                <a:solidFill>
                  <a:schemeClr val="tx1"/>
                </a:solidFill>
                <a:cs typeface="Times New Roman" panose="02020603050405020304" pitchFamily="18" charset="0"/>
              </a:rPr>
              <a:t>方法：</a:t>
            </a:r>
            <a:r>
              <a:rPr lang="en-US" altLang="zh-CN" b="1">
                <a:solidFill>
                  <a:schemeClr val="tx1"/>
                </a:solidFill>
                <a:cs typeface="Times New Roman" panose="02020603050405020304" pitchFamily="18" charset="0"/>
              </a:rPr>
              <a:t> </a:t>
            </a:r>
            <a:endParaRPr lang="zh-CN" altLang="en-US" b="1">
              <a:solidFill>
                <a:schemeClr val="tx1"/>
              </a:solidFill>
              <a:cs typeface="Times New Roman" panose="02020603050405020304" pitchFamily="18" charset="0"/>
            </a:endParaRPr>
          </a:p>
          <a:p>
            <a:pPr eaLnBrk="1" hangingPunct="1">
              <a:buClr>
                <a:srgbClr val="000000"/>
              </a:buClr>
              <a:buFont typeface="Symbol" panose="05050102010706020507" pitchFamily="18" charset="2"/>
              <a:buNone/>
            </a:pPr>
            <a:r>
              <a:rPr lang="zh-CN" altLang="en-US" b="1">
                <a:solidFill>
                  <a:schemeClr val="tx1"/>
                </a:solidFill>
                <a:cs typeface="Times New Roman" panose="02020603050405020304" pitchFamily="18" charset="0"/>
              </a:rPr>
              <a:t>    </a:t>
            </a:r>
            <a:endParaRPr lang="en-US" altLang="zh-CN" b="1">
              <a:solidFill>
                <a:schemeClr val="tx1"/>
              </a:solidFill>
              <a:cs typeface="Times New Roman" panose="02020603050405020304" pitchFamily="18" charset="0"/>
            </a:endParaRPr>
          </a:p>
        </p:txBody>
      </p:sp>
      <p:sp>
        <p:nvSpPr>
          <p:cNvPr id="46084" name="Rectangle 2">
            <a:extLst>
              <a:ext uri="{FF2B5EF4-FFF2-40B4-BE49-F238E27FC236}">
                <a16:creationId xmlns:a16="http://schemas.microsoft.com/office/drawing/2014/main" id="{183A57C2-2904-6B22-A0C0-B22B7A35478C}"/>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计算到达定值的迭代算法</a:t>
            </a:r>
            <a:endParaRPr lang="en-US" altLang="zh-CN" sz="4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814083">
                                            <p:txEl>
                                              <p:pRg st="0" end="0"/>
                                            </p:txEl>
                                          </p:spTgt>
                                        </p:tgtEl>
                                        <p:attrNameLst>
                                          <p:attrName>style.visibility</p:attrName>
                                        </p:attrNameLst>
                                      </p:cBhvr>
                                      <p:to>
                                        <p:strVal val="visible"/>
                                      </p:to>
                                    </p:set>
                                    <p:anim calcmode="lin" valueType="num">
                                      <p:cBhvr>
                                        <p:cTn id="7" dur="500" fill="hold"/>
                                        <p:tgtEl>
                                          <p:spTgt spid="81408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1408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1408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814083">
                                            <p:txEl>
                                              <p:pRg st="1" end="1"/>
                                            </p:txEl>
                                          </p:spTgt>
                                        </p:tgtEl>
                                        <p:attrNameLst>
                                          <p:attrName>style.visibility</p:attrName>
                                        </p:attrNameLst>
                                      </p:cBhvr>
                                      <p:to>
                                        <p:strVal val="visible"/>
                                      </p:to>
                                    </p:set>
                                    <p:anim calcmode="lin" valueType="num">
                                      <p:cBhvr>
                                        <p:cTn id="12" dur="500" fill="hold"/>
                                        <p:tgtEl>
                                          <p:spTgt spid="81408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81408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81408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814083">
                                            <p:txEl>
                                              <p:pRg st="2" end="2"/>
                                            </p:txEl>
                                          </p:spTgt>
                                        </p:tgtEl>
                                        <p:attrNameLst>
                                          <p:attrName>style.visibility</p:attrName>
                                        </p:attrNameLst>
                                      </p:cBhvr>
                                      <p:to>
                                        <p:strVal val="visible"/>
                                      </p:to>
                                    </p:set>
                                    <p:anim calcmode="lin" valueType="num">
                                      <p:cBhvr>
                                        <p:cTn id="17" dur="500" fill="hold"/>
                                        <p:tgtEl>
                                          <p:spTgt spid="81408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81408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81408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814083">
                                            <p:txEl>
                                              <p:pRg st="3" end="3"/>
                                            </p:txEl>
                                          </p:spTgt>
                                        </p:tgtEl>
                                        <p:attrNameLst>
                                          <p:attrName>style.visibility</p:attrName>
                                        </p:attrNameLst>
                                      </p:cBhvr>
                                      <p:to>
                                        <p:strVal val="visible"/>
                                      </p:to>
                                    </p:set>
                                    <p:anim calcmode="lin" valueType="num">
                                      <p:cBhvr>
                                        <p:cTn id="22" dur="500" fill="hold"/>
                                        <p:tgtEl>
                                          <p:spTgt spid="81408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81408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81408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814083">
                                            <p:txEl>
                                              <p:pRg st="4" end="4"/>
                                            </p:txEl>
                                          </p:spTgt>
                                        </p:tgtEl>
                                        <p:attrNameLst>
                                          <p:attrName>style.visibility</p:attrName>
                                        </p:attrNameLst>
                                      </p:cBhvr>
                                      <p:to>
                                        <p:strVal val="visible"/>
                                      </p:to>
                                    </p:set>
                                    <p:anim calcmode="lin" valueType="num">
                                      <p:cBhvr>
                                        <p:cTn id="27" dur="500" fill="hold"/>
                                        <p:tgtEl>
                                          <p:spTgt spid="81408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81408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814083">
                                            <p:txEl>
                                              <p:pRg st="4" end="4"/>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814083">
                                            <p:txEl>
                                              <p:pRg st="5" end="5"/>
                                            </p:txEl>
                                          </p:spTgt>
                                        </p:tgtEl>
                                        <p:attrNameLst>
                                          <p:attrName>style.visibility</p:attrName>
                                        </p:attrNameLst>
                                      </p:cBhvr>
                                      <p:to>
                                        <p:strVal val="visible"/>
                                      </p:to>
                                    </p:set>
                                    <p:anim calcmode="lin" valueType="num">
                                      <p:cBhvr>
                                        <p:cTn id="32" dur="500" fill="hold"/>
                                        <p:tgtEl>
                                          <p:spTgt spid="81408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81408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814083">
                                            <p:txEl>
                                              <p:pRg st="5" end="5"/>
                                            </p:txEl>
                                          </p:spTgt>
                                        </p:tgtEl>
                                      </p:cBhvr>
                                    </p:animEffect>
                                  </p:childTnLst>
                                </p:cTn>
                              </p:par>
                              <p:par>
                                <p:cTn id="35" presetID="53"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表格 49">
            <a:extLst>
              <a:ext uri="{FF2B5EF4-FFF2-40B4-BE49-F238E27FC236}">
                <a16:creationId xmlns:a16="http://schemas.microsoft.com/office/drawing/2014/main" id="{D8FA0C14-89C9-0C58-D11E-61B78ADDC2AE}"/>
              </a:ext>
            </a:extLst>
          </p:cNvPr>
          <p:cNvGraphicFramePr>
            <a:graphicFrameLocks noGrp="1"/>
          </p:cNvGraphicFramePr>
          <p:nvPr/>
        </p:nvGraphicFramePr>
        <p:xfrm>
          <a:off x="9571567" y="4176185"/>
          <a:ext cx="2425700" cy="2398181"/>
        </p:xfrm>
        <a:graphic>
          <a:graphicData uri="http://schemas.openxmlformats.org/drawingml/2006/table">
            <a:tbl>
              <a:tblPr/>
              <a:tblGrid>
                <a:gridCol w="1082391">
                  <a:extLst>
                    <a:ext uri="{9D8B030D-6E8A-4147-A177-3AD203B41FA5}">
                      <a16:colId xmlns:a16="http://schemas.microsoft.com/office/drawing/2014/main" val="20000"/>
                    </a:ext>
                  </a:extLst>
                </a:gridCol>
                <a:gridCol w="134330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3</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3</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4" name="表格 3">
            <a:extLst>
              <a:ext uri="{FF2B5EF4-FFF2-40B4-BE49-F238E27FC236}">
                <a16:creationId xmlns:a16="http://schemas.microsoft.com/office/drawing/2014/main" id="{D7C19CB0-5EF2-DFD1-9E38-EAF4873948E4}"/>
              </a:ext>
            </a:extLst>
          </p:cNvPr>
          <p:cNvGraphicFramePr>
            <a:graphicFrameLocks noGrp="1"/>
          </p:cNvGraphicFramePr>
          <p:nvPr/>
        </p:nvGraphicFramePr>
        <p:xfrm>
          <a:off x="7052734" y="4178300"/>
          <a:ext cx="2495551" cy="2398186"/>
        </p:xfrm>
        <a:graphic>
          <a:graphicData uri="http://schemas.openxmlformats.org/drawingml/2006/table">
            <a:tbl>
              <a:tblPr/>
              <a:tblGrid>
                <a:gridCol w="1151792">
                  <a:extLst>
                    <a:ext uri="{9D8B030D-6E8A-4147-A177-3AD203B41FA5}">
                      <a16:colId xmlns:a16="http://schemas.microsoft.com/office/drawing/2014/main" val="20000"/>
                    </a:ext>
                  </a:extLst>
                </a:gridCol>
                <a:gridCol w="134375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2</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2</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5" name="表格 4">
            <a:extLst>
              <a:ext uri="{FF2B5EF4-FFF2-40B4-BE49-F238E27FC236}">
                <a16:creationId xmlns:a16="http://schemas.microsoft.com/office/drawing/2014/main" id="{FBAE92D6-88AD-F992-6C88-2E73E5C8E2C8}"/>
              </a:ext>
            </a:extLst>
          </p:cNvPr>
          <p:cNvGraphicFramePr>
            <a:graphicFrameLocks noGrp="1"/>
          </p:cNvGraphicFramePr>
          <p:nvPr/>
        </p:nvGraphicFramePr>
        <p:xfrm>
          <a:off x="4591051" y="4178300"/>
          <a:ext cx="2438400" cy="2398186"/>
        </p:xfrm>
        <a:graphic>
          <a:graphicData uri="http://schemas.openxmlformats.org/drawingml/2006/table">
            <a:tbl>
              <a:tblPr/>
              <a:tblGrid>
                <a:gridCol w="1190051">
                  <a:extLst>
                    <a:ext uri="{9D8B030D-6E8A-4147-A177-3AD203B41FA5}">
                      <a16:colId xmlns:a16="http://schemas.microsoft.com/office/drawing/2014/main" val="20000"/>
                    </a:ext>
                  </a:extLst>
                </a:gridCol>
                <a:gridCol w="124834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1</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1</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23" name="Group 182">
            <a:extLst>
              <a:ext uri="{FF2B5EF4-FFF2-40B4-BE49-F238E27FC236}">
                <a16:creationId xmlns:a16="http://schemas.microsoft.com/office/drawing/2014/main" id="{F0052957-895B-80E1-45C7-9CBE441BBC7D}"/>
              </a:ext>
            </a:extLst>
          </p:cNvPr>
          <p:cNvGraphicFramePr>
            <a:graphicFrameLocks noGrp="1"/>
          </p:cNvGraphicFramePr>
          <p:nvPr/>
        </p:nvGraphicFramePr>
        <p:xfrm>
          <a:off x="2446867" y="4178300"/>
          <a:ext cx="2159000" cy="2398186"/>
        </p:xfrm>
        <a:graphic>
          <a:graphicData uri="http://schemas.openxmlformats.org/drawingml/2006/table">
            <a:tbl>
              <a:tblPr/>
              <a:tblGrid>
                <a:gridCol w="864760">
                  <a:extLst>
                    <a:ext uri="{9D8B030D-6E8A-4147-A177-3AD203B41FA5}">
                      <a16:colId xmlns:a16="http://schemas.microsoft.com/office/drawing/2014/main" val="20000"/>
                    </a:ext>
                  </a:extLst>
                </a:gridCol>
                <a:gridCol w="1294240">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endPar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0</a:t>
                      </a:r>
                      <a:endParaRPr kumimoji="0" lang="en-US" altLang="zh-CN" sz="1300" b="1" i="0"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EXIT</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76130" name="矩形 1">
            <a:extLst>
              <a:ext uri="{FF2B5EF4-FFF2-40B4-BE49-F238E27FC236}">
                <a16:creationId xmlns:a16="http://schemas.microsoft.com/office/drawing/2014/main" id="{A46ED764-F28D-0279-66E4-1A95B61E5E58}"/>
              </a:ext>
            </a:extLst>
          </p:cNvPr>
          <p:cNvSpPr>
            <a:spLocks noChangeArrowheads="1"/>
          </p:cNvSpPr>
          <p:nvPr/>
        </p:nvSpPr>
        <p:spPr bwMode="auto">
          <a:xfrm>
            <a:off x="5772151" y="408518"/>
            <a:ext cx="5856816" cy="2616101"/>
          </a:xfrm>
          <a:prstGeom prst="rect">
            <a:avLst/>
          </a:prstGeom>
          <a:solidFill>
            <a:schemeClr val="accent2">
              <a:lumMod val="40000"/>
              <a:lumOff val="60000"/>
            </a:schemeClr>
          </a:solidFill>
          <a:ln>
            <a:solidFill>
              <a:schemeClr val="tx1"/>
            </a:solidFill>
          </a:ln>
        </p:spPr>
        <p:txBody>
          <a:bodyPr lIns="91440" tIns="45720" rIns="91440" bIns="45720">
            <a:spAutoFit/>
          </a:bodyPr>
          <a:lstStyle>
            <a:lvl1pPr>
              <a:defRPr b="1">
                <a:solidFill>
                  <a:schemeClr val="tx1"/>
                </a:solidFill>
                <a:latin typeface="Tahoma" panose="020B0604030504040204" pitchFamily="34" charset="0"/>
                <a:ea typeface="宋体" panose="02010600030101010101" pitchFamily="2" charset="-122"/>
              </a:defRPr>
            </a:lvl1pPr>
            <a:lvl2pPr>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lvl="1">
              <a:spcBef>
                <a:spcPct val="20000"/>
              </a:spcBef>
              <a:buClr>
                <a:srgbClr val="3333CC"/>
              </a:buClr>
              <a:buSzPct val="60000"/>
              <a:defRPr/>
            </a:pP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OUT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ENTRY</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 </a:t>
            </a:r>
            <a:r>
              <a:rPr lang="el-GR" altLang="zh-CN" sz="2000" i="1" dirty="0">
                <a:latin typeface="Times New Roman" panose="02020603050405020304" pitchFamily="18" charset="0"/>
                <a:ea typeface="楷体_GB2312"/>
                <a:cs typeface="Times New Roman" panose="02020603050405020304" pitchFamily="18" charset="0"/>
              </a:rPr>
              <a:t>Φ</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p>
          <a:p>
            <a:pPr eaLnBrk="1" hangingPunct="1">
              <a:spcBef>
                <a:spcPct val="20000"/>
              </a:spcBef>
              <a:buClr>
                <a:srgbClr val="3333CC"/>
              </a:buClr>
              <a:buSzPct val="60000"/>
              <a:defRPr/>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for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除</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ENTRY</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之外的每个基本块</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B</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OUT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B</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 </a:t>
            </a:r>
            <a:r>
              <a:rPr lang="el-GR" altLang="zh-CN" sz="2000" i="1" dirty="0">
                <a:latin typeface="Times New Roman" panose="02020603050405020304" pitchFamily="18" charset="0"/>
                <a:ea typeface="楷体_GB2312"/>
                <a:cs typeface="Times New Roman" panose="02020603050405020304" pitchFamily="18" charset="0"/>
              </a:rPr>
              <a:t>Φ</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p>
          <a:p>
            <a:pPr eaLnBrk="1" hangingPunct="1">
              <a:spcBef>
                <a:spcPct val="20000"/>
              </a:spcBef>
              <a:buClr>
                <a:srgbClr val="3333CC"/>
              </a:buClr>
              <a:buSzPct val="60000"/>
              <a:defRPr/>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while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某个</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OUT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值发生了改变</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p>
          <a:p>
            <a:pPr eaLnBrk="1" hangingPunct="1">
              <a:spcBef>
                <a:spcPct val="20000"/>
              </a:spcBef>
              <a:buClr>
                <a:srgbClr val="3333CC"/>
              </a:buClr>
              <a:buSzPct val="60000"/>
              <a:defRPr/>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for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除</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ENTRY</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之外的每个基本块</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B</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p>
          <a:p>
            <a:pPr eaLnBrk="1" hangingPunct="1">
              <a:spcBef>
                <a:spcPct val="20000"/>
              </a:spcBef>
              <a:buClr>
                <a:srgbClr val="3333CC"/>
              </a:buClr>
              <a:buSzPct val="60000"/>
              <a:defRPr/>
            </a:pPr>
            <a:r>
              <a:rPr lang="en-US" altLang="zh-CN" sz="2000" i="1" dirty="0">
                <a:latin typeface="Times New Roman" panose="02020603050405020304" pitchFamily="18" charset="0"/>
                <a:ea typeface="楷体_GB2312"/>
                <a:cs typeface="Times New Roman" panose="02020603050405020304" pitchFamily="18" charset="0"/>
              </a:rPr>
              <a:t>          IN</a:t>
            </a:r>
            <a:r>
              <a:rPr lang="en-US" altLang="zh-CN" sz="2000" dirty="0">
                <a:latin typeface="Times New Roman" panose="02020603050405020304" pitchFamily="18" charset="0"/>
                <a:ea typeface="楷体_GB2312"/>
                <a:cs typeface="Times New Roman" panose="02020603050405020304" pitchFamily="18" charset="0"/>
              </a:rPr>
              <a:t>[</a:t>
            </a:r>
            <a:r>
              <a:rPr lang="en-US" altLang="zh-CN" sz="2000" i="1" dirty="0">
                <a:latin typeface="Times New Roman" panose="02020603050405020304" pitchFamily="18" charset="0"/>
                <a:ea typeface="楷体_GB2312"/>
                <a:cs typeface="Times New Roman" panose="02020603050405020304" pitchFamily="18" charset="0"/>
              </a:rPr>
              <a:t>B</a:t>
            </a:r>
            <a:r>
              <a:rPr lang="en-US" altLang="zh-CN" sz="2000" dirty="0">
                <a:latin typeface="Times New Roman" panose="02020603050405020304" pitchFamily="18" charset="0"/>
                <a:ea typeface="楷体_GB231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i="1" baseline="-30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000" baseline="-30000" dirty="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000" i="1" baseline="-300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baseline="-30000" dirty="0">
                <a:latin typeface="Times New Roman" panose="02020603050405020304" pitchFamily="18" charset="0"/>
                <a:ea typeface="楷体" panose="02010609060101010101" pitchFamily="49" charset="-122"/>
                <a:cs typeface="Times New Roman" panose="02020603050405020304" pitchFamily="18" charset="0"/>
              </a:rPr>
              <a:t>的一个前驱</a:t>
            </a:r>
            <a:r>
              <a:rPr lang="en-US" altLang="zh-CN" sz="2000" i="1" dirty="0">
                <a:latin typeface="Times New Roman" panose="02020603050405020304" pitchFamily="18" charset="0"/>
                <a:ea typeface="楷体_GB2312"/>
                <a:cs typeface="Times New Roman" panose="02020603050405020304" pitchFamily="18" charset="0"/>
              </a:rPr>
              <a:t>OUT</a:t>
            </a:r>
            <a:r>
              <a:rPr lang="en-US" altLang="zh-CN" sz="2000" dirty="0">
                <a:latin typeface="Times New Roman" panose="02020603050405020304" pitchFamily="18" charset="0"/>
                <a:ea typeface="楷体_GB2312"/>
                <a:cs typeface="Times New Roman" panose="02020603050405020304" pitchFamily="18" charset="0"/>
              </a:rPr>
              <a:t>[</a:t>
            </a:r>
            <a:r>
              <a:rPr lang="en-US" altLang="zh-CN" sz="2000" i="1" dirty="0">
                <a:latin typeface="Times New Roman" panose="02020603050405020304" pitchFamily="18" charset="0"/>
                <a:ea typeface="楷体_GB2312"/>
                <a:cs typeface="Times New Roman" panose="02020603050405020304" pitchFamily="18" charset="0"/>
              </a:rPr>
              <a:t>P</a:t>
            </a:r>
            <a:r>
              <a:rPr lang="en-US" altLang="zh-CN" sz="2000" dirty="0">
                <a:latin typeface="Times New Roman" panose="02020603050405020304" pitchFamily="18" charset="0"/>
                <a:ea typeface="楷体_GB231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p>
          <a:p>
            <a:pPr marL="0" lvl="1">
              <a:spcBef>
                <a:spcPct val="20000"/>
              </a:spcBef>
              <a:buClr>
                <a:srgbClr val="3333CC"/>
              </a:buClr>
              <a:buSzPct val="60000"/>
              <a:defRPr/>
            </a:pP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          OUT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B</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000" i="1" dirty="0" err="1">
                <a:latin typeface="Times New Roman" panose="02020603050405020304" pitchFamily="18" charset="0"/>
                <a:ea typeface="楷体_GB2312"/>
                <a:cs typeface="Times New Roman" panose="02020603050405020304" pitchFamily="18" charset="0"/>
              </a:rPr>
              <a:t>gen</a:t>
            </a:r>
            <a:r>
              <a:rPr lang="en-US" altLang="zh-CN" sz="2000" i="1" baseline="-30000" dirty="0" err="1">
                <a:latin typeface="Times New Roman" panose="02020603050405020304" pitchFamily="18" charset="0"/>
                <a:ea typeface="楷体_GB2312"/>
                <a:cs typeface="Times New Roman" panose="02020603050405020304" pitchFamily="18" charset="0"/>
              </a:rPr>
              <a:t>B</a:t>
            </a:r>
            <a:r>
              <a:rPr lang="en-US" altLang="zh-CN" sz="2000" i="1" baseline="-30000" dirty="0">
                <a:latin typeface="Times New Roman" panose="02020603050405020304" pitchFamily="18" charset="0"/>
                <a:ea typeface="楷体_GB2312"/>
                <a:cs typeface="Times New Roman" panose="02020603050405020304" pitchFamily="18" charset="0"/>
              </a:rPr>
              <a:t> </a:t>
            </a:r>
            <a:r>
              <a:rPr lang="en-US" altLang="zh-CN" sz="2000" dirty="0">
                <a:latin typeface="Times New Roman" panose="02020603050405020304" pitchFamily="18" charset="0"/>
                <a:ea typeface="楷体_GB2312"/>
                <a:cs typeface="Times New Roman" panose="02020603050405020304" pitchFamily="18" charset="0"/>
              </a:rPr>
              <a:t>∪(</a:t>
            </a:r>
            <a:r>
              <a:rPr lang="en-US" altLang="zh-CN" sz="2000" i="1" dirty="0">
                <a:latin typeface="Times New Roman" panose="02020603050405020304" pitchFamily="18" charset="0"/>
                <a:ea typeface="楷体_GB2312"/>
                <a:cs typeface="Times New Roman" panose="02020603050405020304" pitchFamily="18" charset="0"/>
              </a:rPr>
              <a:t>IN</a:t>
            </a:r>
            <a:r>
              <a:rPr lang="en-US" altLang="zh-CN" sz="2000" dirty="0">
                <a:latin typeface="Times New Roman" panose="02020603050405020304" pitchFamily="18" charset="0"/>
                <a:ea typeface="楷体_GB2312"/>
                <a:cs typeface="Times New Roman" panose="02020603050405020304" pitchFamily="18" charset="0"/>
              </a:rPr>
              <a:t>[</a:t>
            </a:r>
            <a:r>
              <a:rPr lang="en-US" altLang="zh-CN" sz="2000" i="1" dirty="0">
                <a:latin typeface="Times New Roman" panose="02020603050405020304" pitchFamily="18" charset="0"/>
                <a:ea typeface="楷体_GB2312"/>
                <a:cs typeface="Times New Roman" panose="02020603050405020304" pitchFamily="18" charset="0"/>
              </a:rPr>
              <a:t>B</a:t>
            </a:r>
            <a:r>
              <a:rPr lang="en-US" altLang="zh-CN" sz="2000" dirty="0">
                <a:latin typeface="Times New Roman" panose="02020603050405020304" pitchFamily="18" charset="0"/>
                <a:ea typeface="楷体_GB2312"/>
                <a:cs typeface="Times New Roman" panose="02020603050405020304" pitchFamily="18" charset="0"/>
              </a:rPr>
              <a:t>]</a:t>
            </a:r>
            <a:r>
              <a:rPr lang="en-US" altLang="zh-CN" sz="2000" i="1" dirty="0">
                <a:latin typeface="Times New Roman" panose="02020603050405020304" pitchFamily="18" charset="0"/>
                <a:ea typeface="楷体_GB2312"/>
                <a:cs typeface="Times New Roman" panose="02020603050405020304" pitchFamily="18" charset="0"/>
              </a:rPr>
              <a:t>-</a:t>
            </a:r>
            <a:r>
              <a:rPr lang="en-US" altLang="zh-CN" sz="2000" i="1" dirty="0" err="1">
                <a:latin typeface="Times New Roman" panose="02020603050405020304" pitchFamily="18" charset="0"/>
                <a:ea typeface="楷体_GB2312"/>
                <a:cs typeface="Times New Roman" panose="02020603050405020304" pitchFamily="18" charset="0"/>
              </a:rPr>
              <a:t>kill</a:t>
            </a:r>
            <a:r>
              <a:rPr lang="en-US" altLang="zh-CN" sz="2000" i="1" baseline="-30000" dirty="0" err="1">
                <a:latin typeface="Times New Roman" panose="02020603050405020304" pitchFamily="18" charset="0"/>
                <a:ea typeface="楷体_GB2312"/>
                <a:cs typeface="Times New Roman" panose="02020603050405020304" pitchFamily="18" charset="0"/>
              </a:rPr>
              <a:t>B</a:t>
            </a:r>
            <a:r>
              <a:rPr lang="en-US" altLang="zh-CN" sz="2000" i="1" baseline="-30000" dirty="0">
                <a:latin typeface="Times New Roman" panose="02020603050405020304" pitchFamily="18" charset="0"/>
                <a:ea typeface="楷体_GB2312"/>
                <a:cs typeface="Times New Roman" panose="02020603050405020304" pitchFamily="18" charset="0"/>
              </a:rPr>
              <a:t> </a:t>
            </a:r>
            <a:r>
              <a:rPr lang="en-US" altLang="zh-CN" sz="2000" dirty="0">
                <a:latin typeface="Times New Roman" panose="02020603050405020304" pitchFamily="18" charset="0"/>
                <a:ea typeface="楷体_GB2312"/>
                <a:cs typeface="Times New Roman" panose="02020603050405020304" pitchFamily="18" charset="0"/>
              </a:rPr>
              <a:t>)</a:t>
            </a:r>
          </a:p>
          <a:p>
            <a:pPr marL="0" lvl="1">
              <a:spcBef>
                <a:spcPct val="20000"/>
              </a:spcBef>
              <a:buClr>
                <a:srgbClr val="3333CC"/>
              </a:buClr>
              <a:buSzPct val="60000"/>
              <a:defRPr/>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3" name="矩形 2">
            <a:extLst>
              <a:ext uri="{FF2B5EF4-FFF2-40B4-BE49-F238E27FC236}">
                <a16:creationId xmlns:a16="http://schemas.microsoft.com/office/drawing/2014/main" id="{30BE3331-75D4-B96D-447A-CD4BF69B7D9A}"/>
              </a:ext>
            </a:extLst>
          </p:cNvPr>
          <p:cNvSpPr/>
          <p:nvPr/>
        </p:nvSpPr>
        <p:spPr>
          <a:xfrm>
            <a:off x="2751667" y="391585"/>
            <a:ext cx="2908300" cy="3564053"/>
          </a:xfrm>
          <a:prstGeom prst="rect">
            <a:avLst/>
          </a:prstGeom>
          <a:solidFill>
            <a:schemeClr val="accent5">
              <a:lumMod val="60000"/>
              <a:lumOff val="40000"/>
            </a:schemeClr>
          </a:solidFill>
          <a:ln>
            <a:solidFill>
              <a:schemeClr val="tx1"/>
            </a:solidFill>
          </a:ln>
        </p:spPr>
        <p:txBody>
          <a:bodyPr lIns="91440" tIns="45720" rIns="91440" bIns="45720">
            <a:spAutoFit/>
          </a:bodyPr>
          <a:lstStyle/>
          <a:p>
            <a:pPr eaLnBrk="1" hangingPunct="1">
              <a:spcBef>
                <a:spcPct val="20000"/>
              </a:spcBef>
              <a:buClr>
                <a:srgbClr val="3333CC"/>
              </a:buClr>
              <a:buSzPct val="60000"/>
              <a:defRPr/>
            </a:pPr>
            <a:r>
              <a:rPr lang="en-US" altLang="zh-CN" sz="2400" i="1" kern="0" dirty="0">
                <a:latin typeface="Times New Roman" pitchFamily="18" charset="0"/>
                <a:ea typeface="楷体_GB2312" pitchFamily="49" charset="-122"/>
                <a:cs typeface="Times New Roman" pitchFamily="18" charset="0"/>
              </a:rPr>
              <a:t>gen</a:t>
            </a:r>
            <a:r>
              <a:rPr lang="en-US" altLang="zh-CN" sz="2400" i="1" kern="0" baseline="-25000" dirty="0">
                <a:latin typeface="Times New Roman" pitchFamily="18" charset="0"/>
                <a:ea typeface="楷体_GB2312" pitchFamily="49" charset="-122"/>
                <a:cs typeface="Times New Roman" pitchFamily="18" charset="0"/>
              </a:rPr>
              <a:t>B1</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1</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2</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3 </a:t>
            </a:r>
            <a:r>
              <a:rPr lang="en-US" altLang="zh-CN" sz="2400" kern="0" dirty="0">
                <a:latin typeface="Times New Roman" pitchFamily="18" charset="0"/>
                <a:ea typeface="楷体_GB2312" pitchFamily="49" charset="-122"/>
                <a:cs typeface="Times New Roman" pitchFamily="18" charset="0"/>
              </a:rPr>
              <a:t>}</a:t>
            </a:r>
          </a:p>
          <a:p>
            <a:pPr eaLnBrk="1" hangingPunct="1">
              <a:spcBef>
                <a:spcPct val="20000"/>
              </a:spcBef>
              <a:buClr>
                <a:srgbClr val="3333CC"/>
              </a:buClr>
              <a:buSzPct val="60000"/>
              <a:defRPr/>
            </a:pPr>
            <a:r>
              <a:rPr lang="en-US" altLang="zh-CN" sz="2400" i="1" kern="0" dirty="0">
                <a:latin typeface="Times New Roman" pitchFamily="18" charset="0"/>
                <a:ea typeface="楷体_GB2312" pitchFamily="49" charset="-122"/>
                <a:cs typeface="Times New Roman" pitchFamily="18" charset="0"/>
              </a:rPr>
              <a:t>kill</a:t>
            </a:r>
            <a:r>
              <a:rPr lang="en-US" altLang="zh-CN" sz="2400" i="1" kern="0" baseline="-25000" dirty="0">
                <a:latin typeface="Times New Roman" pitchFamily="18" charset="0"/>
                <a:ea typeface="楷体_GB2312" pitchFamily="49" charset="-122"/>
                <a:cs typeface="Times New Roman" pitchFamily="18" charset="0"/>
              </a:rPr>
              <a:t>B1</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4</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5</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6</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7</a:t>
            </a:r>
            <a:r>
              <a:rPr lang="en-US" altLang="zh-CN" sz="2400" kern="0" baseline="-25000" dirty="0">
                <a:latin typeface="Times New Roman" pitchFamily="18" charset="0"/>
                <a:ea typeface="楷体_GB2312" pitchFamily="49" charset="-122"/>
                <a:cs typeface="Times New Roman" pitchFamily="18" charset="0"/>
              </a:rPr>
              <a:t> </a:t>
            </a:r>
            <a:r>
              <a:rPr lang="en-US" altLang="zh-CN" sz="2400" kern="0" dirty="0">
                <a:latin typeface="Times New Roman" pitchFamily="18" charset="0"/>
                <a:ea typeface="楷体_GB2312" pitchFamily="49" charset="-122"/>
                <a:cs typeface="Times New Roman" pitchFamily="18" charset="0"/>
              </a:rPr>
              <a:t>}</a:t>
            </a:r>
            <a:endParaRPr lang="en-US" altLang="zh-CN" sz="2400" i="1" kern="0" dirty="0">
              <a:latin typeface="Times New Roman" pitchFamily="18" charset="0"/>
              <a:ea typeface="楷体_GB2312" pitchFamily="49" charset="-122"/>
              <a:cs typeface="Times New Roman" pitchFamily="18" charset="0"/>
            </a:endParaRPr>
          </a:p>
          <a:p>
            <a:pPr eaLnBrk="1" hangingPunct="1">
              <a:spcBef>
                <a:spcPct val="20000"/>
              </a:spcBef>
              <a:buClr>
                <a:srgbClr val="3333CC"/>
              </a:buClr>
              <a:buSzPct val="60000"/>
              <a:defRPr/>
            </a:pPr>
            <a:r>
              <a:rPr lang="en-US" altLang="zh-CN" sz="2400" i="1" kern="0" dirty="0">
                <a:latin typeface="Times New Roman" pitchFamily="18" charset="0"/>
                <a:ea typeface="楷体_GB2312" pitchFamily="49" charset="-122"/>
                <a:cs typeface="Times New Roman" pitchFamily="18" charset="0"/>
              </a:rPr>
              <a:t>gen</a:t>
            </a:r>
            <a:r>
              <a:rPr lang="en-US" altLang="zh-CN" sz="2400" i="1" kern="0" baseline="-25000" dirty="0">
                <a:latin typeface="Times New Roman" pitchFamily="18" charset="0"/>
                <a:ea typeface="楷体_GB2312" pitchFamily="49" charset="-122"/>
                <a:cs typeface="Times New Roman" pitchFamily="18" charset="0"/>
              </a:rPr>
              <a:t>B2</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4</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5</a:t>
            </a:r>
            <a:r>
              <a:rPr lang="en-US" altLang="zh-CN" sz="2400" kern="0" baseline="-25000" dirty="0">
                <a:latin typeface="Times New Roman" pitchFamily="18" charset="0"/>
                <a:ea typeface="楷体_GB2312" pitchFamily="49" charset="-122"/>
                <a:cs typeface="Times New Roman" pitchFamily="18" charset="0"/>
              </a:rPr>
              <a:t> </a:t>
            </a:r>
            <a:r>
              <a:rPr lang="en-US" altLang="zh-CN" sz="2400" kern="0" dirty="0">
                <a:latin typeface="Times New Roman" pitchFamily="18" charset="0"/>
                <a:ea typeface="楷体_GB2312" pitchFamily="49" charset="-122"/>
                <a:cs typeface="Times New Roman" pitchFamily="18" charset="0"/>
              </a:rPr>
              <a:t>}</a:t>
            </a:r>
          </a:p>
          <a:p>
            <a:pPr eaLnBrk="1" hangingPunct="1">
              <a:spcBef>
                <a:spcPct val="20000"/>
              </a:spcBef>
              <a:buClr>
                <a:srgbClr val="3333CC"/>
              </a:buClr>
              <a:buSzPct val="60000"/>
              <a:defRPr/>
            </a:pPr>
            <a:r>
              <a:rPr lang="en-US" altLang="zh-CN" sz="2400" i="1" kern="0" dirty="0">
                <a:latin typeface="Times New Roman" pitchFamily="18" charset="0"/>
                <a:ea typeface="楷体_GB2312" pitchFamily="49" charset="-122"/>
                <a:cs typeface="Times New Roman" pitchFamily="18" charset="0"/>
              </a:rPr>
              <a:t>kill</a:t>
            </a:r>
            <a:r>
              <a:rPr lang="en-US" altLang="zh-CN" sz="2400" i="1" kern="0" baseline="-25000" dirty="0">
                <a:latin typeface="Times New Roman" pitchFamily="18" charset="0"/>
                <a:ea typeface="楷体_GB2312" pitchFamily="49" charset="-122"/>
                <a:cs typeface="Times New Roman" pitchFamily="18" charset="0"/>
              </a:rPr>
              <a:t>B2</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1</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2</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7</a:t>
            </a:r>
            <a:r>
              <a:rPr lang="en-US" altLang="zh-CN" sz="2400" kern="0" baseline="-25000" dirty="0">
                <a:latin typeface="Times New Roman" pitchFamily="18" charset="0"/>
                <a:ea typeface="楷体_GB2312" pitchFamily="49" charset="-122"/>
                <a:cs typeface="Times New Roman" pitchFamily="18" charset="0"/>
              </a:rPr>
              <a:t> </a:t>
            </a:r>
            <a:r>
              <a:rPr lang="en-US" altLang="zh-CN" sz="2400" kern="0" dirty="0">
                <a:latin typeface="Times New Roman" pitchFamily="18" charset="0"/>
                <a:ea typeface="楷体_GB2312" pitchFamily="49" charset="-122"/>
                <a:cs typeface="Times New Roman" pitchFamily="18" charset="0"/>
              </a:rPr>
              <a:t>}</a:t>
            </a:r>
            <a:endParaRPr lang="en-US" altLang="zh-CN" sz="2400" i="1" kern="0" dirty="0">
              <a:latin typeface="Times New Roman" pitchFamily="18" charset="0"/>
              <a:ea typeface="楷体_GB2312" pitchFamily="49" charset="-122"/>
              <a:cs typeface="Times New Roman" pitchFamily="18" charset="0"/>
            </a:endParaRPr>
          </a:p>
          <a:p>
            <a:pPr eaLnBrk="1" hangingPunct="1">
              <a:spcBef>
                <a:spcPct val="20000"/>
              </a:spcBef>
              <a:buClr>
                <a:srgbClr val="3333CC"/>
              </a:buClr>
              <a:buSzPct val="60000"/>
              <a:defRPr/>
            </a:pPr>
            <a:r>
              <a:rPr lang="en-US" altLang="zh-CN" sz="2400" i="1" kern="0" dirty="0">
                <a:latin typeface="Times New Roman" pitchFamily="18" charset="0"/>
                <a:ea typeface="楷体_GB2312" pitchFamily="49" charset="-122"/>
                <a:cs typeface="Times New Roman" pitchFamily="18" charset="0"/>
              </a:rPr>
              <a:t>gen</a:t>
            </a:r>
            <a:r>
              <a:rPr lang="en-US" altLang="zh-CN" sz="2400" i="1" kern="0" baseline="-25000" dirty="0">
                <a:latin typeface="Times New Roman" pitchFamily="18" charset="0"/>
                <a:ea typeface="楷体_GB2312" pitchFamily="49" charset="-122"/>
                <a:cs typeface="Times New Roman" pitchFamily="18" charset="0"/>
              </a:rPr>
              <a:t>B3</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6</a:t>
            </a:r>
            <a:r>
              <a:rPr lang="en-US" altLang="zh-CN" sz="2400" kern="0" baseline="-25000" dirty="0">
                <a:latin typeface="Times New Roman" pitchFamily="18" charset="0"/>
                <a:ea typeface="楷体_GB2312" pitchFamily="49" charset="-122"/>
                <a:cs typeface="Times New Roman" pitchFamily="18" charset="0"/>
              </a:rPr>
              <a:t> </a:t>
            </a:r>
            <a:r>
              <a:rPr lang="en-US" altLang="zh-CN" sz="2400" kern="0" dirty="0">
                <a:latin typeface="Times New Roman" pitchFamily="18" charset="0"/>
                <a:ea typeface="楷体_GB2312" pitchFamily="49" charset="-122"/>
                <a:cs typeface="Times New Roman" pitchFamily="18" charset="0"/>
              </a:rPr>
              <a:t>}</a:t>
            </a:r>
          </a:p>
          <a:p>
            <a:pPr eaLnBrk="1" hangingPunct="1">
              <a:spcBef>
                <a:spcPct val="20000"/>
              </a:spcBef>
              <a:buClr>
                <a:srgbClr val="3333CC"/>
              </a:buClr>
              <a:buSzPct val="60000"/>
              <a:defRPr/>
            </a:pPr>
            <a:r>
              <a:rPr lang="en-US" altLang="zh-CN" sz="2400" i="1" kern="0" dirty="0">
                <a:latin typeface="Times New Roman" pitchFamily="18" charset="0"/>
                <a:ea typeface="楷体_GB2312" pitchFamily="49" charset="-122"/>
                <a:cs typeface="Times New Roman" pitchFamily="18" charset="0"/>
              </a:rPr>
              <a:t>kill</a:t>
            </a:r>
            <a:r>
              <a:rPr lang="en-US" altLang="zh-CN" sz="2400" i="1" kern="0" baseline="-25000" dirty="0">
                <a:latin typeface="Times New Roman" pitchFamily="18" charset="0"/>
                <a:ea typeface="楷体_GB2312" pitchFamily="49" charset="-122"/>
                <a:cs typeface="Times New Roman" pitchFamily="18" charset="0"/>
              </a:rPr>
              <a:t>B3</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3</a:t>
            </a:r>
            <a:r>
              <a:rPr lang="en-US" altLang="zh-CN" sz="2400" kern="0" baseline="-25000" dirty="0">
                <a:latin typeface="Times New Roman" pitchFamily="18" charset="0"/>
                <a:ea typeface="楷体_GB2312" pitchFamily="49" charset="-122"/>
                <a:cs typeface="Times New Roman" pitchFamily="18" charset="0"/>
              </a:rPr>
              <a:t> </a:t>
            </a:r>
            <a:r>
              <a:rPr lang="en-US" altLang="zh-CN" sz="2400" kern="0" dirty="0">
                <a:latin typeface="Times New Roman" pitchFamily="18" charset="0"/>
                <a:ea typeface="楷体_GB2312" pitchFamily="49" charset="-122"/>
                <a:cs typeface="Times New Roman" pitchFamily="18" charset="0"/>
              </a:rPr>
              <a:t>}</a:t>
            </a:r>
            <a:endParaRPr lang="en-US" altLang="zh-CN" sz="2400" i="1" kern="0" dirty="0">
              <a:latin typeface="Times New Roman" pitchFamily="18" charset="0"/>
              <a:ea typeface="楷体_GB2312" pitchFamily="49" charset="-122"/>
              <a:cs typeface="Times New Roman" pitchFamily="18" charset="0"/>
            </a:endParaRPr>
          </a:p>
          <a:p>
            <a:pPr eaLnBrk="1" hangingPunct="1">
              <a:spcBef>
                <a:spcPct val="20000"/>
              </a:spcBef>
              <a:buClr>
                <a:srgbClr val="3333CC"/>
              </a:buClr>
              <a:buSzPct val="60000"/>
              <a:defRPr/>
            </a:pPr>
            <a:r>
              <a:rPr lang="en-US" altLang="zh-CN" sz="2400" i="1" kern="0" dirty="0">
                <a:latin typeface="Times New Roman" pitchFamily="18" charset="0"/>
                <a:ea typeface="楷体_GB2312" pitchFamily="49" charset="-122"/>
                <a:cs typeface="Times New Roman" pitchFamily="18" charset="0"/>
              </a:rPr>
              <a:t>gen</a:t>
            </a:r>
            <a:r>
              <a:rPr lang="en-US" altLang="zh-CN" sz="2400" i="1" kern="0" baseline="-25000" dirty="0">
                <a:latin typeface="Times New Roman" pitchFamily="18" charset="0"/>
                <a:ea typeface="楷体_GB2312" pitchFamily="49" charset="-122"/>
                <a:cs typeface="Times New Roman" pitchFamily="18" charset="0"/>
              </a:rPr>
              <a:t>B4</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7</a:t>
            </a:r>
            <a:r>
              <a:rPr lang="en-US" altLang="zh-CN" sz="2400" kern="0" baseline="-25000" dirty="0">
                <a:latin typeface="Times New Roman" pitchFamily="18" charset="0"/>
                <a:ea typeface="楷体_GB2312" pitchFamily="49" charset="-122"/>
                <a:cs typeface="Times New Roman" pitchFamily="18" charset="0"/>
              </a:rPr>
              <a:t> </a:t>
            </a:r>
            <a:r>
              <a:rPr lang="en-US" altLang="zh-CN" sz="2400" kern="0" dirty="0">
                <a:latin typeface="Times New Roman" pitchFamily="18" charset="0"/>
                <a:ea typeface="楷体_GB2312" pitchFamily="49" charset="-122"/>
                <a:cs typeface="Times New Roman" pitchFamily="18" charset="0"/>
              </a:rPr>
              <a:t>}</a:t>
            </a:r>
          </a:p>
          <a:p>
            <a:pPr eaLnBrk="1" hangingPunct="1">
              <a:spcBef>
                <a:spcPct val="20000"/>
              </a:spcBef>
              <a:buClr>
                <a:srgbClr val="3333CC"/>
              </a:buClr>
              <a:buSzPct val="60000"/>
              <a:defRPr/>
            </a:pPr>
            <a:r>
              <a:rPr lang="en-US" altLang="zh-CN" sz="2400" i="1" kern="0" dirty="0">
                <a:latin typeface="Times New Roman" pitchFamily="18" charset="0"/>
                <a:ea typeface="楷体_GB2312" pitchFamily="49" charset="-122"/>
                <a:cs typeface="Times New Roman" pitchFamily="18" charset="0"/>
              </a:rPr>
              <a:t>kill</a:t>
            </a:r>
            <a:r>
              <a:rPr lang="en-US" altLang="zh-CN" sz="2400" i="1" kern="0" baseline="-25000" dirty="0">
                <a:latin typeface="Times New Roman" pitchFamily="18" charset="0"/>
                <a:ea typeface="楷体_GB2312" pitchFamily="49" charset="-122"/>
                <a:cs typeface="Times New Roman" pitchFamily="18" charset="0"/>
              </a:rPr>
              <a:t>B4</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1</a:t>
            </a:r>
            <a:r>
              <a:rPr lang="en-US" altLang="zh-CN" sz="2400" kern="0" dirty="0">
                <a:latin typeface="Times New Roman" pitchFamily="18" charset="0"/>
                <a:ea typeface="楷体_GB2312" pitchFamily="49" charset="-122"/>
                <a:cs typeface="Times New Roman" pitchFamily="18" charset="0"/>
              </a:rPr>
              <a:t>, </a:t>
            </a:r>
            <a:r>
              <a:rPr lang="en-US" altLang="zh-CN" sz="2400" i="1" kern="0" dirty="0">
                <a:latin typeface="Times New Roman" pitchFamily="18" charset="0"/>
                <a:ea typeface="楷体_GB2312" pitchFamily="49" charset="-122"/>
                <a:cs typeface="Times New Roman" pitchFamily="18" charset="0"/>
              </a:rPr>
              <a:t>d</a:t>
            </a:r>
            <a:r>
              <a:rPr lang="en-US" altLang="zh-CN" sz="2400" i="1" kern="0" baseline="-25000" dirty="0">
                <a:latin typeface="Times New Roman" pitchFamily="18" charset="0"/>
                <a:ea typeface="楷体_GB2312" pitchFamily="49" charset="-122"/>
                <a:cs typeface="Times New Roman" pitchFamily="18" charset="0"/>
              </a:rPr>
              <a:t>4</a:t>
            </a:r>
            <a:r>
              <a:rPr lang="en-US" altLang="zh-CN" sz="2400" kern="0" baseline="-25000" dirty="0">
                <a:latin typeface="Times New Roman" pitchFamily="18" charset="0"/>
                <a:ea typeface="楷体_GB2312" pitchFamily="49" charset="-122"/>
                <a:cs typeface="Times New Roman" pitchFamily="18" charset="0"/>
              </a:rPr>
              <a:t> </a:t>
            </a:r>
            <a:r>
              <a:rPr lang="en-US" altLang="zh-CN" sz="2400" kern="0" dirty="0">
                <a:latin typeface="Times New Roman" pitchFamily="18" charset="0"/>
                <a:ea typeface="楷体_GB2312" pitchFamily="49" charset="-122"/>
                <a:cs typeface="Times New Roman" pitchFamily="18" charset="0"/>
              </a:rPr>
              <a:t>}</a:t>
            </a:r>
          </a:p>
        </p:txBody>
      </p:sp>
      <p:sp>
        <p:nvSpPr>
          <p:cNvPr id="48224" name="Rectangle 2">
            <a:extLst>
              <a:ext uri="{FF2B5EF4-FFF2-40B4-BE49-F238E27FC236}">
                <a16:creationId xmlns:a16="http://schemas.microsoft.com/office/drawing/2014/main" id="{E1C83E02-EB15-710A-9CC9-57C4E9F4D391}"/>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例</a:t>
            </a:r>
            <a:endParaRPr lang="zh-CN" altLang="en-US" sz="3600">
              <a:solidFill>
                <a:schemeClr val="tx1"/>
              </a:solidFill>
              <a:ea typeface="楷体_GB2312" pitchFamily="49" charset="-122"/>
            </a:endParaRPr>
          </a:p>
        </p:txBody>
      </p:sp>
      <p:grpSp>
        <p:nvGrpSpPr>
          <p:cNvPr id="48225" name="组合 1">
            <a:extLst>
              <a:ext uri="{FF2B5EF4-FFF2-40B4-BE49-F238E27FC236}">
                <a16:creationId xmlns:a16="http://schemas.microsoft.com/office/drawing/2014/main" id="{5AF2FD1B-E5F0-6C67-2216-E035966EA540}"/>
              </a:ext>
            </a:extLst>
          </p:cNvPr>
          <p:cNvGrpSpPr>
            <a:grpSpLocks/>
          </p:cNvGrpSpPr>
          <p:nvPr/>
        </p:nvGrpSpPr>
        <p:grpSpPr bwMode="auto">
          <a:xfrm>
            <a:off x="184151" y="1138767"/>
            <a:ext cx="2167467" cy="4110567"/>
            <a:chOff x="890764" y="853544"/>
            <a:chExt cx="1626248" cy="3084076"/>
          </a:xfrm>
        </p:grpSpPr>
        <p:sp>
          <p:nvSpPr>
            <p:cNvPr id="7" name="Rectangle 23">
              <a:extLst>
                <a:ext uri="{FF2B5EF4-FFF2-40B4-BE49-F238E27FC236}">
                  <a16:creationId xmlns:a16="http://schemas.microsoft.com/office/drawing/2014/main" id="{FA134E82-3D21-48CF-4D41-6ECBAC4A45EE}"/>
                </a:ext>
              </a:extLst>
            </p:cNvPr>
            <p:cNvSpPr>
              <a:spLocks noChangeArrowheads="1"/>
            </p:cNvSpPr>
            <p:nvPr/>
          </p:nvSpPr>
          <p:spPr bwMode="auto">
            <a:xfrm>
              <a:off x="1722946" y="853544"/>
              <a:ext cx="786125" cy="285857"/>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000" i="1" dirty="0">
                  <a:latin typeface="Times New Roman" charset="0"/>
                </a:rPr>
                <a:t>ENTRY</a:t>
              </a:r>
              <a:endParaRPr lang="en-US" altLang="zh-CN" sz="2000" dirty="0">
                <a:latin typeface="Times New Roman" charset="0"/>
              </a:endParaRPr>
            </a:p>
          </p:txBody>
        </p:sp>
        <p:sp>
          <p:nvSpPr>
            <p:cNvPr id="8" name="Rectangle 24">
              <a:extLst>
                <a:ext uri="{FF2B5EF4-FFF2-40B4-BE49-F238E27FC236}">
                  <a16:creationId xmlns:a16="http://schemas.microsoft.com/office/drawing/2014/main" id="{548E1473-041D-ADB8-F560-8CD7A3FDAC33}"/>
                </a:ext>
              </a:extLst>
            </p:cNvPr>
            <p:cNvSpPr>
              <a:spLocks noChangeArrowheads="1"/>
            </p:cNvSpPr>
            <p:nvPr/>
          </p:nvSpPr>
          <p:spPr bwMode="auto">
            <a:xfrm>
              <a:off x="1722946" y="1414141"/>
              <a:ext cx="786125" cy="344616"/>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latin typeface="Times New Roman" panose="02020603050405020304" pitchFamily="18" charset="0"/>
                </a:rPr>
                <a:t>B</a:t>
              </a:r>
              <a:r>
                <a:rPr lang="en-US" altLang="zh-CN" sz="2000" baseline="-25000" dirty="0">
                  <a:latin typeface="Times New Roman" panose="02020603050405020304" pitchFamily="18" charset="0"/>
                </a:rPr>
                <a:t>1</a:t>
              </a:r>
              <a:endParaRPr lang="en-US" altLang="zh-CN" sz="2000" dirty="0">
                <a:latin typeface="Times New Roman" panose="02020603050405020304" pitchFamily="18" charset="0"/>
              </a:endParaRPr>
            </a:p>
          </p:txBody>
        </p:sp>
        <p:sp>
          <p:nvSpPr>
            <p:cNvPr id="11" name="Rectangle 27">
              <a:extLst>
                <a:ext uri="{FF2B5EF4-FFF2-40B4-BE49-F238E27FC236}">
                  <a16:creationId xmlns:a16="http://schemas.microsoft.com/office/drawing/2014/main" id="{892A2A7D-1146-7868-F374-7E84037CB78A}"/>
                </a:ext>
              </a:extLst>
            </p:cNvPr>
            <p:cNvSpPr>
              <a:spLocks noChangeArrowheads="1"/>
            </p:cNvSpPr>
            <p:nvPr/>
          </p:nvSpPr>
          <p:spPr bwMode="auto">
            <a:xfrm>
              <a:off x="1722946" y="2020793"/>
              <a:ext cx="786125" cy="357320"/>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latin typeface="Times New Roman" panose="02020603050405020304" pitchFamily="18" charset="0"/>
                </a:rPr>
                <a:t>B</a:t>
              </a:r>
              <a:r>
                <a:rPr lang="en-US" altLang="zh-CN" sz="2000" baseline="-25000" dirty="0">
                  <a:latin typeface="Times New Roman" panose="02020603050405020304" pitchFamily="18" charset="0"/>
                </a:rPr>
                <a:t>2</a:t>
              </a:r>
              <a:endParaRPr lang="en-US" altLang="zh-CN" sz="2000" dirty="0">
                <a:latin typeface="Times New Roman" panose="02020603050405020304" pitchFamily="18" charset="0"/>
              </a:endParaRPr>
            </a:p>
          </p:txBody>
        </p:sp>
        <p:sp>
          <p:nvSpPr>
            <p:cNvPr id="48259" name="Line 28">
              <a:extLst>
                <a:ext uri="{FF2B5EF4-FFF2-40B4-BE49-F238E27FC236}">
                  <a16:creationId xmlns:a16="http://schemas.microsoft.com/office/drawing/2014/main" id="{8325C1EB-C04D-57CC-6F3A-3A18A5677CA8}"/>
                </a:ext>
              </a:extLst>
            </p:cNvPr>
            <p:cNvSpPr>
              <a:spLocks noChangeShapeType="1"/>
            </p:cNvSpPr>
            <p:nvPr/>
          </p:nvSpPr>
          <p:spPr bwMode="auto">
            <a:xfrm>
              <a:off x="2147822" y="1163899"/>
              <a:ext cx="0" cy="23971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8260" name="Line 29">
              <a:extLst>
                <a:ext uri="{FF2B5EF4-FFF2-40B4-BE49-F238E27FC236}">
                  <a16:creationId xmlns:a16="http://schemas.microsoft.com/office/drawing/2014/main" id="{EC72C12D-789E-7591-1C38-01866337AF82}"/>
                </a:ext>
              </a:extLst>
            </p:cNvPr>
            <p:cNvSpPr>
              <a:spLocks noChangeShapeType="1"/>
            </p:cNvSpPr>
            <p:nvPr/>
          </p:nvSpPr>
          <p:spPr bwMode="auto">
            <a:xfrm>
              <a:off x="2149034" y="1749688"/>
              <a:ext cx="0" cy="27146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4" name="Rectangle 30">
              <a:extLst>
                <a:ext uri="{FF2B5EF4-FFF2-40B4-BE49-F238E27FC236}">
                  <a16:creationId xmlns:a16="http://schemas.microsoft.com/office/drawing/2014/main" id="{A2D9B60F-440B-6F63-94E1-68822E5F1662}"/>
                </a:ext>
              </a:extLst>
            </p:cNvPr>
            <p:cNvSpPr>
              <a:spLocks noChangeArrowheads="1"/>
            </p:cNvSpPr>
            <p:nvPr/>
          </p:nvSpPr>
          <p:spPr bwMode="auto">
            <a:xfrm>
              <a:off x="1081340" y="2543275"/>
              <a:ext cx="370034" cy="238214"/>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defRPr/>
              </a:pPr>
              <a:r>
                <a:rPr lang="en-US" altLang="zh-CN" sz="2000" i="1" dirty="0">
                  <a:latin typeface="Times New Roman" panose="02020603050405020304" pitchFamily="18" charset="0"/>
                </a:rPr>
                <a:t>B</a:t>
              </a:r>
              <a:r>
                <a:rPr lang="en-US" altLang="zh-CN" sz="2000" baseline="-25000" dirty="0">
                  <a:latin typeface="Times New Roman" panose="02020603050405020304" pitchFamily="18" charset="0"/>
                </a:rPr>
                <a:t>3</a:t>
              </a:r>
              <a:endParaRPr lang="en-US" altLang="zh-CN" sz="2000" dirty="0">
                <a:latin typeface="Times New Roman" panose="02020603050405020304" pitchFamily="18" charset="0"/>
              </a:endParaRPr>
            </a:p>
          </p:txBody>
        </p:sp>
        <p:sp>
          <p:nvSpPr>
            <p:cNvPr id="48262" name="Line 31">
              <a:extLst>
                <a:ext uri="{FF2B5EF4-FFF2-40B4-BE49-F238E27FC236}">
                  <a16:creationId xmlns:a16="http://schemas.microsoft.com/office/drawing/2014/main" id="{F10ABF18-DF41-2686-08B9-DEB0B28886AF}"/>
                </a:ext>
              </a:extLst>
            </p:cNvPr>
            <p:cNvSpPr>
              <a:spLocks noChangeShapeType="1"/>
            </p:cNvSpPr>
            <p:nvPr/>
          </p:nvSpPr>
          <p:spPr bwMode="auto">
            <a:xfrm flipH="1">
              <a:off x="2123728" y="2388419"/>
              <a:ext cx="0" cy="63285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8263" name="Rectangle 34">
              <a:extLst>
                <a:ext uri="{FF2B5EF4-FFF2-40B4-BE49-F238E27FC236}">
                  <a16:creationId xmlns:a16="http://schemas.microsoft.com/office/drawing/2014/main" id="{D3940DB7-99F0-1A77-DB2F-046B549E63B2}"/>
                </a:ext>
              </a:extLst>
            </p:cNvPr>
            <p:cNvSpPr>
              <a:spLocks noChangeArrowheads="1"/>
            </p:cNvSpPr>
            <p:nvPr/>
          </p:nvSpPr>
          <p:spPr bwMode="auto">
            <a:xfrm>
              <a:off x="1451746" y="2806961"/>
              <a:ext cx="628729" cy="32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endParaRPr lang="en-US" altLang="zh-CN" sz="2000">
                <a:latin typeface="Times New Roman" panose="02020603050405020304" pitchFamily="18" charset="0"/>
              </a:endParaRPr>
            </a:p>
          </p:txBody>
        </p:sp>
        <p:sp>
          <p:nvSpPr>
            <p:cNvPr id="48264" name="Line 37">
              <a:extLst>
                <a:ext uri="{FF2B5EF4-FFF2-40B4-BE49-F238E27FC236}">
                  <a16:creationId xmlns:a16="http://schemas.microsoft.com/office/drawing/2014/main" id="{D4AC3D67-4ECE-FFC0-7D54-62B6D3863966}"/>
                </a:ext>
              </a:extLst>
            </p:cNvPr>
            <p:cNvSpPr>
              <a:spLocks noChangeShapeType="1"/>
            </p:cNvSpPr>
            <p:nvPr/>
          </p:nvSpPr>
          <p:spPr bwMode="auto">
            <a:xfrm flipH="1">
              <a:off x="1451745" y="2378305"/>
              <a:ext cx="271739" cy="14447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8265" name="Line 38">
              <a:extLst>
                <a:ext uri="{FF2B5EF4-FFF2-40B4-BE49-F238E27FC236}">
                  <a16:creationId xmlns:a16="http://schemas.microsoft.com/office/drawing/2014/main" id="{34A30881-F245-0A8C-B204-216823A32F9A}"/>
                </a:ext>
              </a:extLst>
            </p:cNvPr>
            <p:cNvSpPr>
              <a:spLocks noChangeShapeType="1"/>
            </p:cNvSpPr>
            <p:nvPr/>
          </p:nvSpPr>
          <p:spPr bwMode="auto">
            <a:xfrm>
              <a:off x="1503749" y="2776827"/>
              <a:ext cx="485255" cy="244445"/>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8266" name="Freeform 42">
              <a:extLst>
                <a:ext uri="{FF2B5EF4-FFF2-40B4-BE49-F238E27FC236}">
                  <a16:creationId xmlns:a16="http://schemas.microsoft.com/office/drawing/2014/main" id="{67919110-4476-3FC3-3791-52A4D1617FB8}"/>
                </a:ext>
              </a:extLst>
            </p:cNvPr>
            <p:cNvSpPr>
              <a:spLocks/>
            </p:cNvSpPr>
            <p:nvPr/>
          </p:nvSpPr>
          <p:spPr bwMode="auto">
            <a:xfrm rot="-906172">
              <a:off x="890764" y="1883154"/>
              <a:ext cx="1003397" cy="1727132"/>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22" name="Rectangle 23">
              <a:extLst>
                <a:ext uri="{FF2B5EF4-FFF2-40B4-BE49-F238E27FC236}">
                  <a16:creationId xmlns:a16="http://schemas.microsoft.com/office/drawing/2014/main" id="{205E5988-AD43-DBA8-E03F-580EFDF4A1D7}"/>
                </a:ext>
              </a:extLst>
            </p:cNvPr>
            <p:cNvSpPr>
              <a:spLocks noChangeArrowheads="1"/>
            </p:cNvSpPr>
            <p:nvPr/>
          </p:nvSpPr>
          <p:spPr bwMode="auto">
            <a:xfrm>
              <a:off x="1722946" y="3651763"/>
              <a:ext cx="786125" cy="285857"/>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000" i="1" dirty="0">
                  <a:latin typeface="Times New Roman" charset="0"/>
                </a:rPr>
                <a:t>EXIT</a:t>
              </a:r>
              <a:endParaRPr lang="en-US" altLang="zh-CN" sz="2000" dirty="0">
                <a:latin typeface="Times New Roman" charset="0"/>
              </a:endParaRPr>
            </a:p>
          </p:txBody>
        </p:sp>
        <p:sp>
          <p:nvSpPr>
            <p:cNvPr id="48268" name="Line 28">
              <a:extLst>
                <a:ext uri="{FF2B5EF4-FFF2-40B4-BE49-F238E27FC236}">
                  <a16:creationId xmlns:a16="http://schemas.microsoft.com/office/drawing/2014/main" id="{C11CCE95-BACC-8B4E-32A5-F7F6763990C2}"/>
                </a:ext>
              </a:extLst>
            </p:cNvPr>
            <p:cNvSpPr>
              <a:spLocks noChangeShapeType="1"/>
            </p:cNvSpPr>
            <p:nvPr/>
          </p:nvSpPr>
          <p:spPr bwMode="auto">
            <a:xfrm>
              <a:off x="2123728" y="3418168"/>
              <a:ext cx="0" cy="23971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 name="Rectangle 27">
              <a:extLst>
                <a:ext uri="{FF2B5EF4-FFF2-40B4-BE49-F238E27FC236}">
                  <a16:creationId xmlns:a16="http://schemas.microsoft.com/office/drawing/2014/main" id="{3F606C1A-6971-0E19-5FA0-620C171BE90B}"/>
                </a:ext>
              </a:extLst>
            </p:cNvPr>
            <p:cNvSpPr>
              <a:spLocks noChangeArrowheads="1"/>
            </p:cNvSpPr>
            <p:nvPr/>
          </p:nvSpPr>
          <p:spPr bwMode="auto">
            <a:xfrm>
              <a:off x="1730886" y="3060993"/>
              <a:ext cx="786126" cy="357321"/>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latin typeface="Times New Roman" panose="02020603050405020304" pitchFamily="18" charset="0"/>
                </a:rPr>
                <a:t>B</a:t>
              </a:r>
              <a:r>
                <a:rPr lang="en-US" altLang="zh-CN" sz="2000" baseline="-25000" dirty="0">
                  <a:latin typeface="Times New Roman" panose="02020603050405020304" pitchFamily="18" charset="0"/>
                </a:rPr>
                <a:t>4</a:t>
              </a:r>
              <a:endParaRPr lang="en-US" altLang="zh-CN" sz="2000" dirty="0">
                <a:latin typeface="Times New Roman" panose="02020603050405020304" pitchFamily="18" charset="0"/>
              </a:endParaRPr>
            </a:p>
          </p:txBody>
        </p:sp>
      </p:grpSp>
      <p:sp>
        <p:nvSpPr>
          <p:cNvPr id="6" name="矩形 5">
            <a:extLst>
              <a:ext uri="{FF2B5EF4-FFF2-40B4-BE49-F238E27FC236}">
                <a16:creationId xmlns:a16="http://schemas.microsoft.com/office/drawing/2014/main" id="{581A928B-810F-0280-0D12-A80930F42FD5}"/>
              </a:ext>
            </a:extLst>
          </p:cNvPr>
          <p:cNvSpPr>
            <a:spLocks noChangeArrowheads="1"/>
          </p:cNvSpPr>
          <p:nvPr/>
        </p:nvSpPr>
        <p:spPr bwMode="auto">
          <a:xfrm>
            <a:off x="4539266"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9" name="矩形 8">
            <a:extLst>
              <a:ext uri="{FF2B5EF4-FFF2-40B4-BE49-F238E27FC236}">
                <a16:creationId xmlns:a16="http://schemas.microsoft.com/office/drawing/2014/main" id="{A2E60EB2-75D9-D112-7BF7-1B86D66E49D3}"/>
              </a:ext>
            </a:extLst>
          </p:cNvPr>
          <p:cNvSpPr>
            <a:spLocks noChangeArrowheads="1"/>
          </p:cNvSpPr>
          <p:nvPr/>
        </p:nvSpPr>
        <p:spPr bwMode="auto">
          <a:xfrm>
            <a:off x="5811794"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0" name="矩形 9">
            <a:extLst>
              <a:ext uri="{FF2B5EF4-FFF2-40B4-BE49-F238E27FC236}">
                <a16:creationId xmlns:a16="http://schemas.microsoft.com/office/drawing/2014/main" id="{B7EAD6D9-D300-15D0-201A-424C534239B3}"/>
              </a:ext>
            </a:extLst>
          </p:cNvPr>
          <p:cNvSpPr>
            <a:spLocks noChangeArrowheads="1"/>
          </p:cNvSpPr>
          <p:nvPr/>
        </p:nvSpPr>
        <p:spPr bwMode="auto">
          <a:xfrm>
            <a:off x="4568253"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2" name="矩形 11">
            <a:extLst>
              <a:ext uri="{FF2B5EF4-FFF2-40B4-BE49-F238E27FC236}">
                <a16:creationId xmlns:a16="http://schemas.microsoft.com/office/drawing/2014/main" id="{35850038-BFA6-C9C1-DDB8-F5725EA7A97D}"/>
              </a:ext>
            </a:extLst>
          </p:cNvPr>
          <p:cNvSpPr>
            <a:spLocks noChangeArrowheads="1"/>
          </p:cNvSpPr>
          <p:nvPr/>
        </p:nvSpPr>
        <p:spPr bwMode="auto">
          <a:xfrm>
            <a:off x="5802592" y="4965700"/>
            <a:ext cx="11964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3" name="矩形 12">
            <a:extLst>
              <a:ext uri="{FF2B5EF4-FFF2-40B4-BE49-F238E27FC236}">
                <a16:creationId xmlns:a16="http://schemas.microsoft.com/office/drawing/2014/main" id="{50C6A58A-1DD4-D120-5DC2-190332A09665}"/>
              </a:ext>
            </a:extLst>
          </p:cNvPr>
          <p:cNvSpPr>
            <a:spLocks noChangeArrowheads="1"/>
          </p:cNvSpPr>
          <p:nvPr/>
        </p:nvSpPr>
        <p:spPr bwMode="auto">
          <a:xfrm>
            <a:off x="4564342" y="5397500"/>
            <a:ext cx="11964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5" name="矩形 14">
            <a:extLst>
              <a:ext uri="{FF2B5EF4-FFF2-40B4-BE49-F238E27FC236}">
                <a16:creationId xmlns:a16="http://schemas.microsoft.com/office/drawing/2014/main" id="{5F6E1634-F687-E634-0CE5-DE616C5910A6}"/>
              </a:ext>
            </a:extLst>
          </p:cNvPr>
          <p:cNvSpPr>
            <a:spLocks noChangeArrowheads="1"/>
          </p:cNvSpPr>
          <p:nvPr/>
        </p:nvSpPr>
        <p:spPr bwMode="auto">
          <a:xfrm>
            <a:off x="5816027"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6" name="矩形 15">
            <a:extLst>
              <a:ext uri="{FF2B5EF4-FFF2-40B4-BE49-F238E27FC236}">
                <a16:creationId xmlns:a16="http://schemas.microsoft.com/office/drawing/2014/main" id="{81D5CEAD-A107-86E2-EC51-3097F123F767}"/>
              </a:ext>
            </a:extLst>
          </p:cNvPr>
          <p:cNvSpPr>
            <a:spLocks noChangeArrowheads="1"/>
          </p:cNvSpPr>
          <p:nvPr/>
        </p:nvSpPr>
        <p:spPr bwMode="auto">
          <a:xfrm>
            <a:off x="4568253"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7" name="矩形 16">
            <a:extLst>
              <a:ext uri="{FF2B5EF4-FFF2-40B4-BE49-F238E27FC236}">
                <a16:creationId xmlns:a16="http://schemas.microsoft.com/office/drawing/2014/main" id="{532F5DD1-3CB0-0A2B-1104-2A42D217F9E0}"/>
              </a:ext>
            </a:extLst>
          </p:cNvPr>
          <p:cNvSpPr>
            <a:spLocks noChangeArrowheads="1"/>
          </p:cNvSpPr>
          <p:nvPr/>
        </p:nvSpPr>
        <p:spPr bwMode="auto">
          <a:xfrm>
            <a:off x="5816027"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8" name="矩形 17">
            <a:extLst>
              <a:ext uri="{FF2B5EF4-FFF2-40B4-BE49-F238E27FC236}">
                <a16:creationId xmlns:a16="http://schemas.microsoft.com/office/drawing/2014/main" id="{5B6FA943-0525-320F-E969-D739EE2140F7}"/>
              </a:ext>
            </a:extLst>
          </p:cNvPr>
          <p:cNvSpPr>
            <a:spLocks noChangeArrowheads="1"/>
          </p:cNvSpPr>
          <p:nvPr/>
        </p:nvSpPr>
        <p:spPr bwMode="auto">
          <a:xfrm>
            <a:off x="4568253"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9" name="矩形 18">
            <a:extLst>
              <a:ext uri="{FF2B5EF4-FFF2-40B4-BE49-F238E27FC236}">
                <a16:creationId xmlns:a16="http://schemas.microsoft.com/office/drawing/2014/main" id="{D1B566A5-4BB2-5928-D1D8-0016D4D4D4A1}"/>
              </a:ext>
            </a:extLst>
          </p:cNvPr>
          <p:cNvSpPr>
            <a:spLocks noChangeArrowheads="1"/>
          </p:cNvSpPr>
          <p:nvPr/>
        </p:nvSpPr>
        <p:spPr bwMode="auto">
          <a:xfrm>
            <a:off x="5816027"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0" name="矩形 19">
            <a:extLst>
              <a:ext uri="{FF2B5EF4-FFF2-40B4-BE49-F238E27FC236}">
                <a16:creationId xmlns:a16="http://schemas.microsoft.com/office/drawing/2014/main" id="{F2823F94-A224-1177-FD1B-10B811955988}"/>
              </a:ext>
            </a:extLst>
          </p:cNvPr>
          <p:cNvSpPr>
            <a:spLocks noChangeArrowheads="1"/>
          </p:cNvSpPr>
          <p:nvPr/>
        </p:nvSpPr>
        <p:spPr bwMode="auto">
          <a:xfrm>
            <a:off x="6986132"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5" name="矩形 24">
            <a:extLst>
              <a:ext uri="{FF2B5EF4-FFF2-40B4-BE49-F238E27FC236}">
                <a16:creationId xmlns:a16="http://schemas.microsoft.com/office/drawing/2014/main" id="{1F118C3D-1181-4598-A274-2ECFCD0C4DC3}"/>
              </a:ext>
            </a:extLst>
          </p:cNvPr>
          <p:cNvSpPr>
            <a:spLocks noChangeArrowheads="1"/>
          </p:cNvSpPr>
          <p:nvPr/>
        </p:nvSpPr>
        <p:spPr bwMode="auto">
          <a:xfrm>
            <a:off x="8284061"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6" name="矩形 25">
            <a:extLst>
              <a:ext uri="{FF2B5EF4-FFF2-40B4-BE49-F238E27FC236}">
                <a16:creationId xmlns:a16="http://schemas.microsoft.com/office/drawing/2014/main" id="{D8756984-6865-6F2A-336E-24B3AD49D8F1}"/>
              </a:ext>
            </a:extLst>
          </p:cNvPr>
          <p:cNvSpPr>
            <a:spLocks noChangeArrowheads="1"/>
          </p:cNvSpPr>
          <p:nvPr/>
        </p:nvSpPr>
        <p:spPr bwMode="auto">
          <a:xfrm>
            <a:off x="6908800" y="4965700"/>
            <a:ext cx="14139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7" name="矩形 26">
            <a:extLst>
              <a:ext uri="{FF2B5EF4-FFF2-40B4-BE49-F238E27FC236}">
                <a16:creationId xmlns:a16="http://schemas.microsoft.com/office/drawing/2014/main" id="{E284B765-2B66-F3C2-BC83-369D519677A0}"/>
              </a:ext>
            </a:extLst>
          </p:cNvPr>
          <p:cNvSpPr>
            <a:spLocks noChangeArrowheads="1"/>
          </p:cNvSpPr>
          <p:nvPr/>
        </p:nvSpPr>
        <p:spPr bwMode="auto">
          <a:xfrm>
            <a:off x="8284061"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8" name="矩形 27">
            <a:extLst>
              <a:ext uri="{FF2B5EF4-FFF2-40B4-BE49-F238E27FC236}">
                <a16:creationId xmlns:a16="http://schemas.microsoft.com/office/drawing/2014/main" id="{7158B627-289A-FE1D-AD9E-45E29AFFD5F6}"/>
              </a:ext>
            </a:extLst>
          </p:cNvPr>
          <p:cNvSpPr>
            <a:spLocks noChangeArrowheads="1"/>
          </p:cNvSpPr>
          <p:nvPr/>
        </p:nvSpPr>
        <p:spPr bwMode="auto">
          <a:xfrm>
            <a:off x="7014061"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9" name="矩形 28">
            <a:extLst>
              <a:ext uri="{FF2B5EF4-FFF2-40B4-BE49-F238E27FC236}">
                <a16:creationId xmlns:a16="http://schemas.microsoft.com/office/drawing/2014/main" id="{7802194D-9748-A8E5-F765-67D25B970772}"/>
              </a:ext>
            </a:extLst>
          </p:cNvPr>
          <p:cNvSpPr>
            <a:spLocks noChangeArrowheads="1"/>
          </p:cNvSpPr>
          <p:nvPr/>
        </p:nvSpPr>
        <p:spPr bwMode="auto">
          <a:xfrm>
            <a:off x="8284061"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0" name="矩形 29">
            <a:extLst>
              <a:ext uri="{FF2B5EF4-FFF2-40B4-BE49-F238E27FC236}">
                <a16:creationId xmlns:a16="http://schemas.microsoft.com/office/drawing/2014/main" id="{502127BD-C1F3-EADA-F54F-C0B63E34D663}"/>
              </a:ext>
            </a:extLst>
          </p:cNvPr>
          <p:cNvSpPr>
            <a:spLocks noChangeArrowheads="1"/>
          </p:cNvSpPr>
          <p:nvPr/>
        </p:nvSpPr>
        <p:spPr bwMode="auto">
          <a:xfrm>
            <a:off x="7014061"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1" name="矩形 30">
            <a:extLst>
              <a:ext uri="{FF2B5EF4-FFF2-40B4-BE49-F238E27FC236}">
                <a16:creationId xmlns:a16="http://schemas.microsoft.com/office/drawing/2014/main" id="{340EA1C1-F3C5-A254-871B-0FC8D96D9053}"/>
              </a:ext>
            </a:extLst>
          </p:cNvPr>
          <p:cNvSpPr>
            <a:spLocks noChangeArrowheads="1"/>
          </p:cNvSpPr>
          <p:nvPr/>
        </p:nvSpPr>
        <p:spPr bwMode="auto">
          <a:xfrm>
            <a:off x="8284061"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76128" name="矩形 176127">
            <a:extLst>
              <a:ext uri="{FF2B5EF4-FFF2-40B4-BE49-F238E27FC236}">
                <a16:creationId xmlns:a16="http://schemas.microsoft.com/office/drawing/2014/main" id="{40648E86-3403-DCFD-11B9-E47F81DF8827}"/>
              </a:ext>
            </a:extLst>
          </p:cNvPr>
          <p:cNvSpPr>
            <a:spLocks noChangeArrowheads="1"/>
          </p:cNvSpPr>
          <p:nvPr/>
        </p:nvSpPr>
        <p:spPr bwMode="auto">
          <a:xfrm>
            <a:off x="7014061"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76129" name="矩形 176128">
            <a:extLst>
              <a:ext uri="{FF2B5EF4-FFF2-40B4-BE49-F238E27FC236}">
                <a16:creationId xmlns:a16="http://schemas.microsoft.com/office/drawing/2014/main" id="{8E628CB3-6B8C-1AD8-07C8-7728F8D17522}"/>
              </a:ext>
            </a:extLst>
          </p:cNvPr>
          <p:cNvSpPr>
            <a:spLocks noChangeArrowheads="1"/>
          </p:cNvSpPr>
          <p:nvPr/>
        </p:nvSpPr>
        <p:spPr bwMode="auto">
          <a:xfrm>
            <a:off x="8284061"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1" name="矩形 50">
            <a:extLst>
              <a:ext uri="{FF2B5EF4-FFF2-40B4-BE49-F238E27FC236}">
                <a16:creationId xmlns:a16="http://schemas.microsoft.com/office/drawing/2014/main" id="{3F24E558-FE25-F7FC-AA26-772153FDC32D}"/>
              </a:ext>
            </a:extLst>
          </p:cNvPr>
          <p:cNvSpPr>
            <a:spLocks noChangeArrowheads="1"/>
          </p:cNvSpPr>
          <p:nvPr/>
        </p:nvSpPr>
        <p:spPr bwMode="auto">
          <a:xfrm>
            <a:off x="9509199"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2" name="矩形 51">
            <a:extLst>
              <a:ext uri="{FF2B5EF4-FFF2-40B4-BE49-F238E27FC236}">
                <a16:creationId xmlns:a16="http://schemas.microsoft.com/office/drawing/2014/main" id="{7398AD78-A399-09D7-365A-BFD60C65ADAB}"/>
              </a:ext>
            </a:extLst>
          </p:cNvPr>
          <p:cNvSpPr>
            <a:spLocks noChangeArrowheads="1"/>
          </p:cNvSpPr>
          <p:nvPr/>
        </p:nvSpPr>
        <p:spPr bwMode="auto">
          <a:xfrm>
            <a:off x="10780669"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3" name="矩形 52">
            <a:extLst>
              <a:ext uri="{FF2B5EF4-FFF2-40B4-BE49-F238E27FC236}">
                <a16:creationId xmlns:a16="http://schemas.microsoft.com/office/drawing/2014/main" id="{F32E309D-233E-344F-365B-5BB2354E4991}"/>
              </a:ext>
            </a:extLst>
          </p:cNvPr>
          <p:cNvSpPr>
            <a:spLocks noChangeArrowheads="1"/>
          </p:cNvSpPr>
          <p:nvPr/>
        </p:nvSpPr>
        <p:spPr bwMode="auto">
          <a:xfrm>
            <a:off x="9431867" y="4965700"/>
            <a:ext cx="14139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4" name="矩形 53">
            <a:extLst>
              <a:ext uri="{FF2B5EF4-FFF2-40B4-BE49-F238E27FC236}">
                <a16:creationId xmlns:a16="http://schemas.microsoft.com/office/drawing/2014/main" id="{8E22705F-8A63-DC2E-B45C-B23F4ADB564A}"/>
              </a:ext>
            </a:extLst>
          </p:cNvPr>
          <p:cNvSpPr>
            <a:spLocks noChangeArrowheads="1"/>
          </p:cNvSpPr>
          <p:nvPr/>
        </p:nvSpPr>
        <p:spPr bwMode="auto">
          <a:xfrm>
            <a:off x="10780669"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5" name="矩形 54">
            <a:extLst>
              <a:ext uri="{FF2B5EF4-FFF2-40B4-BE49-F238E27FC236}">
                <a16:creationId xmlns:a16="http://schemas.microsoft.com/office/drawing/2014/main" id="{B686D022-39E0-776D-8706-250AA803CB6B}"/>
              </a:ext>
            </a:extLst>
          </p:cNvPr>
          <p:cNvSpPr>
            <a:spLocks noChangeArrowheads="1"/>
          </p:cNvSpPr>
          <p:nvPr/>
        </p:nvSpPr>
        <p:spPr bwMode="auto">
          <a:xfrm>
            <a:off x="9537127"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6" name="矩形 55">
            <a:extLst>
              <a:ext uri="{FF2B5EF4-FFF2-40B4-BE49-F238E27FC236}">
                <a16:creationId xmlns:a16="http://schemas.microsoft.com/office/drawing/2014/main" id="{5BA62EDD-6727-CA8D-EF8E-F4D5E2B2606D}"/>
              </a:ext>
            </a:extLst>
          </p:cNvPr>
          <p:cNvSpPr>
            <a:spLocks noChangeArrowheads="1"/>
          </p:cNvSpPr>
          <p:nvPr/>
        </p:nvSpPr>
        <p:spPr bwMode="auto">
          <a:xfrm>
            <a:off x="10780669"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7" name="矩形 56">
            <a:extLst>
              <a:ext uri="{FF2B5EF4-FFF2-40B4-BE49-F238E27FC236}">
                <a16:creationId xmlns:a16="http://schemas.microsoft.com/office/drawing/2014/main" id="{CDC29EED-48F1-6181-0E30-7EC249E4F53E}"/>
              </a:ext>
            </a:extLst>
          </p:cNvPr>
          <p:cNvSpPr>
            <a:spLocks noChangeArrowheads="1"/>
          </p:cNvSpPr>
          <p:nvPr/>
        </p:nvSpPr>
        <p:spPr bwMode="auto">
          <a:xfrm>
            <a:off x="9537127"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8" name="矩形 57">
            <a:extLst>
              <a:ext uri="{FF2B5EF4-FFF2-40B4-BE49-F238E27FC236}">
                <a16:creationId xmlns:a16="http://schemas.microsoft.com/office/drawing/2014/main" id="{7A9024D7-798D-E9DF-F9A7-864F67E4CF94}"/>
              </a:ext>
            </a:extLst>
          </p:cNvPr>
          <p:cNvSpPr>
            <a:spLocks noChangeArrowheads="1"/>
          </p:cNvSpPr>
          <p:nvPr/>
        </p:nvSpPr>
        <p:spPr bwMode="auto">
          <a:xfrm>
            <a:off x="10780669"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9" name="矩形 58">
            <a:extLst>
              <a:ext uri="{FF2B5EF4-FFF2-40B4-BE49-F238E27FC236}">
                <a16:creationId xmlns:a16="http://schemas.microsoft.com/office/drawing/2014/main" id="{7CFC02C0-A747-1898-9489-D7E85BCB1294}"/>
              </a:ext>
            </a:extLst>
          </p:cNvPr>
          <p:cNvSpPr>
            <a:spLocks noChangeArrowheads="1"/>
          </p:cNvSpPr>
          <p:nvPr/>
        </p:nvSpPr>
        <p:spPr bwMode="auto">
          <a:xfrm>
            <a:off x="9537127"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0" name="矩形 59">
            <a:extLst>
              <a:ext uri="{FF2B5EF4-FFF2-40B4-BE49-F238E27FC236}">
                <a16:creationId xmlns:a16="http://schemas.microsoft.com/office/drawing/2014/main" id="{511A71DB-DE3E-EC16-B10D-91DC0523A56F}"/>
              </a:ext>
            </a:extLst>
          </p:cNvPr>
          <p:cNvSpPr>
            <a:spLocks noChangeArrowheads="1"/>
          </p:cNvSpPr>
          <p:nvPr/>
        </p:nvSpPr>
        <p:spPr bwMode="auto">
          <a:xfrm>
            <a:off x="10780669"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176130"/>
                                        </p:tgtEl>
                                        <p:attrNameLst>
                                          <p:attrName>style.visibility</p:attrName>
                                        </p:attrNameLst>
                                      </p:cBhvr>
                                      <p:to>
                                        <p:strVal val="visible"/>
                                      </p:to>
                                    </p:set>
                                    <p:anim calcmode="lin" valueType="num">
                                      <p:cBhvr>
                                        <p:cTn id="7" dur="500" fill="hold"/>
                                        <p:tgtEl>
                                          <p:spTgt spid="176130"/>
                                        </p:tgtEl>
                                        <p:attrNameLst>
                                          <p:attrName>ppt_w</p:attrName>
                                        </p:attrNameLst>
                                      </p:cBhvr>
                                      <p:tavLst>
                                        <p:tav tm="0">
                                          <p:val>
                                            <p:fltVal val="0"/>
                                          </p:val>
                                        </p:tav>
                                        <p:tav tm="100000">
                                          <p:val>
                                            <p:strVal val="#ppt_w"/>
                                          </p:val>
                                        </p:tav>
                                      </p:tavLst>
                                    </p:anim>
                                    <p:anim calcmode="lin" valueType="num">
                                      <p:cBhvr>
                                        <p:cTn id="8" dur="500" fill="hold"/>
                                        <p:tgtEl>
                                          <p:spTgt spid="176130"/>
                                        </p:tgtEl>
                                        <p:attrNameLst>
                                          <p:attrName>ppt_h</p:attrName>
                                        </p:attrNameLst>
                                      </p:cBhvr>
                                      <p:tavLst>
                                        <p:tav tm="0">
                                          <p:val>
                                            <p:fltVal val="0"/>
                                          </p:val>
                                        </p:tav>
                                        <p:tav tm="100000">
                                          <p:val>
                                            <p:strVal val="#ppt_h"/>
                                          </p:val>
                                        </p:tav>
                                      </p:tavLst>
                                    </p:anim>
                                    <p:animEffect transition="in" filter="fade">
                                      <p:cBhvr>
                                        <p:cTn id="9" dur="500"/>
                                        <p:tgtEl>
                                          <p:spTgt spid="17613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Effect transition="in" filter="fade">
                                      <p:cBhvr>
                                        <p:cTn id="16" dur="500"/>
                                        <p:tgtEl>
                                          <p:spTgt spid="2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16"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16"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16"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3" presetClass="entr" presetSubtype="16"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Effect transition="in" filter="fade">
                                      <p:cBhvr>
                                        <p:cTn id="58" dur="500"/>
                                        <p:tgtEl>
                                          <p:spTgt spid="1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3" presetClass="entr" presetSubtype="16"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53" presetClass="entr" presetSubtype="16" fill="hold" nodeType="click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500" fill="hold"/>
                                        <p:tgtEl>
                                          <p:spTgt spid="16"/>
                                        </p:tgtEl>
                                        <p:attrNameLst>
                                          <p:attrName>ppt_w</p:attrName>
                                        </p:attrNameLst>
                                      </p:cBhvr>
                                      <p:tavLst>
                                        <p:tav tm="0">
                                          <p:val>
                                            <p:fltVal val="0"/>
                                          </p:val>
                                        </p:tav>
                                        <p:tav tm="100000">
                                          <p:val>
                                            <p:strVal val="#ppt_w"/>
                                          </p:val>
                                        </p:tav>
                                      </p:tavLst>
                                    </p:anim>
                                    <p:anim calcmode="lin" valueType="num">
                                      <p:cBhvr>
                                        <p:cTn id="71" dur="500" fill="hold"/>
                                        <p:tgtEl>
                                          <p:spTgt spid="16"/>
                                        </p:tgtEl>
                                        <p:attrNameLst>
                                          <p:attrName>ppt_h</p:attrName>
                                        </p:attrNameLst>
                                      </p:cBhvr>
                                      <p:tavLst>
                                        <p:tav tm="0">
                                          <p:val>
                                            <p:fltVal val="0"/>
                                          </p:val>
                                        </p:tav>
                                        <p:tav tm="100000">
                                          <p:val>
                                            <p:strVal val="#ppt_h"/>
                                          </p:val>
                                        </p:tav>
                                      </p:tavLst>
                                    </p:anim>
                                    <p:animEffect transition="in" filter="fade">
                                      <p:cBhvr>
                                        <p:cTn id="72" dur="500"/>
                                        <p:tgtEl>
                                          <p:spTgt spid="1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53" presetClass="entr" presetSubtype="16" fill="hold" nodeType="click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p:cTn id="77" dur="500" fill="hold"/>
                                        <p:tgtEl>
                                          <p:spTgt spid="17"/>
                                        </p:tgtEl>
                                        <p:attrNameLst>
                                          <p:attrName>ppt_w</p:attrName>
                                        </p:attrNameLst>
                                      </p:cBhvr>
                                      <p:tavLst>
                                        <p:tav tm="0">
                                          <p:val>
                                            <p:fltVal val="0"/>
                                          </p:val>
                                        </p:tav>
                                        <p:tav tm="100000">
                                          <p:val>
                                            <p:strVal val="#ppt_w"/>
                                          </p:val>
                                        </p:tav>
                                      </p:tavLst>
                                    </p:anim>
                                    <p:anim calcmode="lin" valueType="num">
                                      <p:cBhvr>
                                        <p:cTn id="78" dur="500" fill="hold"/>
                                        <p:tgtEl>
                                          <p:spTgt spid="17"/>
                                        </p:tgtEl>
                                        <p:attrNameLst>
                                          <p:attrName>ppt_h</p:attrName>
                                        </p:attrNameLst>
                                      </p:cBhvr>
                                      <p:tavLst>
                                        <p:tav tm="0">
                                          <p:val>
                                            <p:fltVal val="0"/>
                                          </p:val>
                                        </p:tav>
                                        <p:tav tm="100000">
                                          <p:val>
                                            <p:strVal val="#ppt_h"/>
                                          </p:val>
                                        </p:tav>
                                      </p:tavLst>
                                    </p:anim>
                                    <p:animEffect transition="in" filter="fade">
                                      <p:cBhvr>
                                        <p:cTn id="79" dur="500"/>
                                        <p:tgtEl>
                                          <p:spTgt spid="17"/>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53" presetClass="entr" presetSubtype="16" fill="hold" nodeType="clickEffect">
                                  <p:stCondLst>
                                    <p:cond delay="0"/>
                                  </p:stCondLst>
                                  <p:childTnLst>
                                    <p:set>
                                      <p:cBhvr>
                                        <p:cTn id="83" dur="1" fill="hold">
                                          <p:stCondLst>
                                            <p:cond delay="0"/>
                                          </p:stCondLst>
                                        </p:cTn>
                                        <p:tgtEl>
                                          <p:spTgt spid="18"/>
                                        </p:tgtEl>
                                        <p:attrNameLst>
                                          <p:attrName>style.visibility</p:attrName>
                                        </p:attrNameLst>
                                      </p:cBhvr>
                                      <p:to>
                                        <p:strVal val="visible"/>
                                      </p:to>
                                    </p:set>
                                    <p:anim calcmode="lin" valueType="num">
                                      <p:cBhvr>
                                        <p:cTn id="84" dur="500" fill="hold"/>
                                        <p:tgtEl>
                                          <p:spTgt spid="18"/>
                                        </p:tgtEl>
                                        <p:attrNameLst>
                                          <p:attrName>ppt_w</p:attrName>
                                        </p:attrNameLst>
                                      </p:cBhvr>
                                      <p:tavLst>
                                        <p:tav tm="0">
                                          <p:val>
                                            <p:fltVal val="0"/>
                                          </p:val>
                                        </p:tav>
                                        <p:tav tm="100000">
                                          <p:val>
                                            <p:strVal val="#ppt_w"/>
                                          </p:val>
                                        </p:tav>
                                      </p:tavLst>
                                    </p:anim>
                                    <p:anim calcmode="lin" valueType="num">
                                      <p:cBhvr>
                                        <p:cTn id="85" dur="500" fill="hold"/>
                                        <p:tgtEl>
                                          <p:spTgt spid="18"/>
                                        </p:tgtEl>
                                        <p:attrNameLst>
                                          <p:attrName>ppt_h</p:attrName>
                                        </p:attrNameLst>
                                      </p:cBhvr>
                                      <p:tavLst>
                                        <p:tav tm="0">
                                          <p:val>
                                            <p:fltVal val="0"/>
                                          </p:val>
                                        </p:tav>
                                        <p:tav tm="100000">
                                          <p:val>
                                            <p:strVal val="#ppt_h"/>
                                          </p:val>
                                        </p:tav>
                                      </p:tavLst>
                                    </p:anim>
                                    <p:animEffect transition="in" filter="fade">
                                      <p:cBhvr>
                                        <p:cTn id="86" dur="500"/>
                                        <p:tgtEl>
                                          <p:spTgt spid="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53" presetClass="entr" presetSubtype="16" fill="hold" nodeType="click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p:cTn id="91" dur="500" fill="hold"/>
                                        <p:tgtEl>
                                          <p:spTgt spid="19"/>
                                        </p:tgtEl>
                                        <p:attrNameLst>
                                          <p:attrName>ppt_w</p:attrName>
                                        </p:attrNameLst>
                                      </p:cBhvr>
                                      <p:tavLst>
                                        <p:tav tm="0">
                                          <p:val>
                                            <p:fltVal val="0"/>
                                          </p:val>
                                        </p:tav>
                                        <p:tav tm="100000">
                                          <p:val>
                                            <p:strVal val="#ppt_w"/>
                                          </p:val>
                                        </p:tav>
                                      </p:tavLst>
                                    </p:anim>
                                    <p:anim calcmode="lin" valueType="num">
                                      <p:cBhvr>
                                        <p:cTn id="92" dur="500" fill="hold"/>
                                        <p:tgtEl>
                                          <p:spTgt spid="19"/>
                                        </p:tgtEl>
                                        <p:attrNameLst>
                                          <p:attrName>ppt_h</p:attrName>
                                        </p:attrNameLst>
                                      </p:cBhvr>
                                      <p:tavLst>
                                        <p:tav tm="0">
                                          <p:val>
                                            <p:fltVal val="0"/>
                                          </p:val>
                                        </p:tav>
                                        <p:tav tm="100000">
                                          <p:val>
                                            <p:strVal val="#ppt_h"/>
                                          </p:val>
                                        </p:tav>
                                      </p:tavLst>
                                    </p:anim>
                                    <p:animEffect transition="in" filter="fade">
                                      <p:cBhvr>
                                        <p:cTn id="93" dur="500"/>
                                        <p:tgtEl>
                                          <p:spTgt spid="19"/>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53" presetClass="entr" presetSubtype="16"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anim calcmode="lin" valueType="num">
                                      <p:cBhvr>
                                        <p:cTn id="98" dur="500" fill="hold"/>
                                        <p:tgtEl>
                                          <p:spTgt spid="4"/>
                                        </p:tgtEl>
                                        <p:attrNameLst>
                                          <p:attrName>ppt_w</p:attrName>
                                        </p:attrNameLst>
                                      </p:cBhvr>
                                      <p:tavLst>
                                        <p:tav tm="0">
                                          <p:val>
                                            <p:fltVal val="0"/>
                                          </p:val>
                                        </p:tav>
                                        <p:tav tm="100000">
                                          <p:val>
                                            <p:strVal val="#ppt_w"/>
                                          </p:val>
                                        </p:tav>
                                      </p:tavLst>
                                    </p:anim>
                                    <p:anim calcmode="lin" valueType="num">
                                      <p:cBhvr>
                                        <p:cTn id="99" dur="500" fill="hold"/>
                                        <p:tgtEl>
                                          <p:spTgt spid="4"/>
                                        </p:tgtEl>
                                        <p:attrNameLst>
                                          <p:attrName>ppt_h</p:attrName>
                                        </p:attrNameLst>
                                      </p:cBhvr>
                                      <p:tavLst>
                                        <p:tav tm="0">
                                          <p:val>
                                            <p:fltVal val="0"/>
                                          </p:val>
                                        </p:tav>
                                        <p:tav tm="100000">
                                          <p:val>
                                            <p:strVal val="#ppt_h"/>
                                          </p:val>
                                        </p:tav>
                                      </p:tavLst>
                                    </p:anim>
                                    <p:animEffect transition="in" filter="fade">
                                      <p:cBhvr>
                                        <p:cTn id="100" dur="500"/>
                                        <p:tgtEl>
                                          <p:spTgt spid="4"/>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53" presetClass="entr" presetSubtype="16" fill="hold" nodeType="clickEffect">
                                  <p:stCondLst>
                                    <p:cond delay="0"/>
                                  </p:stCondLst>
                                  <p:childTnLst>
                                    <p:set>
                                      <p:cBhvr>
                                        <p:cTn id="104" dur="1" fill="hold">
                                          <p:stCondLst>
                                            <p:cond delay="0"/>
                                          </p:stCondLst>
                                        </p:cTn>
                                        <p:tgtEl>
                                          <p:spTgt spid="20"/>
                                        </p:tgtEl>
                                        <p:attrNameLst>
                                          <p:attrName>style.visibility</p:attrName>
                                        </p:attrNameLst>
                                      </p:cBhvr>
                                      <p:to>
                                        <p:strVal val="visible"/>
                                      </p:to>
                                    </p:set>
                                    <p:anim calcmode="lin" valueType="num">
                                      <p:cBhvr>
                                        <p:cTn id="105" dur="500" fill="hold"/>
                                        <p:tgtEl>
                                          <p:spTgt spid="20"/>
                                        </p:tgtEl>
                                        <p:attrNameLst>
                                          <p:attrName>ppt_w</p:attrName>
                                        </p:attrNameLst>
                                      </p:cBhvr>
                                      <p:tavLst>
                                        <p:tav tm="0">
                                          <p:val>
                                            <p:fltVal val="0"/>
                                          </p:val>
                                        </p:tav>
                                        <p:tav tm="100000">
                                          <p:val>
                                            <p:strVal val="#ppt_w"/>
                                          </p:val>
                                        </p:tav>
                                      </p:tavLst>
                                    </p:anim>
                                    <p:anim calcmode="lin" valueType="num">
                                      <p:cBhvr>
                                        <p:cTn id="106" dur="500" fill="hold"/>
                                        <p:tgtEl>
                                          <p:spTgt spid="20"/>
                                        </p:tgtEl>
                                        <p:attrNameLst>
                                          <p:attrName>ppt_h</p:attrName>
                                        </p:attrNameLst>
                                      </p:cBhvr>
                                      <p:tavLst>
                                        <p:tav tm="0">
                                          <p:val>
                                            <p:fltVal val="0"/>
                                          </p:val>
                                        </p:tav>
                                        <p:tav tm="100000">
                                          <p:val>
                                            <p:strVal val="#ppt_h"/>
                                          </p:val>
                                        </p:tav>
                                      </p:tavLst>
                                    </p:anim>
                                    <p:animEffect transition="in" filter="fade">
                                      <p:cBhvr>
                                        <p:cTn id="107" dur="500"/>
                                        <p:tgtEl>
                                          <p:spTgt spid="20"/>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53" presetClass="entr" presetSubtype="16" fill="hold" nodeType="clickEffect">
                                  <p:stCondLst>
                                    <p:cond delay="0"/>
                                  </p:stCondLst>
                                  <p:childTnLst>
                                    <p:set>
                                      <p:cBhvr>
                                        <p:cTn id="111" dur="1" fill="hold">
                                          <p:stCondLst>
                                            <p:cond delay="0"/>
                                          </p:stCondLst>
                                        </p:cTn>
                                        <p:tgtEl>
                                          <p:spTgt spid="25"/>
                                        </p:tgtEl>
                                        <p:attrNameLst>
                                          <p:attrName>style.visibility</p:attrName>
                                        </p:attrNameLst>
                                      </p:cBhvr>
                                      <p:to>
                                        <p:strVal val="visible"/>
                                      </p:to>
                                    </p:set>
                                    <p:anim calcmode="lin" valueType="num">
                                      <p:cBhvr>
                                        <p:cTn id="112" dur="500" fill="hold"/>
                                        <p:tgtEl>
                                          <p:spTgt spid="25"/>
                                        </p:tgtEl>
                                        <p:attrNameLst>
                                          <p:attrName>ppt_w</p:attrName>
                                        </p:attrNameLst>
                                      </p:cBhvr>
                                      <p:tavLst>
                                        <p:tav tm="0">
                                          <p:val>
                                            <p:fltVal val="0"/>
                                          </p:val>
                                        </p:tav>
                                        <p:tav tm="100000">
                                          <p:val>
                                            <p:strVal val="#ppt_w"/>
                                          </p:val>
                                        </p:tav>
                                      </p:tavLst>
                                    </p:anim>
                                    <p:anim calcmode="lin" valueType="num">
                                      <p:cBhvr>
                                        <p:cTn id="113" dur="500" fill="hold"/>
                                        <p:tgtEl>
                                          <p:spTgt spid="25"/>
                                        </p:tgtEl>
                                        <p:attrNameLst>
                                          <p:attrName>ppt_h</p:attrName>
                                        </p:attrNameLst>
                                      </p:cBhvr>
                                      <p:tavLst>
                                        <p:tav tm="0">
                                          <p:val>
                                            <p:fltVal val="0"/>
                                          </p:val>
                                        </p:tav>
                                        <p:tav tm="100000">
                                          <p:val>
                                            <p:strVal val="#ppt_h"/>
                                          </p:val>
                                        </p:tav>
                                      </p:tavLst>
                                    </p:anim>
                                    <p:animEffect transition="in" filter="fade">
                                      <p:cBhvr>
                                        <p:cTn id="114" dur="500"/>
                                        <p:tgtEl>
                                          <p:spTgt spid="25"/>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53" presetClass="entr" presetSubtype="16" fill="hold" nodeType="clickEffect">
                                  <p:stCondLst>
                                    <p:cond delay="0"/>
                                  </p:stCondLst>
                                  <p:childTnLst>
                                    <p:set>
                                      <p:cBhvr>
                                        <p:cTn id="118" dur="1" fill="hold">
                                          <p:stCondLst>
                                            <p:cond delay="0"/>
                                          </p:stCondLst>
                                        </p:cTn>
                                        <p:tgtEl>
                                          <p:spTgt spid="26"/>
                                        </p:tgtEl>
                                        <p:attrNameLst>
                                          <p:attrName>style.visibility</p:attrName>
                                        </p:attrNameLst>
                                      </p:cBhvr>
                                      <p:to>
                                        <p:strVal val="visible"/>
                                      </p:to>
                                    </p:set>
                                    <p:anim calcmode="lin" valueType="num">
                                      <p:cBhvr>
                                        <p:cTn id="119" dur="500" fill="hold"/>
                                        <p:tgtEl>
                                          <p:spTgt spid="26"/>
                                        </p:tgtEl>
                                        <p:attrNameLst>
                                          <p:attrName>ppt_w</p:attrName>
                                        </p:attrNameLst>
                                      </p:cBhvr>
                                      <p:tavLst>
                                        <p:tav tm="0">
                                          <p:val>
                                            <p:fltVal val="0"/>
                                          </p:val>
                                        </p:tav>
                                        <p:tav tm="100000">
                                          <p:val>
                                            <p:strVal val="#ppt_w"/>
                                          </p:val>
                                        </p:tav>
                                      </p:tavLst>
                                    </p:anim>
                                    <p:anim calcmode="lin" valueType="num">
                                      <p:cBhvr>
                                        <p:cTn id="120" dur="500" fill="hold"/>
                                        <p:tgtEl>
                                          <p:spTgt spid="26"/>
                                        </p:tgtEl>
                                        <p:attrNameLst>
                                          <p:attrName>ppt_h</p:attrName>
                                        </p:attrNameLst>
                                      </p:cBhvr>
                                      <p:tavLst>
                                        <p:tav tm="0">
                                          <p:val>
                                            <p:fltVal val="0"/>
                                          </p:val>
                                        </p:tav>
                                        <p:tav tm="100000">
                                          <p:val>
                                            <p:strVal val="#ppt_h"/>
                                          </p:val>
                                        </p:tav>
                                      </p:tavLst>
                                    </p:anim>
                                    <p:animEffect transition="in" filter="fade">
                                      <p:cBhvr>
                                        <p:cTn id="121" dur="500"/>
                                        <p:tgtEl>
                                          <p:spTgt spid="26"/>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53" presetClass="entr" presetSubtype="16" fill="hold" nodeType="clickEffect">
                                  <p:stCondLst>
                                    <p:cond delay="0"/>
                                  </p:stCondLst>
                                  <p:childTnLst>
                                    <p:set>
                                      <p:cBhvr>
                                        <p:cTn id="125" dur="1" fill="hold">
                                          <p:stCondLst>
                                            <p:cond delay="0"/>
                                          </p:stCondLst>
                                        </p:cTn>
                                        <p:tgtEl>
                                          <p:spTgt spid="27"/>
                                        </p:tgtEl>
                                        <p:attrNameLst>
                                          <p:attrName>style.visibility</p:attrName>
                                        </p:attrNameLst>
                                      </p:cBhvr>
                                      <p:to>
                                        <p:strVal val="visible"/>
                                      </p:to>
                                    </p:set>
                                    <p:anim calcmode="lin" valueType="num">
                                      <p:cBhvr>
                                        <p:cTn id="126" dur="500" fill="hold"/>
                                        <p:tgtEl>
                                          <p:spTgt spid="27"/>
                                        </p:tgtEl>
                                        <p:attrNameLst>
                                          <p:attrName>ppt_w</p:attrName>
                                        </p:attrNameLst>
                                      </p:cBhvr>
                                      <p:tavLst>
                                        <p:tav tm="0">
                                          <p:val>
                                            <p:fltVal val="0"/>
                                          </p:val>
                                        </p:tav>
                                        <p:tav tm="100000">
                                          <p:val>
                                            <p:strVal val="#ppt_w"/>
                                          </p:val>
                                        </p:tav>
                                      </p:tavLst>
                                    </p:anim>
                                    <p:anim calcmode="lin" valueType="num">
                                      <p:cBhvr>
                                        <p:cTn id="127" dur="500" fill="hold"/>
                                        <p:tgtEl>
                                          <p:spTgt spid="27"/>
                                        </p:tgtEl>
                                        <p:attrNameLst>
                                          <p:attrName>ppt_h</p:attrName>
                                        </p:attrNameLst>
                                      </p:cBhvr>
                                      <p:tavLst>
                                        <p:tav tm="0">
                                          <p:val>
                                            <p:fltVal val="0"/>
                                          </p:val>
                                        </p:tav>
                                        <p:tav tm="100000">
                                          <p:val>
                                            <p:strVal val="#ppt_h"/>
                                          </p:val>
                                        </p:tav>
                                      </p:tavLst>
                                    </p:anim>
                                    <p:animEffect transition="in" filter="fade">
                                      <p:cBhvr>
                                        <p:cTn id="128" dur="500"/>
                                        <p:tgtEl>
                                          <p:spTgt spid="27"/>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53" presetClass="entr" presetSubtype="16" fill="hold" nodeType="clickEffect">
                                  <p:stCondLst>
                                    <p:cond delay="0"/>
                                  </p:stCondLst>
                                  <p:childTnLst>
                                    <p:set>
                                      <p:cBhvr>
                                        <p:cTn id="132" dur="1" fill="hold">
                                          <p:stCondLst>
                                            <p:cond delay="0"/>
                                          </p:stCondLst>
                                        </p:cTn>
                                        <p:tgtEl>
                                          <p:spTgt spid="28"/>
                                        </p:tgtEl>
                                        <p:attrNameLst>
                                          <p:attrName>style.visibility</p:attrName>
                                        </p:attrNameLst>
                                      </p:cBhvr>
                                      <p:to>
                                        <p:strVal val="visible"/>
                                      </p:to>
                                    </p:set>
                                    <p:anim calcmode="lin" valueType="num">
                                      <p:cBhvr>
                                        <p:cTn id="133" dur="500" fill="hold"/>
                                        <p:tgtEl>
                                          <p:spTgt spid="28"/>
                                        </p:tgtEl>
                                        <p:attrNameLst>
                                          <p:attrName>ppt_w</p:attrName>
                                        </p:attrNameLst>
                                      </p:cBhvr>
                                      <p:tavLst>
                                        <p:tav tm="0">
                                          <p:val>
                                            <p:fltVal val="0"/>
                                          </p:val>
                                        </p:tav>
                                        <p:tav tm="100000">
                                          <p:val>
                                            <p:strVal val="#ppt_w"/>
                                          </p:val>
                                        </p:tav>
                                      </p:tavLst>
                                    </p:anim>
                                    <p:anim calcmode="lin" valueType="num">
                                      <p:cBhvr>
                                        <p:cTn id="134" dur="500" fill="hold"/>
                                        <p:tgtEl>
                                          <p:spTgt spid="28"/>
                                        </p:tgtEl>
                                        <p:attrNameLst>
                                          <p:attrName>ppt_h</p:attrName>
                                        </p:attrNameLst>
                                      </p:cBhvr>
                                      <p:tavLst>
                                        <p:tav tm="0">
                                          <p:val>
                                            <p:fltVal val="0"/>
                                          </p:val>
                                        </p:tav>
                                        <p:tav tm="100000">
                                          <p:val>
                                            <p:strVal val="#ppt_h"/>
                                          </p:val>
                                        </p:tav>
                                      </p:tavLst>
                                    </p:anim>
                                    <p:animEffect transition="in" filter="fade">
                                      <p:cBhvr>
                                        <p:cTn id="135" dur="500"/>
                                        <p:tgtEl>
                                          <p:spTgt spid="28"/>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53" presetClass="entr" presetSubtype="16" fill="hold" nodeType="clickEffect">
                                  <p:stCondLst>
                                    <p:cond delay="0"/>
                                  </p:stCondLst>
                                  <p:childTnLst>
                                    <p:set>
                                      <p:cBhvr>
                                        <p:cTn id="139" dur="1" fill="hold">
                                          <p:stCondLst>
                                            <p:cond delay="0"/>
                                          </p:stCondLst>
                                        </p:cTn>
                                        <p:tgtEl>
                                          <p:spTgt spid="29"/>
                                        </p:tgtEl>
                                        <p:attrNameLst>
                                          <p:attrName>style.visibility</p:attrName>
                                        </p:attrNameLst>
                                      </p:cBhvr>
                                      <p:to>
                                        <p:strVal val="visible"/>
                                      </p:to>
                                    </p:set>
                                    <p:anim calcmode="lin" valueType="num">
                                      <p:cBhvr>
                                        <p:cTn id="140" dur="500" fill="hold"/>
                                        <p:tgtEl>
                                          <p:spTgt spid="29"/>
                                        </p:tgtEl>
                                        <p:attrNameLst>
                                          <p:attrName>ppt_w</p:attrName>
                                        </p:attrNameLst>
                                      </p:cBhvr>
                                      <p:tavLst>
                                        <p:tav tm="0">
                                          <p:val>
                                            <p:fltVal val="0"/>
                                          </p:val>
                                        </p:tav>
                                        <p:tav tm="100000">
                                          <p:val>
                                            <p:strVal val="#ppt_w"/>
                                          </p:val>
                                        </p:tav>
                                      </p:tavLst>
                                    </p:anim>
                                    <p:anim calcmode="lin" valueType="num">
                                      <p:cBhvr>
                                        <p:cTn id="141" dur="500" fill="hold"/>
                                        <p:tgtEl>
                                          <p:spTgt spid="29"/>
                                        </p:tgtEl>
                                        <p:attrNameLst>
                                          <p:attrName>ppt_h</p:attrName>
                                        </p:attrNameLst>
                                      </p:cBhvr>
                                      <p:tavLst>
                                        <p:tav tm="0">
                                          <p:val>
                                            <p:fltVal val="0"/>
                                          </p:val>
                                        </p:tav>
                                        <p:tav tm="100000">
                                          <p:val>
                                            <p:strVal val="#ppt_h"/>
                                          </p:val>
                                        </p:tav>
                                      </p:tavLst>
                                    </p:anim>
                                    <p:animEffect transition="in" filter="fade">
                                      <p:cBhvr>
                                        <p:cTn id="142" dur="500"/>
                                        <p:tgtEl>
                                          <p:spTgt spid="29"/>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53" presetClass="entr" presetSubtype="16" fill="hold" nodeType="clickEffect">
                                  <p:stCondLst>
                                    <p:cond delay="0"/>
                                  </p:stCondLst>
                                  <p:childTnLst>
                                    <p:set>
                                      <p:cBhvr>
                                        <p:cTn id="146" dur="1" fill="hold">
                                          <p:stCondLst>
                                            <p:cond delay="0"/>
                                          </p:stCondLst>
                                        </p:cTn>
                                        <p:tgtEl>
                                          <p:spTgt spid="30"/>
                                        </p:tgtEl>
                                        <p:attrNameLst>
                                          <p:attrName>style.visibility</p:attrName>
                                        </p:attrNameLst>
                                      </p:cBhvr>
                                      <p:to>
                                        <p:strVal val="visible"/>
                                      </p:to>
                                    </p:set>
                                    <p:anim calcmode="lin" valueType="num">
                                      <p:cBhvr>
                                        <p:cTn id="147" dur="500" fill="hold"/>
                                        <p:tgtEl>
                                          <p:spTgt spid="30"/>
                                        </p:tgtEl>
                                        <p:attrNameLst>
                                          <p:attrName>ppt_w</p:attrName>
                                        </p:attrNameLst>
                                      </p:cBhvr>
                                      <p:tavLst>
                                        <p:tav tm="0">
                                          <p:val>
                                            <p:fltVal val="0"/>
                                          </p:val>
                                        </p:tav>
                                        <p:tav tm="100000">
                                          <p:val>
                                            <p:strVal val="#ppt_w"/>
                                          </p:val>
                                        </p:tav>
                                      </p:tavLst>
                                    </p:anim>
                                    <p:anim calcmode="lin" valueType="num">
                                      <p:cBhvr>
                                        <p:cTn id="148" dur="500" fill="hold"/>
                                        <p:tgtEl>
                                          <p:spTgt spid="30"/>
                                        </p:tgtEl>
                                        <p:attrNameLst>
                                          <p:attrName>ppt_h</p:attrName>
                                        </p:attrNameLst>
                                      </p:cBhvr>
                                      <p:tavLst>
                                        <p:tav tm="0">
                                          <p:val>
                                            <p:fltVal val="0"/>
                                          </p:val>
                                        </p:tav>
                                        <p:tav tm="100000">
                                          <p:val>
                                            <p:strVal val="#ppt_h"/>
                                          </p:val>
                                        </p:tav>
                                      </p:tavLst>
                                    </p:anim>
                                    <p:animEffect transition="in" filter="fade">
                                      <p:cBhvr>
                                        <p:cTn id="149" dur="500"/>
                                        <p:tgtEl>
                                          <p:spTgt spid="30"/>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53" presetClass="entr" presetSubtype="16" fill="hold" nodeType="clickEffect">
                                  <p:stCondLst>
                                    <p:cond delay="0"/>
                                  </p:stCondLst>
                                  <p:childTnLst>
                                    <p:set>
                                      <p:cBhvr>
                                        <p:cTn id="153" dur="1" fill="hold">
                                          <p:stCondLst>
                                            <p:cond delay="0"/>
                                          </p:stCondLst>
                                        </p:cTn>
                                        <p:tgtEl>
                                          <p:spTgt spid="31"/>
                                        </p:tgtEl>
                                        <p:attrNameLst>
                                          <p:attrName>style.visibility</p:attrName>
                                        </p:attrNameLst>
                                      </p:cBhvr>
                                      <p:to>
                                        <p:strVal val="visible"/>
                                      </p:to>
                                    </p:set>
                                    <p:anim calcmode="lin" valueType="num">
                                      <p:cBhvr>
                                        <p:cTn id="154" dur="500" fill="hold"/>
                                        <p:tgtEl>
                                          <p:spTgt spid="31"/>
                                        </p:tgtEl>
                                        <p:attrNameLst>
                                          <p:attrName>ppt_w</p:attrName>
                                        </p:attrNameLst>
                                      </p:cBhvr>
                                      <p:tavLst>
                                        <p:tav tm="0">
                                          <p:val>
                                            <p:fltVal val="0"/>
                                          </p:val>
                                        </p:tav>
                                        <p:tav tm="100000">
                                          <p:val>
                                            <p:strVal val="#ppt_w"/>
                                          </p:val>
                                        </p:tav>
                                      </p:tavLst>
                                    </p:anim>
                                    <p:anim calcmode="lin" valueType="num">
                                      <p:cBhvr>
                                        <p:cTn id="155" dur="500" fill="hold"/>
                                        <p:tgtEl>
                                          <p:spTgt spid="31"/>
                                        </p:tgtEl>
                                        <p:attrNameLst>
                                          <p:attrName>ppt_h</p:attrName>
                                        </p:attrNameLst>
                                      </p:cBhvr>
                                      <p:tavLst>
                                        <p:tav tm="0">
                                          <p:val>
                                            <p:fltVal val="0"/>
                                          </p:val>
                                        </p:tav>
                                        <p:tav tm="100000">
                                          <p:val>
                                            <p:strVal val="#ppt_h"/>
                                          </p:val>
                                        </p:tav>
                                      </p:tavLst>
                                    </p:anim>
                                    <p:animEffect transition="in" filter="fade">
                                      <p:cBhvr>
                                        <p:cTn id="156" dur="500"/>
                                        <p:tgtEl>
                                          <p:spTgt spid="31"/>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53" presetClass="entr" presetSubtype="16" fill="hold" nodeType="clickEffect">
                                  <p:stCondLst>
                                    <p:cond delay="0"/>
                                  </p:stCondLst>
                                  <p:childTnLst>
                                    <p:set>
                                      <p:cBhvr>
                                        <p:cTn id="160" dur="1" fill="hold">
                                          <p:stCondLst>
                                            <p:cond delay="0"/>
                                          </p:stCondLst>
                                        </p:cTn>
                                        <p:tgtEl>
                                          <p:spTgt spid="176128"/>
                                        </p:tgtEl>
                                        <p:attrNameLst>
                                          <p:attrName>style.visibility</p:attrName>
                                        </p:attrNameLst>
                                      </p:cBhvr>
                                      <p:to>
                                        <p:strVal val="visible"/>
                                      </p:to>
                                    </p:set>
                                    <p:anim calcmode="lin" valueType="num">
                                      <p:cBhvr>
                                        <p:cTn id="161" dur="500" fill="hold"/>
                                        <p:tgtEl>
                                          <p:spTgt spid="176128"/>
                                        </p:tgtEl>
                                        <p:attrNameLst>
                                          <p:attrName>ppt_w</p:attrName>
                                        </p:attrNameLst>
                                      </p:cBhvr>
                                      <p:tavLst>
                                        <p:tav tm="0">
                                          <p:val>
                                            <p:fltVal val="0"/>
                                          </p:val>
                                        </p:tav>
                                        <p:tav tm="100000">
                                          <p:val>
                                            <p:strVal val="#ppt_w"/>
                                          </p:val>
                                        </p:tav>
                                      </p:tavLst>
                                    </p:anim>
                                    <p:anim calcmode="lin" valueType="num">
                                      <p:cBhvr>
                                        <p:cTn id="162" dur="500" fill="hold"/>
                                        <p:tgtEl>
                                          <p:spTgt spid="176128"/>
                                        </p:tgtEl>
                                        <p:attrNameLst>
                                          <p:attrName>ppt_h</p:attrName>
                                        </p:attrNameLst>
                                      </p:cBhvr>
                                      <p:tavLst>
                                        <p:tav tm="0">
                                          <p:val>
                                            <p:fltVal val="0"/>
                                          </p:val>
                                        </p:tav>
                                        <p:tav tm="100000">
                                          <p:val>
                                            <p:strVal val="#ppt_h"/>
                                          </p:val>
                                        </p:tav>
                                      </p:tavLst>
                                    </p:anim>
                                    <p:animEffect transition="in" filter="fade">
                                      <p:cBhvr>
                                        <p:cTn id="163" dur="500"/>
                                        <p:tgtEl>
                                          <p:spTgt spid="176128"/>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53" presetClass="entr" presetSubtype="16" fill="hold" nodeType="clickEffect">
                                  <p:stCondLst>
                                    <p:cond delay="0"/>
                                  </p:stCondLst>
                                  <p:childTnLst>
                                    <p:set>
                                      <p:cBhvr>
                                        <p:cTn id="167" dur="1" fill="hold">
                                          <p:stCondLst>
                                            <p:cond delay="0"/>
                                          </p:stCondLst>
                                        </p:cTn>
                                        <p:tgtEl>
                                          <p:spTgt spid="176129"/>
                                        </p:tgtEl>
                                        <p:attrNameLst>
                                          <p:attrName>style.visibility</p:attrName>
                                        </p:attrNameLst>
                                      </p:cBhvr>
                                      <p:to>
                                        <p:strVal val="visible"/>
                                      </p:to>
                                    </p:set>
                                    <p:anim calcmode="lin" valueType="num">
                                      <p:cBhvr>
                                        <p:cTn id="168" dur="500" fill="hold"/>
                                        <p:tgtEl>
                                          <p:spTgt spid="176129"/>
                                        </p:tgtEl>
                                        <p:attrNameLst>
                                          <p:attrName>ppt_w</p:attrName>
                                        </p:attrNameLst>
                                      </p:cBhvr>
                                      <p:tavLst>
                                        <p:tav tm="0">
                                          <p:val>
                                            <p:fltVal val="0"/>
                                          </p:val>
                                        </p:tav>
                                        <p:tav tm="100000">
                                          <p:val>
                                            <p:strVal val="#ppt_w"/>
                                          </p:val>
                                        </p:tav>
                                      </p:tavLst>
                                    </p:anim>
                                    <p:anim calcmode="lin" valueType="num">
                                      <p:cBhvr>
                                        <p:cTn id="169" dur="500" fill="hold"/>
                                        <p:tgtEl>
                                          <p:spTgt spid="176129"/>
                                        </p:tgtEl>
                                        <p:attrNameLst>
                                          <p:attrName>ppt_h</p:attrName>
                                        </p:attrNameLst>
                                      </p:cBhvr>
                                      <p:tavLst>
                                        <p:tav tm="0">
                                          <p:val>
                                            <p:fltVal val="0"/>
                                          </p:val>
                                        </p:tav>
                                        <p:tav tm="100000">
                                          <p:val>
                                            <p:strVal val="#ppt_h"/>
                                          </p:val>
                                        </p:tav>
                                      </p:tavLst>
                                    </p:anim>
                                    <p:animEffect transition="in" filter="fade">
                                      <p:cBhvr>
                                        <p:cTn id="170" dur="500"/>
                                        <p:tgtEl>
                                          <p:spTgt spid="176129"/>
                                        </p:tgtEl>
                                      </p:cBhvr>
                                    </p:animEffec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53" presetClass="entr" presetSubtype="16" fill="hold" nodeType="clickEffect">
                                  <p:stCondLst>
                                    <p:cond delay="0"/>
                                  </p:stCondLst>
                                  <p:childTnLst>
                                    <p:set>
                                      <p:cBhvr>
                                        <p:cTn id="174" dur="1" fill="hold">
                                          <p:stCondLst>
                                            <p:cond delay="0"/>
                                          </p:stCondLst>
                                        </p:cTn>
                                        <p:tgtEl>
                                          <p:spTgt spid="50"/>
                                        </p:tgtEl>
                                        <p:attrNameLst>
                                          <p:attrName>style.visibility</p:attrName>
                                        </p:attrNameLst>
                                      </p:cBhvr>
                                      <p:to>
                                        <p:strVal val="visible"/>
                                      </p:to>
                                    </p:set>
                                    <p:anim calcmode="lin" valueType="num">
                                      <p:cBhvr>
                                        <p:cTn id="175" dur="500" fill="hold"/>
                                        <p:tgtEl>
                                          <p:spTgt spid="50"/>
                                        </p:tgtEl>
                                        <p:attrNameLst>
                                          <p:attrName>ppt_w</p:attrName>
                                        </p:attrNameLst>
                                      </p:cBhvr>
                                      <p:tavLst>
                                        <p:tav tm="0">
                                          <p:val>
                                            <p:fltVal val="0"/>
                                          </p:val>
                                        </p:tav>
                                        <p:tav tm="100000">
                                          <p:val>
                                            <p:strVal val="#ppt_w"/>
                                          </p:val>
                                        </p:tav>
                                      </p:tavLst>
                                    </p:anim>
                                    <p:anim calcmode="lin" valueType="num">
                                      <p:cBhvr>
                                        <p:cTn id="176" dur="500" fill="hold"/>
                                        <p:tgtEl>
                                          <p:spTgt spid="50"/>
                                        </p:tgtEl>
                                        <p:attrNameLst>
                                          <p:attrName>ppt_h</p:attrName>
                                        </p:attrNameLst>
                                      </p:cBhvr>
                                      <p:tavLst>
                                        <p:tav tm="0">
                                          <p:val>
                                            <p:fltVal val="0"/>
                                          </p:val>
                                        </p:tav>
                                        <p:tav tm="100000">
                                          <p:val>
                                            <p:strVal val="#ppt_h"/>
                                          </p:val>
                                        </p:tav>
                                      </p:tavLst>
                                    </p:anim>
                                    <p:animEffect transition="in" filter="fade">
                                      <p:cBhvr>
                                        <p:cTn id="177" dur="500"/>
                                        <p:tgtEl>
                                          <p:spTgt spid="50"/>
                                        </p:tgtEl>
                                      </p:cBhvr>
                                    </p:animEffec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53" presetClass="entr" presetSubtype="16" fill="hold" nodeType="clickEffect">
                                  <p:stCondLst>
                                    <p:cond delay="0"/>
                                  </p:stCondLst>
                                  <p:childTnLst>
                                    <p:set>
                                      <p:cBhvr>
                                        <p:cTn id="181" dur="1" fill="hold">
                                          <p:stCondLst>
                                            <p:cond delay="0"/>
                                          </p:stCondLst>
                                        </p:cTn>
                                        <p:tgtEl>
                                          <p:spTgt spid="51"/>
                                        </p:tgtEl>
                                        <p:attrNameLst>
                                          <p:attrName>style.visibility</p:attrName>
                                        </p:attrNameLst>
                                      </p:cBhvr>
                                      <p:to>
                                        <p:strVal val="visible"/>
                                      </p:to>
                                    </p:set>
                                    <p:anim calcmode="lin" valueType="num">
                                      <p:cBhvr>
                                        <p:cTn id="182" dur="500" fill="hold"/>
                                        <p:tgtEl>
                                          <p:spTgt spid="51"/>
                                        </p:tgtEl>
                                        <p:attrNameLst>
                                          <p:attrName>ppt_w</p:attrName>
                                        </p:attrNameLst>
                                      </p:cBhvr>
                                      <p:tavLst>
                                        <p:tav tm="0">
                                          <p:val>
                                            <p:fltVal val="0"/>
                                          </p:val>
                                        </p:tav>
                                        <p:tav tm="100000">
                                          <p:val>
                                            <p:strVal val="#ppt_w"/>
                                          </p:val>
                                        </p:tav>
                                      </p:tavLst>
                                    </p:anim>
                                    <p:anim calcmode="lin" valueType="num">
                                      <p:cBhvr>
                                        <p:cTn id="183" dur="500" fill="hold"/>
                                        <p:tgtEl>
                                          <p:spTgt spid="51"/>
                                        </p:tgtEl>
                                        <p:attrNameLst>
                                          <p:attrName>ppt_h</p:attrName>
                                        </p:attrNameLst>
                                      </p:cBhvr>
                                      <p:tavLst>
                                        <p:tav tm="0">
                                          <p:val>
                                            <p:fltVal val="0"/>
                                          </p:val>
                                        </p:tav>
                                        <p:tav tm="100000">
                                          <p:val>
                                            <p:strVal val="#ppt_h"/>
                                          </p:val>
                                        </p:tav>
                                      </p:tavLst>
                                    </p:anim>
                                    <p:animEffect transition="in" filter="fade">
                                      <p:cBhvr>
                                        <p:cTn id="184" dur="500"/>
                                        <p:tgtEl>
                                          <p:spTgt spid="51"/>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53" presetClass="entr" presetSubtype="16" fill="hold" nodeType="clickEffect">
                                  <p:stCondLst>
                                    <p:cond delay="0"/>
                                  </p:stCondLst>
                                  <p:childTnLst>
                                    <p:set>
                                      <p:cBhvr>
                                        <p:cTn id="188" dur="1" fill="hold">
                                          <p:stCondLst>
                                            <p:cond delay="0"/>
                                          </p:stCondLst>
                                        </p:cTn>
                                        <p:tgtEl>
                                          <p:spTgt spid="52"/>
                                        </p:tgtEl>
                                        <p:attrNameLst>
                                          <p:attrName>style.visibility</p:attrName>
                                        </p:attrNameLst>
                                      </p:cBhvr>
                                      <p:to>
                                        <p:strVal val="visible"/>
                                      </p:to>
                                    </p:set>
                                    <p:anim calcmode="lin" valueType="num">
                                      <p:cBhvr>
                                        <p:cTn id="189" dur="500" fill="hold"/>
                                        <p:tgtEl>
                                          <p:spTgt spid="52"/>
                                        </p:tgtEl>
                                        <p:attrNameLst>
                                          <p:attrName>ppt_w</p:attrName>
                                        </p:attrNameLst>
                                      </p:cBhvr>
                                      <p:tavLst>
                                        <p:tav tm="0">
                                          <p:val>
                                            <p:fltVal val="0"/>
                                          </p:val>
                                        </p:tav>
                                        <p:tav tm="100000">
                                          <p:val>
                                            <p:strVal val="#ppt_w"/>
                                          </p:val>
                                        </p:tav>
                                      </p:tavLst>
                                    </p:anim>
                                    <p:anim calcmode="lin" valueType="num">
                                      <p:cBhvr>
                                        <p:cTn id="190" dur="500" fill="hold"/>
                                        <p:tgtEl>
                                          <p:spTgt spid="52"/>
                                        </p:tgtEl>
                                        <p:attrNameLst>
                                          <p:attrName>ppt_h</p:attrName>
                                        </p:attrNameLst>
                                      </p:cBhvr>
                                      <p:tavLst>
                                        <p:tav tm="0">
                                          <p:val>
                                            <p:fltVal val="0"/>
                                          </p:val>
                                        </p:tav>
                                        <p:tav tm="100000">
                                          <p:val>
                                            <p:strVal val="#ppt_h"/>
                                          </p:val>
                                        </p:tav>
                                      </p:tavLst>
                                    </p:anim>
                                    <p:animEffect transition="in" filter="fade">
                                      <p:cBhvr>
                                        <p:cTn id="191" dur="500"/>
                                        <p:tgtEl>
                                          <p:spTgt spid="52"/>
                                        </p:tgtEl>
                                      </p:cBhvr>
                                    </p:animEffect>
                                  </p:childTnLst>
                                </p:cTn>
                              </p:par>
                            </p:childTnLst>
                          </p:cTn>
                        </p:par>
                      </p:childTnLst>
                    </p:cTn>
                  </p:par>
                  <p:par>
                    <p:cTn id="192" fill="hold" nodeType="clickPar">
                      <p:stCondLst>
                        <p:cond delay="indefinite"/>
                      </p:stCondLst>
                      <p:childTnLst>
                        <p:par>
                          <p:cTn id="193" fill="hold" nodeType="withGroup">
                            <p:stCondLst>
                              <p:cond delay="0"/>
                            </p:stCondLst>
                            <p:childTnLst>
                              <p:par>
                                <p:cTn id="194" presetID="53" presetClass="entr" presetSubtype="16" fill="hold" nodeType="clickEffect">
                                  <p:stCondLst>
                                    <p:cond delay="0"/>
                                  </p:stCondLst>
                                  <p:childTnLst>
                                    <p:set>
                                      <p:cBhvr>
                                        <p:cTn id="195" dur="1" fill="hold">
                                          <p:stCondLst>
                                            <p:cond delay="0"/>
                                          </p:stCondLst>
                                        </p:cTn>
                                        <p:tgtEl>
                                          <p:spTgt spid="53"/>
                                        </p:tgtEl>
                                        <p:attrNameLst>
                                          <p:attrName>style.visibility</p:attrName>
                                        </p:attrNameLst>
                                      </p:cBhvr>
                                      <p:to>
                                        <p:strVal val="visible"/>
                                      </p:to>
                                    </p:set>
                                    <p:anim calcmode="lin" valueType="num">
                                      <p:cBhvr>
                                        <p:cTn id="196" dur="500" fill="hold"/>
                                        <p:tgtEl>
                                          <p:spTgt spid="53"/>
                                        </p:tgtEl>
                                        <p:attrNameLst>
                                          <p:attrName>ppt_w</p:attrName>
                                        </p:attrNameLst>
                                      </p:cBhvr>
                                      <p:tavLst>
                                        <p:tav tm="0">
                                          <p:val>
                                            <p:fltVal val="0"/>
                                          </p:val>
                                        </p:tav>
                                        <p:tav tm="100000">
                                          <p:val>
                                            <p:strVal val="#ppt_w"/>
                                          </p:val>
                                        </p:tav>
                                      </p:tavLst>
                                    </p:anim>
                                    <p:anim calcmode="lin" valueType="num">
                                      <p:cBhvr>
                                        <p:cTn id="197" dur="500" fill="hold"/>
                                        <p:tgtEl>
                                          <p:spTgt spid="53"/>
                                        </p:tgtEl>
                                        <p:attrNameLst>
                                          <p:attrName>ppt_h</p:attrName>
                                        </p:attrNameLst>
                                      </p:cBhvr>
                                      <p:tavLst>
                                        <p:tav tm="0">
                                          <p:val>
                                            <p:fltVal val="0"/>
                                          </p:val>
                                        </p:tav>
                                        <p:tav tm="100000">
                                          <p:val>
                                            <p:strVal val="#ppt_h"/>
                                          </p:val>
                                        </p:tav>
                                      </p:tavLst>
                                    </p:anim>
                                    <p:animEffect transition="in" filter="fade">
                                      <p:cBhvr>
                                        <p:cTn id="198" dur="500"/>
                                        <p:tgtEl>
                                          <p:spTgt spid="53"/>
                                        </p:tgtEl>
                                      </p:cBhvr>
                                    </p:animEffec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53" presetClass="entr" presetSubtype="16" fill="hold" nodeType="clickEffect">
                                  <p:stCondLst>
                                    <p:cond delay="0"/>
                                  </p:stCondLst>
                                  <p:childTnLst>
                                    <p:set>
                                      <p:cBhvr>
                                        <p:cTn id="202" dur="1" fill="hold">
                                          <p:stCondLst>
                                            <p:cond delay="0"/>
                                          </p:stCondLst>
                                        </p:cTn>
                                        <p:tgtEl>
                                          <p:spTgt spid="54"/>
                                        </p:tgtEl>
                                        <p:attrNameLst>
                                          <p:attrName>style.visibility</p:attrName>
                                        </p:attrNameLst>
                                      </p:cBhvr>
                                      <p:to>
                                        <p:strVal val="visible"/>
                                      </p:to>
                                    </p:set>
                                    <p:anim calcmode="lin" valueType="num">
                                      <p:cBhvr>
                                        <p:cTn id="203" dur="500" fill="hold"/>
                                        <p:tgtEl>
                                          <p:spTgt spid="54"/>
                                        </p:tgtEl>
                                        <p:attrNameLst>
                                          <p:attrName>ppt_w</p:attrName>
                                        </p:attrNameLst>
                                      </p:cBhvr>
                                      <p:tavLst>
                                        <p:tav tm="0">
                                          <p:val>
                                            <p:fltVal val="0"/>
                                          </p:val>
                                        </p:tav>
                                        <p:tav tm="100000">
                                          <p:val>
                                            <p:strVal val="#ppt_w"/>
                                          </p:val>
                                        </p:tav>
                                      </p:tavLst>
                                    </p:anim>
                                    <p:anim calcmode="lin" valueType="num">
                                      <p:cBhvr>
                                        <p:cTn id="204" dur="500" fill="hold"/>
                                        <p:tgtEl>
                                          <p:spTgt spid="54"/>
                                        </p:tgtEl>
                                        <p:attrNameLst>
                                          <p:attrName>ppt_h</p:attrName>
                                        </p:attrNameLst>
                                      </p:cBhvr>
                                      <p:tavLst>
                                        <p:tav tm="0">
                                          <p:val>
                                            <p:fltVal val="0"/>
                                          </p:val>
                                        </p:tav>
                                        <p:tav tm="100000">
                                          <p:val>
                                            <p:strVal val="#ppt_h"/>
                                          </p:val>
                                        </p:tav>
                                      </p:tavLst>
                                    </p:anim>
                                    <p:animEffect transition="in" filter="fade">
                                      <p:cBhvr>
                                        <p:cTn id="205" dur="500"/>
                                        <p:tgtEl>
                                          <p:spTgt spid="54"/>
                                        </p:tgtEl>
                                      </p:cBhvr>
                                    </p:animEffect>
                                  </p:childTnLst>
                                </p:cTn>
                              </p:par>
                            </p:childTnLst>
                          </p:cTn>
                        </p:par>
                      </p:childTnLst>
                    </p:cTn>
                  </p:par>
                  <p:par>
                    <p:cTn id="206" fill="hold" nodeType="clickPar">
                      <p:stCondLst>
                        <p:cond delay="indefinite"/>
                      </p:stCondLst>
                      <p:childTnLst>
                        <p:par>
                          <p:cTn id="207" fill="hold" nodeType="withGroup">
                            <p:stCondLst>
                              <p:cond delay="0"/>
                            </p:stCondLst>
                            <p:childTnLst>
                              <p:par>
                                <p:cTn id="208" presetID="53" presetClass="entr" presetSubtype="16" fill="hold" nodeType="clickEffect">
                                  <p:stCondLst>
                                    <p:cond delay="0"/>
                                  </p:stCondLst>
                                  <p:childTnLst>
                                    <p:set>
                                      <p:cBhvr>
                                        <p:cTn id="209" dur="1" fill="hold">
                                          <p:stCondLst>
                                            <p:cond delay="0"/>
                                          </p:stCondLst>
                                        </p:cTn>
                                        <p:tgtEl>
                                          <p:spTgt spid="55"/>
                                        </p:tgtEl>
                                        <p:attrNameLst>
                                          <p:attrName>style.visibility</p:attrName>
                                        </p:attrNameLst>
                                      </p:cBhvr>
                                      <p:to>
                                        <p:strVal val="visible"/>
                                      </p:to>
                                    </p:set>
                                    <p:anim calcmode="lin" valueType="num">
                                      <p:cBhvr>
                                        <p:cTn id="210" dur="500" fill="hold"/>
                                        <p:tgtEl>
                                          <p:spTgt spid="55"/>
                                        </p:tgtEl>
                                        <p:attrNameLst>
                                          <p:attrName>ppt_w</p:attrName>
                                        </p:attrNameLst>
                                      </p:cBhvr>
                                      <p:tavLst>
                                        <p:tav tm="0">
                                          <p:val>
                                            <p:fltVal val="0"/>
                                          </p:val>
                                        </p:tav>
                                        <p:tav tm="100000">
                                          <p:val>
                                            <p:strVal val="#ppt_w"/>
                                          </p:val>
                                        </p:tav>
                                      </p:tavLst>
                                    </p:anim>
                                    <p:anim calcmode="lin" valueType="num">
                                      <p:cBhvr>
                                        <p:cTn id="211" dur="500" fill="hold"/>
                                        <p:tgtEl>
                                          <p:spTgt spid="55"/>
                                        </p:tgtEl>
                                        <p:attrNameLst>
                                          <p:attrName>ppt_h</p:attrName>
                                        </p:attrNameLst>
                                      </p:cBhvr>
                                      <p:tavLst>
                                        <p:tav tm="0">
                                          <p:val>
                                            <p:fltVal val="0"/>
                                          </p:val>
                                        </p:tav>
                                        <p:tav tm="100000">
                                          <p:val>
                                            <p:strVal val="#ppt_h"/>
                                          </p:val>
                                        </p:tav>
                                      </p:tavLst>
                                    </p:anim>
                                    <p:animEffect transition="in" filter="fade">
                                      <p:cBhvr>
                                        <p:cTn id="212" dur="500"/>
                                        <p:tgtEl>
                                          <p:spTgt spid="55"/>
                                        </p:tgtEl>
                                      </p:cBhvr>
                                    </p:animEffect>
                                  </p:childTnLst>
                                </p:cTn>
                              </p:par>
                            </p:childTnLst>
                          </p:cTn>
                        </p:par>
                      </p:childTnLst>
                    </p:cTn>
                  </p:par>
                  <p:par>
                    <p:cTn id="213" fill="hold" nodeType="clickPar">
                      <p:stCondLst>
                        <p:cond delay="indefinite"/>
                      </p:stCondLst>
                      <p:childTnLst>
                        <p:par>
                          <p:cTn id="214" fill="hold" nodeType="withGroup">
                            <p:stCondLst>
                              <p:cond delay="0"/>
                            </p:stCondLst>
                            <p:childTnLst>
                              <p:par>
                                <p:cTn id="215" presetID="53" presetClass="entr" presetSubtype="16" fill="hold" nodeType="clickEffect">
                                  <p:stCondLst>
                                    <p:cond delay="0"/>
                                  </p:stCondLst>
                                  <p:childTnLst>
                                    <p:set>
                                      <p:cBhvr>
                                        <p:cTn id="216" dur="1" fill="hold">
                                          <p:stCondLst>
                                            <p:cond delay="0"/>
                                          </p:stCondLst>
                                        </p:cTn>
                                        <p:tgtEl>
                                          <p:spTgt spid="56"/>
                                        </p:tgtEl>
                                        <p:attrNameLst>
                                          <p:attrName>style.visibility</p:attrName>
                                        </p:attrNameLst>
                                      </p:cBhvr>
                                      <p:to>
                                        <p:strVal val="visible"/>
                                      </p:to>
                                    </p:set>
                                    <p:anim calcmode="lin" valueType="num">
                                      <p:cBhvr>
                                        <p:cTn id="217" dur="500" fill="hold"/>
                                        <p:tgtEl>
                                          <p:spTgt spid="56"/>
                                        </p:tgtEl>
                                        <p:attrNameLst>
                                          <p:attrName>ppt_w</p:attrName>
                                        </p:attrNameLst>
                                      </p:cBhvr>
                                      <p:tavLst>
                                        <p:tav tm="0">
                                          <p:val>
                                            <p:fltVal val="0"/>
                                          </p:val>
                                        </p:tav>
                                        <p:tav tm="100000">
                                          <p:val>
                                            <p:strVal val="#ppt_w"/>
                                          </p:val>
                                        </p:tav>
                                      </p:tavLst>
                                    </p:anim>
                                    <p:anim calcmode="lin" valueType="num">
                                      <p:cBhvr>
                                        <p:cTn id="218" dur="500" fill="hold"/>
                                        <p:tgtEl>
                                          <p:spTgt spid="56"/>
                                        </p:tgtEl>
                                        <p:attrNameLst>
                                          <p:attrName>ppt_h</p:attrName>
                                        </p:attrNameLst>
                                      </p:cBhvr>
                                      <p:tavLst>
                                        <p:tav tm="0">
                                          <p:val>
                                            <p:fltVal val="0"/>
                                          </p:val>
                                        </p:tav>
                                        <p:tav tm="100000">
                                          <p:val>
                                            <p:strVal val="#ppt_h"/>
                                          </p:val>
                                        </p:tav>
                                      </p:tavLst>
                                    </p:anim>
                                    <p:animEffect transition="in" filter="fade">
                                      <p:cBhvr>
                                        <p:cTn id="219" dur="500"/>
                                        <p:tgtEl>
                                          <p:spTgt spid="56"/>
                                        </p:tgtEl>
                                      </p:cBhvr>
                                    </p:animEffect>
                                  </p:childTnLst>
                                </p:cTn>
                              </p:par>
                            </p:childTnLst>
                          </p:cTn>
                        </p:par>
                      </p:childTnLst>
                    </p:cTn>
                  </p:par>
                  <p:par>
                    <p:cTn id="220" fill="hold" nodeType="clickPar">
                      <p:stCondLst>
                        <p:cond delay="indefinite"/>
                      </p:stCondLst>
                      <p:childTnLst>
                        <p:par>
                          <p:cTn id="221" fill="hold" nodeType="withGroup">
                            <p:stCondLst>
                              <p:cond delay="0"/>
                            </p:stCondLst>
                            <p:childTnLst>
                              <p:par>
                                <p:cTn id="222" presetID="53" presetClass="entr" presetSubtype="16" fill="hold" nodeType="clickEffect">
                                  <p:stCondLst>
                                    <p:cond delay="0"/>
                                  </p:stCondLst>
                                  <p:childTnLst>
                                    <p:set>
                                      <p:cBhvr>
                                        <p:cTn id="223" dur="1" fill="hold">
                                          <p:stCondLst>
                                            <p:cond delay="0"/>
                                          </p:stCondLst>
                                        </p:cTn>
                                        <p:tgtEl>
                                          <p:spTgt spid="57"/>
                                        </p:tgtEl>
                                        <p:attrNameLst>
                                          <p:attrName>style.visibility</p:attrName>
                                        </p:attrNameLst>
                                      </p:cBhvr>
                                      <p:to>
                                        <p:strVal val="visible"/>
                                      </p:to>
                                    </p:set>
                                    <p:anim calcmode="lin" valueType="num">
                                      <p:cBhvr>
                                        <p:cTn id="224" dur="500" fill="hold"/>
                                        <p:tgtEl>
                                          <p:spTgt spid="57"/>
                                        </p:tgtEl>
                                        <p:attrNameLst>
                                          <p:attrName>ppt_w</p:attrName>
                                        </p:attrNameLst>
                                      </p:cBhvr>
                                      <p:tavLst>
                                        <p:tav tm="0">
                                          <p:val>
                                            <p:fltVal val="0"/>
                                          </p:val>
                                        </p:tav>
                                        <p:tav tm="100000">
                                          <p:val>
                                            <p:strVal val="#ppt_w"/>
                                          </p:val>
                                        </p:tav>
                                      </p:tavLst>
                                    </p:anim>
                                    <p:anim calcmode="lin" valueType="num">
                                      <p:cBhvr>
                                        <p:cTn id="225" dur="500" fill="hold"/>
                                        <p:tgtEl>
                                          <p:spTgt spid="57"/>
                                        </p:tgtEl>
                                        <p:attrNameLst>
                                          <p:attrName>ppt_h</p:attrName>
                                        </p:attrNameLst>
                                      </p:cBhvr>
                                      <p:tavLst>
                                        <p:tav tm="0">
                                          <p:val>
                                            <p:fltVal val="0"/>
                                          </p:val>
                                        </p:tav>
                                        <p:tav tm="100000">
                                          <p:val>
                                            <p:strVal val="#ppt_h"/>
                                          </p:val>
                                        </p:tav>
                                      </p:tavLst>
                                    </p:anim>
                                    <p:animEffect transition="in" filter="fade">
                                      <p:cBhvr>
                                        <p:cTn id="226" dur="500"/>
                                        <p:tgtEl>
                                          <p:spTgt spid="57"/>
                                        </p:tgtEl>
                                      </p:cBhvr>
                                    </p:animEffect>
                                  </p:childTnLst>
                                </p:cTn>
                              </p:par>
                            </p:childTnLst>
                          </p:cTn>
                        </p:par>
                      </p:childTnLst>
                    </p:cTn>
                  </p:par>
                  <p:par>
                    <p:cTn id="227" fill="hold" nodeType="clickPar">
                      <p:stCondLst>
                        <p:cond delay="indefinite"/>
                      </p:stCondLst>
                      <p:childTnLst>
                        <p:par>
                          <p:cTn id="228" fill="hold" nodeType="withGroup">
                            <p:stCondLst>
                              <p:cond delay="0"/>
                            </p:stCondLst>
                            <p:childTnLst>
                              <p:par>
                                <p:cTn id="229" presetID="53" presetClass="entr" presetSubtype="16" fill="hold" nodeType="clickEffect">
                                  <p:stCondLst>
                                    <p:cond delay="0"/>
                                  </p:stCondLst>
                                  <p:childTnLst>
                                    <p:set>
                                      <p:cBhvr>
                                        <p:cTn id="230" dur="1" fill="hold">
                                          <p:stCondLst>
                                            <p:cond delay="0"/>
                                          </p:stCondLst>
                                        </p:cTn>
                                        <p:tgtEl>
                                          <p:spTgt spid="58"/>
                                        </p:tgtEl>
                                        <p:attrNameLst>
                                          <p:attrName>style.visibility</p:attrName>
                                        </p:attrNameLst>
                                      </p:cBhvr>
                                      <p:to>
                                        <p:strVal val="visible"/>
                                      </p:to>
                                    </p:set>
                                    <p:anim calcmode="lin" valueType="num">
                                      <p:cBhvr>
                                        <p:cTn id="231" dur="500" fill="hold"/>
                                        <p:tgtEl>
                                          <p:spTgt spid="58"/>
                                        </p:tgtEl>
                                        <p:attrNameLst>
                                          <p:attrName>ppt_w</p:attrName>
                                        </p:attrNameLst>
                                      </p:cBhvr>
                                      <p:tavLst>
                                        <p:tav tm="0">
                                          <p:val>
                                            <p:fltVal val="0"/>
                                          </p:val>
                                        </p:tav>
                                        <p:tav tm="100000">
                                          <p:val>
                                            <p:strVal val="#ppt_w"/>
                                          </p:val>
                                        </p:tav>
                                      </p:tavLst>
                                    </p:anim>
                                    <p:anim calcmode="lin" valueType="num">
                                      <p:cBhvr>
                                        <p:cTn id="232" dur="500" fill="hold"/>
                                        <p:tgtEl>
                                          <p:spTgt spid="58"/>
                                        </p:tgtEl>
                                        <p:attrNameLst>
                                          <p:attrName>ppt_h</p:attrName>
                                        </p:attrNameLst>
                                      </p:cBhvr>
                                      <p:tavLst>
                                        <p:tav tm="0">
                                          <p:val>
                                            <p:fltVal val="0"/>
                                          </p:val>
                                        </p:tav>
                                        <p:tav tm="100000">
                                          <p:val>
                                            <p:strVal val="#ppt_h"/>
                                          </p:val>
                                        </p:tav>
                                      </p:tavLst>
                                    </p:anim>
                                    <p:animEffect transition="in" filter="fade">
                                      <p:cBhvr>
                                        <p:cTn id="233" dur="500"/>
                                        <p:tgtEl>
                                          <p:spTgt spid="58"/>
                                        </p:tgtEl>
                                      </p:cBhvr>
                                    </p:animEffect>
                                  </p:childTnLst>
                                </p:cTn>
                              </p:par>
                            </p:childTnLst>
                          </p:cTn>
                        </p:par>
                      </p:childTnLst>
                    </p:cTn>
                  </p:par>
                  <p:par>
                    <p:cTn id="234" fill="hold" nodeType="clickPar">
                      <p:stCondLst>
                        <p:cond delay="indefinite"/>
                      </p:stCondLst>
                      <p:childTnLst>
                        <p:par>
                          <p:cTn id="235" fill="hold" nodeType="withGroup">
                            <p:stCondLst>
                              <p:cond delay="0"/>
                            </p:stCondLst>
                            <p:childTnLst>
                              <p:par>
                                <p:cTn id="236" presetID="53" presetClass="entr" presetSubtype="16" fill="hold" nodeType="clickEffect">
                                  <p:stCondLst>
                                    <p:cond delay="0"/>
                                  </p:stCondLst>
                                  <p:childTnLst>
                                    <p:set>
                                      <p:cBhvr>
                                        <p:cTn id="237" dur="1" fill="hold">
                                          <p:stCondLst>
                                            <p:cond delay="0"/>
                                          </p:stCondLst>
                                        </p:cTn>
                                        <p:tgtEl>
                                          <p:spTgt spid="59"/>
                                        </p:tgtEl>
                                        <p:attrNameLst>
                                          <p:attrName>style.visibility</p:attrName>
                                        </p:attrNameLst>
                                      </p:cBhvr>
                                      <p:to>
                                        <p:strVal val="visible"/>
                                      </p:to>
                                    </p:set>
                                    <p:anim calcmode="lin" valueType="num">
                                      <p:cBhvr>
                                        <p:cTn id="238" dur="500" fill="hold"/>
                                        <p:tgtEl>
                                          <p:spTgt spid="59"/>
                                        </p:tgtEl>
                                        <p:attrNameLst>
                                          <p:attrName>ppt_w</p:attrName>
                                        </p:attrNameLst>
                                      </p:cBhvr>
                                      <p:tavLst>
                                        <p:tav tm="0">
                                          <p:val>
                                            <p:fltVal val="0"/>
                                          </p:val>
                                        </p:tav>
                                        <p:tav tm="100000">
                                          <p:val>
                                            <p:strVal val="#ppt_w"/>
                                          </p:val>
                                        </p:tav>
                                      </p:tavLst>
                                    </p:anim>
                                    <p:anim calcmode="lin" valueType="num">
                                      <p:cBhvr>
                                        <p:cTn id="239" dur="500" fill="hold"/>
                                        <p:tgtEl>
                                          <p:spTgt spid="59"/>
                                        </p:tgtEl>
                                        <p:attrNameLst>
                                          <p:attrName>ppt_h</p:attrName>
                                        </p:attrNameLst>
                                      </p:cBhvr>
                                      <p:tavLst>
                                        <p:tav tm="0">
                                          <p:val>
                                            <p:fltVal val="0"/>
                                          </p:val>
                                        </p:tav>
                                        <p:tav tm="100000">
                                          <p:val>
                                            <p:strVal val="#ppt_h"/>
                                          </p:val>
                                        </p:tav>
                                      </p:tavLst>
                                    </p:anim>
                                    <p:animEffect transition="in" filter="fade">
                                      <p:cBhvr>
                                        <p:cTn id="240" dur="500"/>
                                        <p:tgtEl>
                                          <p:spTgt spid="59"/>
                                        </p:tgtEl>
                                      </p:cBhvr>
                                    </p:animEffect>
                                  </p:childTnLst>
                                </p:cTn>
                              </p:par>
                            </p:childTnLst>
                          </p:cTn>
                        </p:par>
                      </p:childTnLst>
                    </p:cTn>
                  </p:par>
                  <p:par>
                    <p:cTn id="241" fill="hold" nodeType="clickPar">
                      <p:stCondLst>
                        <p:cond delay="indefinite"/>
                      </p:stCondLst>
                      <p:childTnLst>
                        <p:par>
                          <p:cTn id="242" fill="hold" nodeType="withGroup">
                            <p:stCondLst>
                              <p:cond delay="0"/>
                            </p:stCondLst>
                            <p:childTnLst>
                              <p:par>
                                <p:cTn id="243" presetID="53" presetClass="entr" presetSubtype="16" fill="hold" nodeType="clickEffect">
                                  <p:stCondLst>
                                    <p:cond delay="0"/>
                                  </p:stCondLst>
                                  <p:childTnLst>
                                    <p:set>
                                      <p:cBhvr>
                                        <p:cTn id="244" dur="1" fill="hold">
                                          <p:stCondLst>
                                            <p:cond delay="0"/>
                                          </p:stCondLst>
                                        </p:cTn>
                                        <p:tgtEl>
                                          <p:spTgt spid="60"/>
                                        </p:tgtEl>
                                        <p:attrNameLst>
                                          <p:attrName>style.visibility</p:attrName>
                                        </p:attrNameLst>
                                      </p:cBhvr>
                                      <p:to>
                                        <p:strVal val="visible"/>
                                      </p:to>
                                    </p:set>
                                    <p:anim calcmode="lin" valueType="num">
                                      <p:cBhvr>
                                        <p:cTn id="245" dur="500" fill="hold"/>
                                        <p:tgtEl>
                                          <p:spTgt spid="60"/>
                                        </p:tgtEl>
                                        <p:attrNameLst>
                                          <p:attrName>ppt_w</p:attrName>
                                        </p:attrNameLst>
                                      </p:cBhvr>
                                      <p:tavLst>
                                        <p:tav tm="0">
                                          <p:val>
                                            <p:fltVal val="0"/>
                                          </p:val>
                                        </p:tav>
                                        <p:tav tm="100000">
                                          <p:val>
                                            <p:strVal val="#ppt_w"/>
                                          </p:val>
                                        </p:tav>
                                      </p:tavLst>
                                    </p:anim>
                                    <p:anim calcmode="lin" valueType="num">
                                      <p:cBhvr>
                                        <p:cTn id="246" dur="500" fill="hold"/>
                                        <p:tgtEl>
                                          <p:spTgt spid="60"/>
                                        </p:tgtEl>
                                        <p:attrNameLst>
                                          <p:attrName>ppt_h</p:attrName>
                                        </p:attrNameLst>
                                      </p:cBhvr>
                                      <p:tavLst>
                                        <p:tav tm="0">
                                          <p:val>
                                            <p:fltVal val="0"/>
                                          </p:val>
                                        </p:tav>
                                        <p:tav tm="100000">
                                          <p:val>
                                            <p:strVal val="#ppt_h"/>
                                          </p:val>
                                        </p:tav>
                                      </p:tavLst>
                                    </p:anim>
                                    <p:animEffect transition="in" filter="fade">
                                      <p:cBhvr>
                                        <p:cTn id="247" dur="500"/>
                                        <p:tgtEl>
                                          <p:spTgt spid="60"/>
                                        </p:tgtEl>
                                      </p:cBhvr>
                                    </p:animEffect>
                                  </p:childTnLst>
                                </p:cTn>
                              </p:par>
                            </p:childTnLst>
                          </p:cTn>
                        </p:par>
                      </p:childTnLst>
                    </p:cTn>
                  </p:par>
                  <p:par>
                    <p:cTn id="248" fill="hold" nodeType="clickPar">
                      <p:stCondLst>
                        <p:cond delay="indefinite"/>
                      </p:stCondLst>
                      <p:childTnLst>
                        <p:par>
                          <p:cTn id="249" fill="hold" nodeType="withGroup">
                            <p:stCondLst>
                              <p:cond delay="0"/>
                            </p:stCondLst>
                            <p:childTnLst>
                              <p:par>
                                <p:cTn id="250" presetID="53" presetClass="exit" presetSubtype="32" fill="hold" nodeType="clickEffect">
                                  <p:stCondLst>
                                    <p:cond delay="0"/>
                                  </p:stCondLst>
                                  <p:childTnLst>
                                    <p:anim calcmode="lin" valueType="num">
                                      <p:cBhvr>
                                        <p:cTn id="251" dur="500"/>
                                        <p:tgtEl>
                                          <p:spTgt spid="176130"/>
                                        </p:tgtEl>
                                        <p:attrNameLst>
                                          <p:attrName>ppt_w</p:attrName>
                                        </p:attrNameLst>
                                      </p:cBhvr>
                                      <p:tavLst>
                                        <p:tav tm="0">
                                          <p:val>
                                            <p:strVal val="ppt_w"/>
                                          </p:val>
                                        </p:tav>
                                        <p:tav tm="100000">
                                          <p:val>
                                            <p:fltVal val="0"/>
                                          </p:val>
                                        </p:tav>
                                      </p:tavLst>
                                    </p:anim>
                                    <p:anim calcmode="lin" valueType="num">
                                      <p:cBhvr>
                                        <p:cTn id="252" dur="500"/>
                                        <p:tgtEl>
                                          <p:spTgt spid="176130"/>
                                        </p:tgtEl>
                                        <p:attrNameLst>
                                          <p:attrName>ppt_h</p:attrName>
                                        </p:attrNameLst>
                                      </p:cBhvr>
                                      <p:tavLst>
                                        <p:tav tm="0">
                                          <p:val>
                                            <p:strVal val="ppt_h"/>
                                          </p:val>
                                        </p:tav>
                                        <p:tav tm="100000">
                                          <p:val>
                                            <p:fltVal val="0"/>
                                          </p:val>
                                        </p:tav>
                                      </p:tavLst>
                                    </p:anim>
                                    <p:animEffect transition="out" filter="fade">
                                      <p:cBhvr>
                                        <p:cTn id="253" dur="500"/>
                                        <p:tgtEl>
                                          <p:spTgt spid="176130"/>
                                        </p:tgtEl>
                                      </p:cBhvr>
                                    </p:animEffect>
                                    <p:set>
                                      <p:cBhvr>
                                        <p:cTn id="254" dur="1" fill="hold">
                                          <p:stCondLst>
                                            <p:cond delay="499"/>
                                          </p:stCondLst>
                                        </p:cTn>
                                        <p:tgtEl>
                                          <p:spTgt spid="1761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animBg="1"/>
      <p:bldP spid="176130" grpId="1" animBg="1"/>
      <p:bldP spid="6" grpId="0"/>
      <p:bldP spid="9" grpId="0"/>
      <p:bldP spid="10" grpId="0"/>
      <p:bldP spid="12" grpId="0"/>
      <p:bldP spid="13" grpId="0"/>
      <p:bldP spid="15" grpId="0"/>
      <p:bldP spid="16" grpId="0"/>
      <p:bldP spid="17" grpId="0"/>
      <p:bldP spid="18" grpId="0"/>
      <p:bldP spid="19" grpId="0"/>
      <p:bldP spid="20" grpId="0"/>
      <p:bldP spid="25" grpId="0"/>
      <p:bldP spid="26" grpId="0"/>
      <p:bldP spid="27" grpId="0"/>
      <p:bldP spid="28" grpId="0"/>
      <p:bldP spid="29" grpId="0"/>
      <p:bldP spid="30" grpId="0"/>
      <p:bldP spid="31" grpId="0"/>
      <p:bldP spid="176128" grpId="0"/>
      <p:bldP spid="176129" grpId="0"/>
      <p:bldP spid="51" grpId="0"/>
      <p:bldP spid="52" grpId="0"/>
      <p:bldP spid="53" grpId="0"/>
      <p:bldP spid="54" grpId="0"/>
      <p:bldP spid="55" grpId="0"/>
      <p:bldP spid="56" grpId="0"/>
      <p:bldP spid="57" grpId="0"/>
      <p:bldP spid="58" grpId="0"/>
      <p:bldP spid="59" grpId="0"/>
      <p:bldP spid="6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5BD63E7-B293-7D83-238F-0DE82EB9FD16}"/>
              </a:ext>
            </a:extLst>
          </p:cNvPr>
          <p:cNvSpPr/>
          <p:nvPr/>
        </p:nvSpPr>
        <p:spPr>
          <a:xfrm>
            <a:off x="2751667" y="391585"/>
            <a:ext cx="2908300" cy="3564053"/>
          </a:xfrm>
          <a:prstGeom prst="rect">
            <a:avLst/>
          </a:prstGeom>
          <a:solidFill>
            <a:schemeClr val="accent5">
              <a:lumMod val="60000"/>
              <a:lumOff val="40000"/>
            </a:schemeClr>
          </a:solidFill>
          <a:ln>
            <a:solidFill>
              <a:schemeClr val="tx1"/>
            </a:solidFill>
          </a:ln>
        </p:spPr>
        <p:txBody>
          <a:bodyPr lIns="91440" tIns="45720" rIns="91440" bIns="45720">
            <a:spAutoFit/>
          </a:bodyPr>
          <a:lstStyle/>
          <a:p>
            <a:pPr eaLnBrk="1" hangingPunct="1">
              <a:spcBef>
                <a:spcPct val="20000"/>
              </a:spcBef>
              <a:buClr>
                <a:srgbClr val="3333CC"/>
              </a:buClr>
              <a:buSzPct val="60000"/>
              <a:defRPr/>
            </a:pPr>
            <a:r>
              <a:rPr lang="en-US" altLang="zh-CN" sz="2400" i="1" kern="0" dirty="0">
                <a:solidFill>
                  <a:prstClr val="black"/>
                </a:solidFill>
                <a:latin typeface="Times New Roman" pitchFamily="18" charset="0"/>
                <a:ea typeface="楷体_GB2312" pitchFamily="49" charset="-122"/>
                <a:cs typeface="Times New Roman" pitchFamily="18" charset="0"/>
              </a:rPr>
              <a:t>gen</a:t>
            </a:r>
            <a:r>
              <a:rPr lang="en-US" altLang="zh-CN" sz="2400" i="1" kern="0" baseline="-25000" dirty="0">
                <a:solidFill>
                  <a:prstClr val="black"/>
                </a:solidFill>
                <a:latin typeface="Times New Roman" pitchFamily="18" charset="0"/>
                <a:ea typeface="楷体_GB2312" pitchFamily="49" charset="-122"/>
                <a:cs typeface="Times New Roman" pitchFamily="18" charset="0"/>
              </a:rPr>
              <a:t>B1</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1</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2</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3 </a:t>
            </a:r>
            <a:r>
              <a:rPr lang="en-US" altLang="zh-CN" sz="2400" kern="0" dirty="0">
                <a:solidFill>
                  <a:prstClr val="black"/>
                </a:solidFill>
                <a:latin typeface="Times New Roman" pitchFamily="18" charset="0"/>
                <a:ea typeface="楷体_GB2312" pitchFamily="49" charset="-122"/>
                <a:cs typeface="Times New Roman" pitchFamily="18" charset="0"/>
              </a:rPr>
              <a:t>}</a:t>
            </a:r>
          </a:p>
          <a:p>
            <a:pPr eaLnBrk="1" hangingPunct="1">
              <a:spcBef>
                <a:spcPct val="20000"/>
              </a:spcBef>
              <a:buClr>
                <a:srgbClr val="3333CC"/>
              </a:buClr>
              <a:buSzPct val="60000"/>
              <a:defRPr/>
            </a:pPr>
            <a:r>
              <a:rPr lang="en-US" altLang="zh-CN" sz="2400" i="1" kern="0" dirty="0">
                <a:solidFill>
                  <a:prstClr val="black"/>
                </a:solidFill>
                <a:latin typeface="Times New Roman" pitchFamily="18" charset="0"/>
                <a:ea typeface="楷体_GB2312" pitchFamily="49" charset="-122"/>
                <a:cs typeface="Times New Roman" pitchFamily="18" charset="0"/>
              </a:rPr>
              <a:t>kill</a:t>
            </a:r>
            <a:r>
              <a:rPr lang="en-US" altLang="zh-CN" sz="2400" i="1" kern="0" baseline="-25000" dirty="0">
                <a:solidFill>
                  <a:prstClr val="black"/>
                </a:solidFill>
                <a:latin typeface="Times New Roman" pitchFamily="18" charset="0"/>
                <a:ea typeface="楷体_GB2312" pitchFamily="49" charset="-122"/>
                <a:cs typeface="Times New Roman" pitchFamily="18" charset="0"/>
              </a:rPr>
              <a:t>B1</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4</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5</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6</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7</a:t>
            </a:r>
            <a:r>
              <a:rPr lang="en-US" altLang="zh-CN" sz="2400" kern="0" baseline="-25000" dirty="0">
                <a:solidFill>
                  <a:prstClr val="black"/>
                </a:solidFill>
                <a:latin typeface="Times New Roman" pitchFamily="18" charset="0"/>
                <a:ea typeface="楷体_GB2312" pitchFamily="49" charset="-122"/>
                <a:cs typeface="Times New Roman" pitchFamily="18" charset="0"/>
              </a:rPr>
              <a:t> </a:t>
            </a:r>
            <a:r>
              <a:rPr lang="en-US" altLang="zh-CN" sz="2400" kern="0" dirty="0">
                <a:solidFill>
                  <a:prstClr val="black"/>
                </a:solidFill>
                <a:latin typeface="Times New Roman" pitchFamily="18" charset="0"/>
                <a:ea typeface="楷体_GB2312" pitchFamily="49" charset="-122"/>
                <a:cs typeface="Times New Roman" pitchFamily="18" charset="0"/>
              </a:rPr>
              <a:t>}</a:t>
            </a:r>
            <a:endParaRPr lang="en-US" altLang="zh-CN" sz="2400" i="1" kern="0" dirty="0">
              <a:solidFill>
                <a:prstClr val="black"/>
              </a:solidFill>
              <a:latin typeface="Times New Roman" pitchFamily="18" charset="0"/>
              <a:ea typeface="楷体_GB2312" pitchFamily="49" charset="-122"/>
              <a:cs typeface="Times New Roman" pitchFamily="18" charset="0"/>
            </a:endParaRPr>
          </a:p>
          <a:p>
            <a:pPr eaLnBrk="1" hangingPunct="1">
              <a:spcBef>
                <a:spcPct val="20000"/>
              </a:spcBef>
              <a:buClr>
                <a:srgbClr val="3333CC"/>
              </a:buClr>
              <a:buSzPct val="60000"/>
              <a:defRPr/>
            </a:pPr>
            <a:r>
              <a:rPr lang="en-US" altLang="zh-CN" sz="2400" i="1" kern="0" dirty="0">
                <a:solidFill>
                  <a:prstClr val="black"/>
                </a:solidFill>
                <a:latin typeface="Times New Roman" pitchFamily="18" charset="0"/>
                <a:ea typeface="楷体_GB2312" pitchFamily="49" charset="-122"/>
                <a:cs typeface="Times New Roman" pitchFamily="18" charset="0"/>
              </a:rPr>
              <a:t>gen</a:t>
            </a:r>
            <a:r>
              <a:rPr lang="en-US" altLang="zh-CN" sz="2400" i="1" kern="0" baseline="-25000" dirty="0">
                <a:solidFill>
                  <a:prstClr val="black"/>
                </a:solidFill>
                <a:latin typeface="Times New Roman" pitchFamily="18" charset="0"/>
                <a:ea typeface="楷体_GB2312" pitchFamily="49" charset="-122"/>
                <a:cs typeface="Times New Roman" pitchFamily="18" charset="0"/>
              </a:rPr>
              <a:t>B2</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4</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5</a:t>
            </a:r>
            <a:r>
              <a:rPr lang="en-US" altLang="zh-CN" sz="2400" kern="0" baseline="-25000" dirty="0">
                <a:solidFill>
                  <a:prstClr val="black"/>
                </a:solidFill>
                <a:latin typeface="Times New Roman" pitchFamily="18" charset="0"/>
                <a:ea typeface="楷体_GB2312" pitchFamily="49" charset="-122"/>
                <a:cs typeface="Times New Roman" pitchFamily="18" charset="0"/>
              </a:rPr>
              <a:t> </a:t>
            </a:r>
            <a:r>
              <a:rPr lang="en-US" altLang="zh-CN" sz="2400" kern="0" dirty="0">
                <a:solidFill>
                  <a:prstClr val="black"/>
                </a:solidFill>
                <a:latin typeface="Times New Roman" pitchFamily="18" charset="0"/>
                <a:ea typeface="楷体_GB2312" pitchFamily="49" charset="-122"/>
                <a:cs typeface="Times New Roman" pitchFamily="18" charset="0"/>
              </a:rPr>
              <a:t>}</a:t>
            </a:r>
          </a:p>
          <a:p>
            <a:pPr eaLnBrk="1" hangingPunct="1">
              <a:spcBef>
                <a:spcPct val="20000"/>
              </a:spcBef>
              <a:buClr>
                <a:srgbClr val="3333CC"/>
              </a:buClr>
              <a:buSzPct val="60000"/>
              <a:defRPr/>
            </a:pPr>
            <a:r>
              <a:rPr lang="en-US" altLang="zh-CN" sz="2400" i="1" kern="0" dirty="0">
                <a:solidFill>
                  <a:prstClr val="black"/>
                </a:solidFill>
                <a:latin typeface="Times New Roman" pitchFamily="18" charset="0"/>
                <a:ea typeface="楷体_GB2312" pitchFamily="49" charset="-122"/>
                <a:cs typeface="Times New Roman" pitchFamily="18" charset="0"/>
              </a:rPr>
              <a:t>kill</a:t>
            </a:r>
            <a:r>
              <a:rPr lang="en-US" altLang="zh-CN" sz="2400" i="1" kern="0" baseline="-25000" dirty="0">
                <a:solidFill>
                  <a:prstClr val="black"/>
                </a:solidFill>
                <a:latin typeface="Times New Roman" pitchFamily="18" charset="0"/>
                <a:ea typeface="楷体_GB2312" pitchFamily="49" charset="-122"/>
                <a:cs typeface="Times New Roman" pitchFamily="18" charset="0"/>
              </a:rPr>
              <a:t>B2</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1</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2</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7</a:t>
            </a:r>
            <a:r>
              <a:rPr lang="en-US" altLang="zh-CN" sz="2400" kern="0" baseline="-25000" dirty="0">
                <a:solidFill>
                  <a:prstClr val="black"/>
                </a:solidFill>
                <a:latin typeface="Times New Roman" pitchFamily="18" charset="0"/>
                <a:ea typeface="楷体_GB2312" pitchFamily="49" charset="-122"/>
                <a:cs typeface="Times New Roman" pitchFamily="18" charset="0"/>
              </a:rPr>
              <a:t> </a:t>
            </a:r>
            <a:r>
              <a:rPr lang="en-US" altLang="zh-CN" sz="2400" kern="0" dirty="0">
                <a:solidFill>
                  <a:prstClr val="black"/>
                </a:solidFill>
                <a:latin typeface="Times New Roman" pitchFamily="18" charset="0"/>
                <a:ea typeface="楷体_GB2312" pitchFamily="49" charset="-122"/>
                <a:cs typeface="Times New Roman" pitchFamily="18" charset="0"/>
              </a:rPr>
              <a:t>}</a:t>
            </a:r>
            <a:endParaRPr lang="en-US" altLang="zh-CN" sz="2400" i="1" kern="0" dirty="0">
              <a:solidFill>
                <a:prstClr val="black"/>
              </a:solidFill>
              <a:latin typeface="Times New Roman" pitchFamily="18" charset="0"/>
              <a:ea typeface="楷体_GB2312" pitchFamily="49" charset="-122"/>
              <a:cs typeface="Times New Roman" pitchFamily="18" charset="0"/>
            </a:endParaRPr>
          </a:p>
          <a:p>
            <a:pPr eaLnBrk="1" hangingPunct="1">
              <a:spcBef>
                <a:spcPct val="20000"/>
              </a:spcBef>
              <a:buClr>
                <a:srgbClr val="3333CC"/>
              </a:buClr>
              <a:buSzPct val="60000"/>
              <a:defRPr/>
            </a:pPr>
            <a:r>
              <a:rPr lang="en-US" altLang="zh-CN" sz="2400" i="1" kern="0" dirty="0">
                <a:solidFill>
                  <a:prstClr val="black"/>
                </a:solidFill>
                <a:latin typeface="Times New Roman" pitchFamily="18" charset="0"/>
                <a:ea typeface="楷体_GB2312" pitchFamily="49" charset="-122"/>
                <a:cs typeface="Times New Roman" pitchFamily="18" charset="0"/>
              </a:rPr>
              <a:t>gen</a:t>
            </a:r>
            <a:r>
              <a:rPr lang="en-US" altLang="zh-CN" sz="2400" i="1" kern="0" baseline="-25000" dirty="0">
                <a:solidFill>
                  <a:prstClr val="black"/>
                </a:solidFill>
                <a:latin typeface="Times New Roman" pitchFamily="18" charset="0"/>
                <a:ea typeface="楷体_GB2312" pitchFamily="49" charset="-122"/>
                <a:cs typeface="Times New Roman" pitchFamily="18" charset="0"/>
              </a:rPr>
              <a:t>B3</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6</a:t>
            </a:r>
            <a:r>
              <a:rPr lang="en-US" altLang="zh-CN" sz="2400" kern="0" baseline="-25000" dirty="0">
                <a:solidFill>
                  <a:prstClr val="black"/>
                </a:solidFill>
                <a:latin typeface="Times New Roman" pitchFamily="18" charset="0"/>
                <a:ea typeface="楷体_GB2312" pitchFamily="49" charset="-122"/>
                <a:cs typeface="Times New Roman" pitchFamily="18" charset="0"/>
              </a:rPr>
              <a:t> </a:t>
            </a:r>
            <a:r>
              <a:rPr lang="en-US" altLang="zh-CN" sz="2400" kern="0" dirty="0">
                <a:solidFill>
                  <a:prstClr val="black"/>
                </a:solidFill>
                <a:latin typeface="Times New Roman" pitchFamily="18" charset="0"/>
                <a:ea typeface="楷体_GB2312" pitchFamily="49" charset="-122"/>
                <a:cs typeface="Times New Roman" pitchFamily="18" charset="0"/>
              </a:rPr>
              <a:t>}</a:t>
            </a:r>
          </a:p>
          <a:p>
            <a:pPr eaLnBrk="1" hangingPunct="1">
              <a:spcBef>
                <a:spcPct val="20000"/>
              </a:spcBef>
              <a:buClr>
                <a:srgbClr val="3333CC"/>
              </a:buClr>
              <a:buSzPct val="60000"/>
              <a:defRPr/>
            </a:pPr>
            <a:r>
              <a:rPr lang="en-US" altLang="zh-CN" sz="2400" i="1" kern="0" dirty="0">
                <a:solidFill>
                  <a:prstClr val="black"/>
                </a:solidFill>
                <a:latin typeface="Times New Roman" pitchFamily="18" charset="0"/>
                <a:ea typeface="楷体_GB2312" pitchFamily="49" charset="-122"/>
                <a:cs typeface="Times New Roman" pitchFamily="18" charset="0"/>
              </a:rPr>
              <a:t>kill</a:t>
            </a:r>
            <a:r>
              <a:rPr lang="en-US" altLang="zh-CN" sz="2400" i="1" kern="0" baseline="-25000" dirty="0">
                <a:solidFill>
                  <a:prstClr val="black"/>
                </a:solidFill>
                <a:latin typeface="Times New Roman" pitchFamily="18" charset="0"/>
                <a:ea typeface="楷体_GB2312" pitchFamily="49" charset="-122"/>
                <a:cs typeface="Times New Roman" pitchFamily="18" charset="0"/>
              </a:rPr>
              <a:t>B3</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3</a:t>
            </a:r>
            <a:r>
              <a:rPr lang="en-US" altLang="zh-CN" sz="2400" kern="0" baseline="-25000" dirty="0">
                <a:solidFill>
                  <a:prstClr val="black"/>
                </a:solidFill>
                <a:latin typeface="Times New Roman" pitchFamily="18" charset="0"/>
                <a:ea typeface="楷体_GB2312" pitchFamily="49" charset="-122"/>
                <a:cs typeface="Times New Roman" pitchFamily="18" charset="0"/>
              </a:rPr>
              <a:t> </a:t>
            </a:r>
            <a:r>
              <a:rPr lang="en-US" altLang="zh-CN" sz="2400" kern="0" dirty="0">
                <a:solidFill>
                  <a:prstClr val="black"/>
                </a:solidFill>
                <a:latin typeface="Times New Roman" pitchFamily="18" charset="0"/>
                <a:ea typeface="楷体_GB2312" pitchFamily="49" charset="-122"/>
                <a:cs typeface="Times New Roman" pitchFamily="18" charset="0"/>
              </a:rPr>
              <a:t>}</a:t>
            </a:r>
            <a:endParaRPr lang="en-US" altLang="zh-CN" sz="2400" i="1" kern="0" dirty="0">
              <a:solidFill>
                <a:prstClr val="black"/>
              </a:solidFill>
              <a:latin typeface="Times New Roman" pitchFamily="18" charset="0"/>
              <a:ea typeface="楷体_GB2312" pitchFamily="49" charset="-122"/>
              <a:cs typeface="Times New Roman" pitchFamily="18" charset="0"/>
            </a:endParaRPr>
          </a:p>
          <a:p>
            <a:pPr eaLnBrk="1" hangingPunct="1">
              <a:spcBef>
                <a:spcPct val="20000"/>
              </a:spcBef>
              <a:buClr>
                <a:srgbClr val="3333CC"/>
              </a:buClr>
              <a:buSzPct val="60000"/>
              <a:defRPr/>
            </a:pPr>
            <a:r>
              <a:rPr lang="en-US" altLang="zh-CN" sz="2400" i="1" kern="0" dirty="0">
                <a:solidFill>
                  <a:prstClr val="black"/>
                </a:solidFill>
                <a:latin typeface="Times New Roman" pitchFamily="18" charset="0"/>
                <a:ea typeface="楷体_GB2312" pitchFamily="49" charset="-122"/>
                <a:cs typeface="Times New Roman" pitchFamily="18" charset="0"/>
              </a:rPr>
              <a:t>gen</a:t>
            </a:r>
            <a:r>
              <a:rPr lang="en-US" altLang="zh-CN" sz="2400" i="1" kern="0" baseline="-25000" dirty="0">
                <a:solidFill>
                  <a:prstClr val="black"/>
                </a:solidFill>
                <a:latin typeface="Times New Roman" pitchFamily="18" charset="0"/>
                <a:ea typeface="楷体_GB2312" pitchFamily="49" charset="-122"/>
                <a:cs typeface="Times New Roman" pitchFamily="18" charset="0"/>
              </a:rPr>
              <a:t>B4</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7</a:t>
            </a:r>
            <a:r>
              <a:rPr lang="en-US" altLang="zh-CN" sz="2400" kern="0" baseline="-25000" dirty="0">
                <a:solidFill>
                  <a:prstClr val="black"/>
                </a:solidFill>
                <a:latin typeface="Times New Roman" pitchFamily="18" charset="0"/>
                <a:ea typeface="楷体_GB2312" pitchFamily="49" charset="-122"/>
                <a:cs typeface="Times New Roman" pitchFamily="18" charset="0"/>
              </a:rPr>
              <a:t> </a:t>
            </a:r>
            <a:r>
              <a:rPr lang="en-US" altLang="zh-CN" sz="2400" kern="0" dirty="0">
                <a:solidFill>
                  <a:prstClr val="black"/>
                </a:solidFill>
                <a:latin typeface="Times New Roman" pitchFamily="18" charset="0"/>
                <a:ea typeface="楷体_GB2312" pitchFamily="49" charset="-122"/>
                <a:cs typeface="Times New Roman" pitchFamily="18" charset="0"/>
              </a:rPr>
              <a:t>}</a:t>
            </a:r>
          </a:p>
          <a:p>
            <a:pPr eaLnBrk="1" hangingPunct="1">
              <a:spcBef>
                <a:spcPct val="20000"/>
              </a:spcBef>
              <a:buClr>
                <a:srgbClr val="3333CC"/>
              </a:buClr>
              <a:buSzPct val="60000"/>
              <a:defRPr/>
            </a:pPr>
            <a:r>
              <a:rPr lang="en-US" altLang="zh-CN" sz="2400" i="1" kern="0" dirty="0">
                <a:solidFill>
                  <a:prstClr val="black"/>
                </a:solidFill>
                <a:latin typeface="Times New Roman" pitchFamily="18" charset="0"/>
                <a:ea typeface="楷体_GB2312" pitchFamily="49" charset="-122"/>
                <a:cs typeface="Times New Roman" pitchFamily="18" charset="0"/>
              </a:rPr>
              <a:t>kill</a:t>
            </a:r>
            <a:r>
              <a:rPr lang="en-US" altLang="zh-CN" sz="2400" i="1" kern="0" baseline="-25000" dirty="0">
                <a:solidFill>
                  <a:prstClr val="black"/>
                </a:solidFill>
                <a:latin typeface="Times New Roman" pitchFamily="18" charset="0"/>
                <a:ea typeface="楷体_GB2312" pitchFamily="49" charset="-122"/>
                <a:cs typeface="Times New Roman" pitchFamily="18" charset="0"/>
              </a:rPr>
              <a:t>B4</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1</a:t>
            </a:r>
            <a:r>
              <a:rPr lang="en-US" altLang="zh-CN" sz="2400" kern="0" dirty="0">
                <a:solidFill>
                  <a:prstClr val="black"/>
                </a:solidFill>
                <a:latin typeface="Times New Roman" pitchFamily="18" charset="0"/>
                <a:ea typeface="楷体_GB2312" pitchFamily="49" charset="-122"/>
                <a:cs typeface="Times New Roman" pitchFamily="18" charset="0"/>
              </a:rPr>
              <a:t>, </a:t>
            </a:r>
            <a:r>
              <a:rPr lang="en-US" altLang="zh-CN" sz="2400" i="1" kern="0" dirty="0">
                <a:solidFill>
                  <a:prstClr val="black"/>
                </a:solidFill>
                <a:latin typeface="Times New Roman" pitchFamily="18" charset="0"/>
                <a:ea typeface="楷体_GB2312" pitchFamily="49" charset="-122"/>
                <a:cs typeface="Times New Roman" pitchFamily="18" charset="0"/>
              </a:rPr>
              <a:t>d</a:t>
            </a:r>
            <a:r>
              <a:rPr lang="en-US" altLang="zh-CN" sz="2400" i="1" kern="0" baseline="-25000" dirty="0">
                <a:solidFill>
                  <a:prstClr val="black"/>
                </a:solidFill>
                <a:latin typeface="Times New Roman" pitchFamily="18" charset="0"/>
                <a:ea typeface="楷体_GB2312" pitchFamily="49" charset="-122"/>
                <a:cs typeface="Times New Roman" pitchFamily="18" charset="0"/>
              </a:rPr>
              <a:t>4</a:t>
            </a:r>
            <a:r>
              <a:rPr lang="en-US" altLang="zh-CN" sz="2400" kern="0" baseline="-25000" dirty="0">
                <a:solidFill>
                  <a:prstClr val="black"/>
                </a:solidFill>
                <a:latin typeface="Times New Roman" pitchFamily="18" charset="0"/>
                <a:ea typeface="楷体_GB2312" pitchFamily="49" charset="-122"/>
                <a:cs typeface="Times New Roman" pitchFamily="18" charset="0"/>
              </a:rPr>
              <a:t> </a:t>
            </a:r>
            <a:r>
              <a:rPr lang="en-US" altLang="zh-CN" sz="2400" kern="0" dirty="0">
                <a:solidFill>
                  <a:prstClr val="black"/>
                </a:solidFill>
                <a:latin typeface="Times New Roman" pitchFamily="18" charset="0"/>
                <a:ea typeface="楷体_GB2312" pitchFamily="49" charset="-122"/>
                <a:cs typeface="Times New Roman" pitchFamily="18" charset="0"/>
              </a:rPr>
              <a:t>}</a:t>
            </a:r>
          </a:p>
        </p:txBody>
      </p:sp>
      <p:sp>
        <p:nvSpPr>
          <p:cNvPr id="50179" name="Rectangle 2">
            <a:extLst>
              <a:ext uri="{FF2B5EF4-FFF2-40B4-BE49-F238E27FC236}">
                <a16:creationId xmlns:a16="http://schemas.microsoft.com/office/drawing/2014/main" id="{F660D25F-A809-C881-D6A5-E411B0094C9F}"/>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例</a:t>
            </a:r>
            <a:endParaRPr lang="zh-CN" altLang="en-US" sz="3600">
              <a:solidFill>
                <a:schemeClr val="tx1"/>
              </a:solidFill>
              <a:ea typeface="楷体_GB2312" pitchFamily="49" charset="-122"/>
            </a:endParaRPr>
          </a:p>
        </p:txBody>
      </p:sp>
      <p:graphicFrame>
        <p:nvGraphicFramePr>
          <p:cNvPr id="23" name="Group 182">
            <a:extLst>
              <a:ext uri="{FF2B5EF4-FFF2-40B4-BE49-F238E27FC236}">
                <a16:creationId xmlns:a16="http://schemas.microsoft.com/office/drawing/2014/main" id="{15E9DBAB-AD7E-BCEE-A239-4C92400A10A5}"/>
              </a:ext>
            </a:extLst>
          </p:cNvPr>
          <p:cNvGraphicFramePr>
            <a:graphicFrameLocks noGrp="1"/>
          </p:cNvGraphicFramePr>
          <p:nvPr/>
        </p:nvGraphicFramePr>
        <p:xfrm>
          <a:off x="2446867" y="4178300"/>
          <a:ext cx="2159000" cy="2398186"/>
        </p:xfrm>
        <a:graphic>
          <a:graphicData uri="http://schemas.openxmlformats.org/drawingml/2006/table">
            <a:tbl>
              <a:tblPr/>
              <a:tblGrid>
                <a:gridCol w="864760">
                  <a:extLst>
                    <a:ext uri="{9D8B030D-6E8A-4147-A177-3AD203B41FA5}">
                      <a16:colId xmlns:a16="http://schemas.microsoft.com/office/drawing/2014/main" val="20000"/>
                    </a:ext>
                  </a:extLst>
                </a:gridCol>
                <a:gridCol w="1294240">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endPar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0</a:t>
                      </a:r>
                      <a:endParaRPr kumimoji="0" lang="en-US" altLang="zh-CN" sz="1300" b="1" i="0"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EXIT</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pSp>
        <p:nvGrpSpPr>
          <p:cNvPr id="50203" name="组合 1">
            <a:extLst>
              <a:ext uri="{FF2B5EF4-FFF2-40B4-BE49-F238E27FC236}">
                <a16:creationId xmlns:a16="http://schemas.microsoft.com/office/drawing/2014/main" id="{E209D3AE-774B-9F2B-4693-C8E8186B221A}"/>
              </a:ext>
            </a:extLst>
          </p:cNvPr>
          <p:cNvGrpSpPr>
            <a:grpSpLocks/>
          </p:cNvGrpSpPr>
          <p:nvPr/>
        </p:nvGrpSpPr>
        <p:grpSpPr bwMode="auto">
          <a:xfrm>
            <a:off x="184151" y="1138767"/>
            <a:ext cx="2167467" cy="4110567"/>
            <a:chOff x="890764" y="853544"/>
            <a:chExt cx="1626248" cy="3084076"/>
          </a:xfrm>
        </p:grpSpPr>
        <p:sp>
          <p:nvSpPr>
            <p:cNvPr id="7" name="Rectangle 23">
              <a:extLst>
                <a:ext uri="{FF2B5EF4-FFF2-40B4-BE49-F238E27FC236}">
                  <a16:creationId xmlns:a16="http://schemas.microsoft.com/office/drawing/2014/main" id="{1291A2C4-C048-7BFE-2833-D3628E99AF1A}"/>
                </a:ext>
              </a:extLst>
            </p:cNvPr>
            <p:cNvSpPr>
              <a:spLocks noChangeArrowheads="1"/>
            </p:cNvSpPr>
            <p:nvPr/>
          </p:nvSpPr>
          <p:spPr bwMode="auto">
            <a:xfrm>
              <a:off x="1722946" y="853544"/>
              <a:ext cx="786125" cy="285857"/>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000" i="1" dirty="0">
                  <a:solidFill>
                    <a:prstClr val="black"/>
                  </a:solidFill>
                  <a:latin typeface="Times New Roman" charset="0"/>
                </a:rPr>
                <a:t>ENTRY</a:t>
              </a:r>
              <a:endParaRPr lang="en-US" altLang="zh-CN" sz="2000" dirty="0">
                <a:solidFill>
                  <a:prstClr val="black"/>
                </a:solidFill>
                <a:latin typeface="Times New Roman" charset="0"/>
              </a:endParaRPr>
            </a:p>
          </p:txBody>
        </p:sp>
        <p:sp>
          <p:nvSpPr>
            <p:cNvPr id="8" name="Rectangle 24">
              <a:extLst>
                <a:ext uri="{FF2B5EF4-FFF2-40B4-BE49-F238E27FC236}">
                  <a16:creationId xmlns:a16="http://schemas.microsoft.com/office/drawing/2014/main" id="{B1F70A8B-AAB9-F480-2B0A-1A29CDDC974C}"/>
                </a:ext>
              </a:extLst>
            </p:cNvPr>
            <p:cNvSpPr>
              <a:spLocks noChangeArrowheads="1"/>
            </p:cNvSpPr>
            <p:nvPr/>
          </p:nvSpPr>
          <p:spPr bwMode="auto">
            <a:xfrm>
              <a:off x="1722946" y="1414141"/>
              <a:ext cx="786125" cy="344616"/>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1</a:t>
              </a:r>
              <a:endParaRPr lang="en-US" altLang="zh-CN" sz="2000" dirty="0">
                <a:solidFill>
                  <a:prstClr val="black"/>
                </a:solidFill>
                <a:latin typeface="Times New Roman" panose="02020603050405020304" pitchFamily="18" charset="0"/>
              </a:endParaRPr>
            </a:p>
          </p:txBody>
        </p:sp>
        <p:sp>
          <p:nvSpPr>
            <p:cNvPr id="11" name="Rectangle 27">
              <a:extLst>
                <a:ext uri="{FF2B5EF4-FFF2-40B4-BE49-F238E27FC236}">
                  <a16:creationId xmlns:a16="http://schemas.microsoft.com/office/drawing/2014/main" id="{BD4B1DAB-4011-70A3-2EBD-9E5159A0C054}"/>
                </a:ext>
              </a:extLst>
            </p:cNvPr>
            <p:cNvSpPr>
              <a:spLocks noChangeArrowheads="1"/>
            </p:cNvSpPr>
            <p:nvPr/>
          </p:nvSpPr>
          <p:spPr bwMode="auto">
            <a:xfrm>
              <a:off x="1722946" y="2020793"/>
              <a:ext cx="786125" cy="357320"/>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2</a:t>
              </a:r>
              <a:endParaRPr lang="en-US" altLang="zh-CN" sz="2000" dirty="0">
                <a:solidFill>
                  <a:prstClr val="black"/>
                </a:solidFill>
                <a:latin typeface="Times New Roman" panose="02020603050405020304" pitchFamily="18" charset="0"/>
              </a:endParaRPr>
            </a:p>
          </p:txBody>
        </p:sp>
        <p:sp>
          <p:nvSpPr>
            <p:cNvPr id="50354" name="Line 28">
              <a:extLst>
                <a:ext uri="{FF2B5EF4-FFF2-40B4-BE49-F238E27FC236}">
                  <a16:creationId xmlns:a16="http://schemas.microsoft.com/office/drawing/2014/main" id="{72D8B81B-D37A-EBB0-040E-1D8872A10F72}"/>
                </a:ext>
              </a:extLst>
            </p:cNvPr>
            <p:cNvSpPr>
              <a:spLocks noChangeShapeType="1"/>
            </p:cNvSpPr>
            <p:nvPr/>
          </p:nvSpPr>
          <p:spPr bwMode="auto">
            <a:xfrm>
              <a:off x="2147822" y="1163899"/>
              <a:ext cx="0" cy="23971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0355" name="Line 29">
              <a:extLst>
                <a:ext uri="{FF2B5EF4-FFF2-40B4-BE49-F238E27FC236}">
                  <a16:creationId xmlns:a16="http://schemas.microsoft.com/office/drawing/2014/main" id="{928D3DCF-5629-DB16-2298-EC32C1DA55ED}"/>
                </a:ext>
              </a:extLst>
            </p:cNvPr>
            <p:cNvSpPr>
              <a:spLocks noChangeShapeType="1"/>
            </p:cNvSpPr>
            <p:nvPr/>
          </p:nvSpPr>
          <p:spPr bwMode="auto">
            <a:xfrm>
              <a:off x="2149034" y="1749688"/>
              <a:ext cx="0" cy="27146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4" name="Rectangle 30">
              <a:extLst>
                <a:ext uri="{FF2B5EF4-FFF2-40B4-BE49-F238E27FC236}">
                  <a16:creationId xmlns:a16="http://schemas.microsoft.com/office/drawing/2014/main" id="{F5B46445-DA73-B5B3-F0D1-9C54C5F4883E}"/>
                </a:ext>
              </a:extLst>
            </p:cNvPr>
            <p:cNvSpPr>
              <a:spLocks noChangeArrowheads="1"/>
            </p:cNvSpPr>
            <p:nvPr/>
          </p:nvSpPr>
          <p:spPr bwMode="auto">
            <a:xfrm>
              <a:off x="1081340" y="2543275"/>
              <a:ext cx="370034" cy="238214"/>
            </a:xfrm>
            <a:prstGeom prst="rect">
              <a:avLst/>
            </a:prstGeom>
            <a:solidFill>
              <a:schemeClr val="accent2">
                <a:lumMod val="40000"/>
                <a:lumOff val="60000"/>
              </a:schemeClr>
            </a:solidFill>
            <a:ln w="25400">
              <a:solidFill>
                <a:schemeClr val="tx1"/>
              </a:solidFill>
              <a:miter lim="800000"/>
              <a:headEnd/>
              <a:tailEnd/>
            </a:ln>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3</a:t>
              </a:r>
              <a:endParaRPr lang="en-US" altLang="zh-CN" sz="2000" dirty="0">
                <a:solidFill>
                  <a:prstClr val="black"/>
                </a:solidFill>
                <a:latin typeface="Times New Roman" panose="02020603050405020304" pitchFamily="18" charset="0"/>
              </a:endParaRPr>
            </a:p>
          </p:txBody>
        </p:sp>
        <p:sp>
          <p:nvSpPr>
            <p:cNvPr id="50357" name="Line 31">
              <a:extLst>
                <a:ext uri="{FF2B5EF4-FFF2-40B4-BE49-F238E27FC236}">
                  <a16:creationId xmlns:a16="http://schemas.microsoft.com/office/drawing/2014/main" id="{6EBACD57-8C8A-9EE6-008E-87170E2AACA8}"/>
                </a:ext>
              </a:extLst>
            </p:cNvPr>
            <p:cNvSpPr>
              <a:spLocks noChangeShapeType="1"/>
            </p:cNvSpPr>
            <p:nvPr/>
          </p:nvSpPr>
          <p:spPr bwMode="auto">
            <a:xfrm flipH="1">
              <a:off x="2123728" y="2388419"/>
              <a:ext cx="0" cy="63285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0358" name="Rectangle 34">
              <a:extLst>
                <a:ext uri="{FF2B5EF4-FFF2-40B4-BE49-F238E27FC236}">
                  <a16:creationId xmlns:a16="http://schemas.microsoft.com/office/drawing/2014/main" id="{F79841BB-C7B6-C629-1302-86B64B56FF74}"/>
                </a:ext>
              </a:extLst>
            </p:cNvPr>
            <p:cNvSpPr>
              <a:spLocks noChangeArrowheads="1"/>
            </p:cNvSpPr>
            <p:nvPr/>
          </p:nvSpPr>
          <p:spPr bwMode="auto">
            <a:xfrm>
              <a:off x="1451746" y="2806961"/>
              <a:ext cx="628729" cy="32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endParaRPr lang="en-US" altLang="zh-CN" sz="2000">
                <a:solidFill>
                  <a:srgbClr val="000000"/>
                </a:solidFill>
                <a:latin typeface="Times New Roman" panose="02020603050405020304" pitchFamily="18" charset="0"/>
              </a:endParaRPr>
            </a:p>
          </p:txBody>
        </p:sp>
        <p:sp>
          <p:nvSpPr>
            <p:cNvPr id="50359" name="Line 37">
              <a:extLst>
                <a:ext uri="{FF2B5EF4-FFF2-40B4-BE49-F238E27FC236}">
                  <a16:creationId xmlns:a16="http://schemas.microsoft.com/office/drawing/2014/main" id="{D6380839-AF9E-F7B1-BCEF-F9222318DC1A}"/>
                </a:ext>
              </a:extLst>
            </p:cNvPr>
            <p:cNvSpPr>
              <a:spLocks noChangeShapeType="1"/>
            </p:cNvSpPr>
            <p:nvPr/>
          </p:nvSpPr>
          <p:spPr bwMode="auto">
            <a:xfrm flipH="1">
              <a:off x="1451745" y="2378305"/>
              <a:ext cx="271739" cy="14447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0360" name="Line 38">
              <a:extLst>
                <a:ext uri="{FF2B5EF4-FFF2-40B4-BE49-F238E27FC236}">
                  <a16:creationId xmlns:a16="http://schemas.microsoft.com/office/drawing/2014/main" id="{5E7F0B2D-89E0-C8EE-7F38-683804EC11FD}"/>
                </a:ext>
              </a:extLst>
            </p:cNvPr>
            <p:cNvSpPr>
              <a:spLocks noChangeShapeType="1"/>
            </p:cNvSpPr>
            <p:nvPr/>
          </p:nvSpPr>
          <p:spPr bwMode="auto">
            <a:xfrm>
              <a:off x="1503749" y="2776827"/>
              <a:ext cx="485255" cy="244445"/>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0361" name="Freeform 42">
              <a:extLst>
                <a:ext uri="{FF2B5EF4-FFF2-40B4-BE49-F238E27FC236}">
                  <a16:creationId xmlns:a16="http://schemas.microsoft.com/office/drawing/2014/main" id="{75A164A5-26F7-B80C-F8C9-434A508A67CA}"/>
                </a:ext>
              </a:extLst>
            </p:cNvPr>
            <p:cNvSpPr>
              <a:spLocks/>
            </p:cNvSpPr>
            <p:nvPr/>
          </p:nvSpPr>
          <p:spPr bwMode="auto">
            <a:xfrm rot="-906172">
              <a:off x="890764" y="1883154"/>
              <a:ext cx="1003397" cy="1727132"/>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22" name="Rectangle 23">
              <a:extLst>
                <a:ext uri="{FF2B5EF4-FFF2-40B4-BE49-F238E27FC236}">
                  <a16:creationId xmlns:a16="http://schemas.microsoft.com/office/drawing/2014/main" id="{16D84589-9683-D41A-3C3C-1FECADEABF0C}"/>
                </a:ext>
              </a:extLst>
            </p:cNvPr>
            <p:cNvSpPr>
              <a:spLocks noChangeArrowheads="1"/>
            </p:cNvSpPr>
            <p:nvPr/>
          </p:nvSpPr>
          <p:spPr bwMode="auto">
            <a:xfrm>
              <a:off x="1722946" y="3651763"/>
              <a:ext cx="786125" cy="285857"/>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000" i="1" dirty="0">
                  <a:solidFill>
                    <a:prstClr val="black"/>
                  </a:solidFill>
                  <a:latin typeface="Times New Roman" charset="0"/>
                </a:rPr>
                <a:t>EXIT</a:t>
              </a:r>
              <a:endParaRPr lang="en-US" altLang="zh-CN" sz="2000" dirty="0">
                <a:solidFill>
                  <a:prstClr val="black"/>
                </a:solidFill>
                <a:latin typeface="Times New Roman" charset="0"/>
              </a:endParaRPr>
            </a:p>
          </p:txBody>
        </p:sp>
        <p:sp>
          <p:nvSpPr>
            <p:cNvPr id="50363" name="Line 28">
              <a:extLst>
                <a:ext uri="{FF2B5EF4-FFF2-40B4-BE49-F238E27FC236}">
                  <a16:creationId xmlns:a16="http://schemas.microsoft.com/office/drawing/2014/main" id="{6BA608DB-F0D1-0237-EBCC-509840CDC08F}"/>
                </a:ext>
              </a:extLst>
            </p:cNvPr>
            <p:cNvSpPr>
              <a:spLocks noChangeShapeType="1"/>
            </p:cNvSpPr>
            <p:nvPr/>
          </p:nvSpPr>
          <p:spPr bwMode="auto">
            <a:xfrm>
              <a:off x="2123728" y="3418168"/>
              <a:ext cx="0" cy="23971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 name="Rectangle 27">
              <a:extLst>
                <a:ext uri="{FF2B5EF4-FFF2-40B4-BE49-F238E27FC236}">
                  <a16:creationId xmlns:a16="http://schemas.microsoft.com/office/drawing/2014/main" id="{B620164A-4087-DC79-8B76-AA9BBED6621F}"/>
                </a:ext>
              </a:extLst>
            </p:cNvPr>
            <p:cNvSpPr>
              <a:spLocks noChangeArrowheads="1"/>
            </p:cNvSpPr>
            <p:nvPr/>
          </p:nvSpPr>
          <p:spPr bwMode="auto">
            <a:xfrm>
              <a:off x="1730886" y="3060993"/>
              <a:ext cx="786126" cy="357321"/>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defRPr/>
              </a:pPr>
              <a:r>
                <a:rPr lang="en-US" altLang="zh-CN" sz="2000" i="1" dirty="0">
                  <a:solidFill>
                    <a:prstClr val="black"/>
                  </a:solidFill>
                  <a:latin typeface="Times New Roman" panose="02020603050405020304" pitchFamily="18" charset="0"/>
                </a:rPr>
                <a:t>B</a:t>
              </a:r>
              <a:r>
                <a:rPr lang="en-US" altLang="zh-CN" sz="2000" baseline="-25000" dirty="0">
                  <a:solidFill>
                    <a:prstClr val="black"/>
                  </a:solidFill>
                  <a:latin typeface="Times New Roman" panose="02020603050405020304" pitchFamily="18" charset="0"/>
                </a:rPr>
                <a:t>4</a:t>
              </a:r>
              <a:endParaRPr lang="en-US" altLang="zh-CN" sz="2000" dirty="0">
                <a:solidFill>
                  <a:prstClr val="black"/>
                </a:solidFill>
                <a:latin typeface="Times New Roman" panose="02020603050405020304" pitchFamily="18" charset="0"/>
              </a:endParaRPr>
            </a:p>
          </p:txBody>
        </p:sp>
      </p:grpSp>
      <p:graphicFrame>
        <p:nvGraphicFramePr>
          <p:cNvPr id="4" name="表格 3">
            <a:extLst>
              <a:ext uri="{FF2B5EF4-FFF2-40B4-BE49-F238E27FC236}">
                <a16:creationId xmlns:a16="http://schemas.microsoft.com/office/drawing/2014/main" id="{BAC75385-059A-4A82-9205-381B48A67E55}"/>
              </a:ext>
            </a:extLst>
          </p:cNvPr>
          <p:cNvGraphicFramePr>
            <a:graphicFrameLocks noGrp="1"/>
          </p:cNvGraphicFramePr>
          <p:nvPr/>
        </p:nvGraphicFramePr>
        <p:xfrm>
          <a:off x="7052734" y="4178300"/>
          <a:ext cx="2495551" cy="2398186"/>
        </p:xfrm>
        <a:graphic>
          <a:graphicData uri="http://schemas.openxmlformats.org/drawingml/2006/table">
            <a:tbl>
              <a:tblPr/>
              <a:tblGrid>
                <a:gridCol w="1151792">
                  <a:extLst>
                    <a:ext uri="{9D8B030D-6E8A-4147-A177-3AD203B41FA5}">
                      <a16:colId xmlns:a16="http://schemas.microsoft.com/office/drawing/2014/main" val="20000"/>
                    </a:ext>
                  </a:extLst>
                </a:gridCol>
                <a:gridCol w="134375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2</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2</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5" name="表格 4">
            <a:extLst>
              <a:ext uri="{FF2B5EF4-FFF2-40B4-BE49-F238E27FC236}">
                <a16:creationId xmlns:a16="http://schemas.microsoft.com/office/drawing/2014/main" id="{B98B708D-CD38-DFAF-717E-2F712EE5D7A4}"/>
              </a:ext>
            </a:extLst>
          </p:cNvPr>
          <p:cNvGraphicFramePr>
            <a:graphicFrameLocks noGrp="1"/>
          </p:cNvGraphicFramePr>
          <p:nvPr/>
        </p:nvGraphicFramePr>
        <p:xfrm>
          <a:off x="4591051" y="4178300"/>
          <a:ext cx="2438400" cy="2398186"/>
        </p:xfrm>
        <a:graphic>
          <a:graphicData uri="http://schemas.openxmlformats.org/drawingml/2006/table">
            <a:tbl>
              <a:tblPr/>
              <a:tblGrid>
                <a:gridCol w="1190051">
                  <a:extLst>
                    <a:ext uri="{9D8B030D-6E8A-4147-A177-3AD203B41FA5}">
                      <a16:colId xmlns:a16="http://schemas.microsoft.com/office/drawing/2014/main" val="20000"/>
                    </a:ext>
                  </a:extLst>
                </a:gridCol>
                <a:gridCol w="124834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1</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1</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0250" name="矩形 5">
            <a:extLst>
              <a:ext uri="{FF2B5EF4-FFF2-40B4-BE49-F238E27FC236}">
                <a16:creationId xmlns:a16="http://schemas.microsoft.com/office/drawing/2014/main" id="{723064B7-589F-9283-36E2-5F2DB5EEE163}"/>
              </a:ext>
            </a:extLst>
          </p:cNvPr>
          <p:cNvSpPr>
            <a:spLocks noChangeArrowheads="1"/>
          </p:cNvSpPr>
          <p:nvPr/>
        </p:nvSpPr>
        <p:spPr bwMode="auto">
          <a:xfrm>
            <a:off x="4539266"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51" name="矩形 8">
            <a:extLst>
              <a:ext uri="{FF2B5EF4-FFF2-40B4-BE49-F238E27FC236}">
                <a16:creationId xmlns:a16="http://schemas.microsoft.com/office/drawing/2014/main" id="{8DAEFBF3-847A-31E8-D7C4-37AEC4EB5B83}"/>
              </a:ext>
            </a:extLst>
          </p:cNvPr>
          <p:cNvSpPr>
            <a:spLocks noChangeArrowheads="1"/>
          </p:cNvSpPr>
          <p:nvPr/>
        </p:nvSpPr>
        <p:spPr bwMode="auto">
          <a:xfrm>
            <a:off x="5811794"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52" name="矩形 9">
            <a:extLst>
              <a:ext uri="{FF2B5EF4-FFF2-40B4-BE49-F238E27FC236}">
                <a16:creationId xmlns:a16="http://schemas.microsoft.com/office/drawing/2014/main" id="{EBD364C9-273B-DEDE-768A-6F53BFA50564}"/>
              </a:ext>
            </a:extLst>
          </p:cNvPr>
          <p:cNvSpPr>
            <a:spLocks noChangeArrowheads="1"/>
          </p:cNvSpPr>
          <p:nvPr/>
        </p:nvSpPr>
        <p:spPr bwMode="auto">
          <a:xfrm>
            <a:off x="4568253"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53" name="矩形 11">
            <a:extLst>
              <a:ext uri="{FF2B5EF4-FFF2-40B4-BE49-F238E27FC236}">
                <a16:creationId xmlns:a16="http://schemas.microsoft.com/office/drawing/2014/main" id="{8E9C15CA-BF1D-44EB-AF3A-5C75849CB79D}"/>
              </a:ext>
            </a:extLst>
          </p:cNvPr>
          <p:cNvSpPr>
            <a:spLocks noChangeArrowheads="1"/>
          </p:cNvSpPr>
          <p:nvPr/>
        </p:nvSpPr>
        <p:spPr bwMode="auto">
          <a:xfrm>
            <a:off x="5802592" y="4965700"/>
            <a:ext cx="11964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54" name="矩形 12">
            <a:extLst>
              <a:ext uri="{FF2B5EF4-FFF2-40B4-BE49-F238E27FC236}">
                <a16:creationId xmlns:a16="http://schemas.microsoft.com/office/drawing/2014/main" id="{11903654-20B5-FCF2-4BA4-37176B23212E}"/>
              </a:ext>
            </a:extLst>
          </p:cNvPr>
          <p:cNvSpPr>
            <a:spLocks noChangeArrowheads="1"/>
          </p:cNvSpPr>
          <p:nvPr/>
        </p:nvSpPr>
        <p:spPr bwMode="auto">
          <a:xfrm>
            <a:off x="4564342" y="5397500"/>
            <a:ext cx="11964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55" name="矩形 14">
            <a:extLst>
              <a:ext uri="{FF2B5EF4-FFF2-40B4-BE49-F238E27FC236}">
                <a16:creationId xmlns:a16="http://schemas.microsoft.com/office/drawing/2014/main" id="{99B5F077-E732-5731-768C-90B7512DBD05}"/>
              </a:ext>
            </a:extLst>
          </p:cNvPr>
          <p:cNvSpPr>
            <a:spLocks noChangeArrowheads="1"/>
          </p:cNvSpPr>
          <p:nvPr/>
        </p:nvSpPr>
        <p:spPr bwMode="auto">
          <a:xfrm>
            <a:off x="5816027"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56" name="矩形 15">
            <a:extLst>
              <a:ext uri="{FF2B5EF4-FFF2-40B4-BE49-F238E27FC236}">
                <a16:creationId xmlns:a16="http://schemas.microsoft.com/office/drawing/2014/main" id="{35E7359A-7FD0-C150-ECF2-C36F14A35A97}"/>
              </a:ext>
            </a:extLst>
          </p:cNvPr>
          <p:cNvSpPr>
            <a:spLocks noChangeArrowheads="1"/>
          </p:cNvSpPr>
          <p:nvPr/>
        </p:nvSpPr>
        <p:spPr bwMode="auto">
          <a:xfrm>
            <a:off x="4568253"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57" name="矩形 16">
            <a:extLst>
              <a:ext uri="{FF2B5EF4-FFF2-40B4-BE49-F238E27FC236}">
                <a16:creationId xmlns:a16="http://schemas.microsoft.com/office/drawing/2014/main" id="{9083DC11-7726-ED30-C09E-70E458BE3BAA}"/>
              </a:ext>
            </a:extLst>
          </p:cNvPr>
          <p:cNvSpPr>
            <a:spLocks noChangeArrowheads="1"/>
          </p:cNvSpPr>
          <p:nvPr/>
        </p:nvSpPr>
        <p:spPr bwMode="auto">
          <a:xfrm>
            <a:off x="5816027"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58" name="矩形 17">
            <a:extLst>
              <a:ext uri="{FF2B5EF4-FFF2-40B4-BE49-F238E27FC236}">
                <a16:creationId xmlns:a16="http://schemas.microsoft.com/office/drawing/2014/main" id="{03290CA1-1C8C-1575-76A6-2C8FFD04BDF6}"/>
              </a:ext>
            </a:extLst>
          </p:cNvPr>
          <p:cNvSpPr>
            <a:spLocks noChangeArrowheads="1"/>
          </p:cNvSpPr>
          <p:nvPr/>
        </p:nvSpPr>
        <p:spPr bwMode="auto">
          <a:xfrm>
            <a:off x="4568253"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59" name="矩形 18">
            <a:extLst>
              <a:ext uri="{FF2B5EF4-FFF2-40B4-BE49-F238E27FC236}">
                <a16:creationId xmlns:a16="http://schemas.microsoft.com/office/drawing/2014/main" id="{30E87B9B-1F18-EDB5-F185-B0F7DD73B38B}"/>
              </a:ext>
            </a:extLst>
          </p:cNvPr>
          <p:cNvSpPr>
            <a:spLocks noChangeArrowheads="1"/>
          </p:cNvSpPr>
          <p:nvPr/>
        </p:nvSpPr>
        <p:spPr bwMode="auto">
          <a:xfrm>
            <a:off x="5816027"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60" name="矩形 19">
            <a:extLst>
              <a:ext uri="{FF2B5EF4-FFF2-40B4-BE49-F238E27FC236}">
                <a16:creationId xmlns:a16="http://schemas.microsoft.com/office/drawing/2014/main" id="{2AF54C9A-F6FD-CCCD-C37B-59273A88469A}"/>
              </a:ext>
            </a:extLst>
          </p:cNvPr>
          <p:cNvSpPr>
            <a:spLocks noChangeArrowheads="1"/>
          </p:cNvSpPr>
          <p:nvPr/>
        </p:nvSpPr>
        <p:spPr bwMode="auto">
          <a:xfrm>
            <a:off x="6986132"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61" name="矩形 24">
            <a:extLst>
              <a:ext uri="{FF2B5EF4-FFF2-40B4-BE49-F238E27FC236}">
                <a16:creationId xmlns:a16="http://schemas.microsoft.com/office/drawing/2014/main" id="{CC1E2153-E789-FC1A-C9E5-FBDB887C223E}"/>
              </a:ext>
            </a:extLst>
          </p:cNvPr>
          <p:cNvSpPr>
            <a:spLocks noChangeArrowheads="1"/>
          </p:cNvSpPr>
          <p:nvPr/>
        </p:nvSpPr>
        <p:spPr bwMode="auto">
          <a:xfrm>
            <a:off x="8284061"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62" name="矩形 25">
            <a:extLst>
              <a:ext uri="{FF2B5EF4-FFF2-40B4-BE49-F238E27FC236}">
                <a16:creationId xmlns:a16="http://schemas.microsoft.com/office/drawing/2014/main" id="{1AC6A321-7958-7BB0-8F3F-8B8640F2957D}"/>
              </a:ext>
            </a:extLst>
          </p:cNvPr>
          <p:cNvSpPr>
            <a:spLocks noChangeArrowheads="1"/>
          </p:cNvSpPr>
          <p:nvPr/>
        </p:nvSpPr>
        <p:spPr bwMode="auto">
          <a:xfrm>
            <a:off x="6908800" y="4965700"/>
            <a:ext cx="14139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63" name="矩形 26">
            <a:extLst>
              <a:ext uri="{FF2B5EF4-FFF2-40B4-BE49-F238E27FC236}">
                <a16:creationId xmlns:a16="http://schemas.microsoft.com/office/drawing/2014/main" id="{F24D08E3-622B-81B4-DFBB-7ED9D018AC4C}"/>
              </a:ext>
            </a:extLst>
          </p:cNvPr>
          <p:cNvSpPr>
            <a:spLocks noChangeArrowheads="1"/>
          </p:cNvSpPr>
          <p:nvPr/>
        </p:nvSpPr>
        <p:spPr bwMode="auto">
          <a:xfrm>
            <a:off x="8284061"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64" name="矩形 27">
            <a:extLst>
              <a:ext uri="{FF2B5EF4-FFF2-40B4-BE49-F238E27FC236}">
                <a16:creationId xmlns:a16="http://schemas.microsoft.com/office/drawing/2014/main" id="{FF0DA48C-1A1F-F7B1-FFC1-3F64FCBC8912}"/>
              </a:ext>
            </a:extLst>
          </p:cNvPr>
          <p:cNvSpPr>
            <a:spLocks noChangeArrowheads="1"/>
          </p:cNvSpPr>
          <p:nvPr/>
        </p:nvSpPr>
        <p:spPr bwMode="auto">
          <a:xfrm>
            <a:off x="7014061"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65" name="矩形 28">
            <a:extLst>
              <a:ext uri="{FF2B5EF4-FFF2-40B4-BE49-F238E27FC236}">
                <a16:creationId xmlns:a16="http://schemas.microsoft.com/office/drawing/2014/main" id="{104B666E-24BC-81B7-4A10-AEE7D301B5A8}"/>
              </a:ext>
            </a:extLst>
          </p:cNvPr>
          <p:cNvSpPr>
            <a:spLocks noChangeArrowheads="1"/>
          </p:cNvSpPr>
          <p:nvPr/>
        </p:nvSpPr>
        <p:spPr bwMode="auto">
          <a:xfrm>
            <a:off x="8284061"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66" name="矩形 29">
            <a:extLst>
              <a:ext uri="{FF2B5EF4-FFF2-40B4-BE49-F238E27FC236}">
                <a16:creationId xmlns:a16="http://schemas.microsoft.com/office/drawing/2014/main" id="{ABA54FBD-00CD-F410-5309-A789170EB4DC}"/>
              </a:ext>
            </a:extLst>
          </p:cNvPr>
          <p:cNvSpPr>
            <a:spLocks noChangeArrowheads="1"/>
          </p:cNvSpPr>
          <p:nvPr/>
        </p:nvSpPr>
        <p:spPr bwMode="auto">
          <a:xfrm>
            <a:off x="7014061"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67" name="矩形 30">
            <a:extLst>
              <a:ext uri="{FF2B5EF4-FFF2-40B4-BE49-F238E27FC236}">
                <a16:creationId xmlns:a16="http://schemas.microsoft.com/office/drawing/2014/main" id="{FEFDF00E-5C02-51F5-49EE-A90941669D2E}"/>
              </a:ext>
            </a:extLst>
          </p:cNvPr>
          <p:cNvSpPr>
            <a:spLocks noChangeArrowheads="1"/>
          </p:cNvSpPr>
          <p:nvPr/>
        </p:nvSpPr>
        <p:spPr bwMode="auto">
          <a:xfrm>
            <a:off x="8284061"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68" name="矩形 176127">
            <a:extLst>
              <a:ext uri="{FF2B5EF4-FFF2-40B4-BE49-F238E27FC236}">
                <a16:creationId xmlns:a16="http://schemas.microsoft.com/office/drawing/2014/main" id="{D3556CD2-9291-CD2A-8441-8C87F7864D3E}"/>
              </a:ext>
            </a:extLst>
          </p:cNvPr>
          <p:cNvSpPr>
            <a:spLocks noChangeArrowheads="1"/>
          </p:cNvSpPr>
          <p:nvPr/>
        </p:nvSpPr>
        <p:spPr bwMode="auto">
          <a:xfrm>
            <a:off x="7014061"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69" name="矩形 176128">
            <a:extLst>
              <a:ext uri="{FF2B5EF4-FFF2-40B4-BE49-F238E27FC236}">
                <a16:creationId xmlns:a16="http://schemas.microsoft.com/office/drawing/2014/main" id="{F4D038D9-A763-3811-09BA-143362C6CD59}"/>
              </a:ext>
            </a:extLst>
          </p:cNvPr>
          <p:cNvSpPr>
            <a:spLocks noChangeArrowheads="1"/>
          </p:cNvSpPr>
          <p:nvPr/>
        </p:nvSpPr>
        <p:spPr bwMode="auto">
          <a:xfrm>
            <a:off x="8284061"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50" name="表格 49">
            <a:extLst>
              <a:ext uri="{FF2B5EF4-FFF2-40B4-BE49-F238E27FC236}">
                <a16:creationId xmlns:a16="http://schemas.microsoft.com/office/drawing/2014/main" id="{6A78B389-BDF8-956B-BDD0-E1E208CC35DC}"/>
              </a:ext>
            </a:extLst>
          </p:cNvPr>
          <p:cNvGraphicFramePr>
            <a:graphicFrameLocks noGrp="1"/>
          </p:cNvGraphicFramePr>
          <p:nvPr/>
        </p:nvGraphicFramePr>
        <p:xfrm>
          <a:off x="9571567" y="4176185"/>
          <a:ext cx="2425700" cy="2398181"/>
        </p:xfrm>
        <a:graphic>
          <a:graphicData uri="http://schemas.openxmlformats.org/drawingml/2006/table">
            <a:tbl>
              <a:tblPr/>
              <a:tblGrid>
                <a:gridCol w="1082391">
                  <a:extLst>
                    <a:ext uri="{9D8B030D-6E8A-4147-A177-3AD203B41FA5}">
                      <a16:colId xmlns:a16="http://schemas.microsoft.com/office/drawing/2014/main" val="20000"/>
                    </a:ext>
                  </a:extLst>
                </a:gridCol>
                <a:gridCol w="134330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3</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3</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0293" name="矩形 50">
            <a:extLst>
              <a:ext uri="{FF2B5EF4-FFF2-40B4-BE49-F238E27FC236}">
                <a16:creationId xmlns:a16="http://schemas.microsoft.com/office/drawing/2014/main" id="{80686676-A7D0-6E2B-61C2-2EEDD9501F64}"/>
              </a:ext>
            </a:extLst>
          </p:cNvPr>
          <p:cNvSpPr>
            <a:spLocks noChangeArrowheads="1"/>
          </p:cNvSpPr>
          <p:nvPr/>
        </p:nvSpPr>
        <p:spPr bwMode="auto">
          <a:xfrm>
            <a:off x="9509199"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94" name="矩形 51">
            <a:extLst>
              <a:ext uri="{FF2B5EF4-FFF2-40B4-BE49-F238E27FC236}">
                <a16:creationId xmlns:a16="http://schemas.microsoft.com/office/drawing/2014/main" id="{0C6654CB-07BB-BB56-80F3-6BA266C0282B}"/>
              </a:ext>
            </a:extLst>
          </p:cNvPr>
          <p:cNvSpPr>
            <a:spLocks noChangeArrowheads="1"/>
          </p:cNvSpPr>
          <p:nvPr/>
        </p:nvSpPr>
        <p:spPr bwMode="auto">
          <a:xfrm>
            <a:off x="10780669"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95" name="矩形 52">
            <a:extLst>
              <a:ext uri="{FF2B5EF4-FFF2-40B4-BE49-F238E27FC236}">
                <a16:creationId xmlns:a16="http://schemas.microsoft.com/office/drawing/2014/main" id="{4DAF7BC1-2B6E-F53D-914C-AE1D17F4CD26}"/>
              </a:ext>
            </a:extLst>
          </p:cNvPr>
          <p:cNvSpPr>
            <a:spLocks noChangeArrowheads="1"/>
          </p:cNvSpPr>
          <p:nvPr/>
        </p:nvSpPr>
        <p:spPr bwMode="auto">
          <a:xfrm>
            <a:off x="9431867" y="4965700"/>
            <a:ext cx="14139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96" name="矩形 53">
            <a:extLst>
              <a:ext uri="{FF2B5EF4-FFF2-40B4-BE49-F238E27FC236}">
                <a16:creationId xmlns:a16="http://schemas.microsoft.com/office/drawing/2014/main" id="{7B8BB23D-5C5D-97F6-22F1-0660D86C4871}"/>
              </a:ext>
            </a:extLst>
          </p:cNvPr>
          <p:cNvSpPr>
            <a:spLocks noChangeArrowheads="1"/>
          </p:cNvSpPr>
          <p:nvPr/>
        </p:nvSpPr>
        <p:spPr bwMode="auto">
          <a:xfrm>
            <a:off x="10780669"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97" name="矩形 54">
            <a:extLst>
              <a:ext uri="{FF2B5EF4-FFF2-40B4-BE49-F238E27FC236}">
                <a16:creationId xmlns:a16="http://schemas.microsoft.com/office/drawing/2014/main" id="{FB010500-7342-D0D5-348A-76D5DFAFEDAC}"/>
              </a:ext>
            </a:extLst>
          </p:cNvPr>
          <p:cNvSpPr>
            <a:spLocks noChangeArrowheads="1"/>
          </p:cNvSpPr>
          <p:nvPr/>
        </p:nvSpPr>
        <p:spPr bwMode="auto">
          <a:xfrm>
            <a:off x="9537127"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98" name="矩形 55">
            <a:extLst>
              <a:ext uri="{FF2B5EF4-FFF2-40B4-BE49-F238E27FC236}">
                <a16:creationId xmlns:a16="http://schemas.microsoft.com/office/drawing/2014/main" id="{2D710DD5-D500-9A04-9C14-808450DB514C}"/>
              </a:ext>
            </a:extLst>
          </p:cNvPr>
          <p:cNvSpPr>
            <a:spLocks noChangeArrowheads="1"/>
          </p:cNvSpPr>
          <p:nvPr/>
        </p:nvSpPr>
        <p:spPr bwMode="auto">
          <a:xfrm>
            <a:off x="10780669"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299" name="矩形 56">
            <a:extLst>
              <a:ext uri="{FF2B5EF4-FFF2-40B4-BE49-F238E27FC236}">
                <a16:creationId xmlns:a16="http://schemas.microsoft.com/office/drawing/2014/main" id="{DC0A5C11-6F7A-53B3-8772-FA6F8B7156F0}"/>
              </a:ext>
            </a:extLst>
          </p:cNvPr>
          <p:cNvSpPr>
            <a:spLocks noChangeArrowheads="1"/>
          </p:cNvSpPr>
          <p:nvPr/>
        </p:nvSpPr>
        <p:spPr bwMode="auto">
          <a:xfrm>
            <a:off x="9537127"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300" name="矩形 57">
            <a:extLst>
              <a:ext uri="{FF2B5EF4-FFF2-40B4-BE49-F238E27FC236}">
                <a16:creationId xmlns:a16="http://schemas.microsoft.com/office/drawing/2014/main" id="{FB26EDBA-E7F9-3605-C258-46A93A885A29}"/>
              </a:ext>
            </a:extLst>
          </p:cNvPr>
          <p:cNvSpPr>
            <a:spLocks noChangeArrowheads="1"/>
          </p:cNvSpPr>
          <p:nvPr/>
        </p:nvSpPr>
        <p:spPr bwMode="auto">
          <a:xfrm>
            <a:off x="10780669"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301" name="矩形 58">
            <a:extLst>
              <a:ext uri="{FF2B5EF4-FFF2-40B4-BE49-F238E27FC236}">
                <a16:creationId xmlns:a16="http://schemas.microsoft.com/office/drawing/2014/main" id="{4E2E56B0-D944-B7E4-03CE-3D48A01E3268}"/>
              </a:ext>
            </a:extLst>
          </p:cNvPr>
          <p:cNvSpPr>
            <a:spLocks noChangeArrowheads="1"/>
          </p:cNvSpPr>
          <p:nvPr/>
        </p:nvSpPr>
        <p:spPr bwMode="auto">
          <a:xfrm>
            <a:off x="9537127"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302" name="矩形 59">
            <a:extLst>
              <a:ext uri="{FF2B5EF4-FFF2-40B4-BE49-F238E27FC236}">
                <a16:creationId xmlns:a16="http://schemas.microsoft.com/office/drawing/2014/main" id="{6F133994-9BB9-2D09-FEFD-00F2EE48DBE3}"/>
              </a:ext>
            </a:extLst>
          </p:cNvPr>
          <p:cNvSpPr>
            <a:spLocks noChangeArrowheads="1"/>
          </p:cNvSpPr>
          <p:nvPr/>
        </p:nvSpPr>
        <p:spPr bwMode="auto">
          <a:xfrm>
            <a:off x="10780669"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61" name="Group 182">
            <a:extLst>
              <a:ext uri="{FF2B5EF4-FFF2-40B4-BE49-F238E27FC236}">
                <a16:creationId xmlns:a16="http://schemas.microsoft.com/office/drawing/2014/main" id="{21EC81E0-1E78-6653-F7C5-680900C6DF1A}"/>
              </a:ext>
            </a:extLst>
          </p:cNvPr>
          <p:cNvGraphicFramePr>
            <a:graphicFrameLocks noGrp="1"/>
          </p:cNvGraphicFramePr>
          <p:nvPr/>
        </p:nvGraphicFramePr>
        <p:xfrm>
          <a:off x="6661151" y="239185"/>
          <a:ext cx="2870198" cy="3659712"/>
        </p:xfrm>
        <a:graphic>
          <a:graphicData uri="http://schemas.openxmlformats.org/drawingml/2006/table">
            <a:tbl>
              <a:tblPr/>
              <a:tblGrid>
                <a:gridCol w="950640">
                  <a:extLst>
                    <a:ext uri="{9D8B030D-6E8A-4147-A177-3AD203B41FA5}">
                      <a16:colId xmlns:a16="http://schemas.microsoft.com/office/drawing/2014/main" val="20000"/>
                    </a:ext>
                  </a:extLst>
                </a:gridCol>
                <a:gridCol w="671845">
                  <a:extLst>
                    <a:ext uri="{9D8B030D-6E8A-4147-A177-3AD203B41FA5}">
                      <a16:colId xmlns:a16="http://schemas.microsoft.com/office/drawing/2014/main" val="20001"/>
                    </a:ext>
                  </a:extLst>
                </a:gridCol>
                <a:gridCol w="671845">
                  <a:extLst>
                    <a:ext uri="{9D8B030D-6E8A-4147-A177-3AD203B41FA5}">
                      <a16:colId xmlns:a16="http://schemas.microsoft.com/office/drawing/2014/main" val="20002"/>
                    </a:ext>
                  </a:extLst>
                </a:gridCol>
                <a:gridCol w="575868">
                  <a:extLst>
                    <a:ext uri="{9D8B030D-6E8A-4147-A177-3AD203B41FA5}">
                      <a16:colId xmlns:a16="http://schemas.microsoft.com/office/drawing/2014/main" val="20003"/>
                    </a:ext>
                  </a:extLst>
                </a:gridCol>
              </a:tblGrid>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19" marR="91419" marT="45757" marB="45757"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19" marR="91419"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5</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6</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7</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19" marR="91419" marT="45757" marB="4575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62" name="矩形 61">
            <a:extLst>
              <a:ext uri="{FF2B5EF4-FFF2-40B4-BE49-F238E27FC236}">
                <a16:creationId xmlns:a16="http://schemas.microsoft.com/office/drawing/2014/main" id="{26A1B08E-E0CC-B987-968C-1BF85E3BF7FF}"/>
              </a:ext>
            </a:extLst>
          </p:cNvPr>
          <p:cNvSpPr/>
          <p:nvPr/>
        </p:nvSpPr>
        <p:spPr bwMode="auto">
          <a:xfrm>
            <a:off x="9567032" y="5023457"/>
            <a:ext cx="1086576" cy="1143008"/>
          </a:xfrm>
          <a:prstGeom prst="rect">
            <a:avLst/>
          </a:prstGeom>
          <a:noFill/>
          <a:ln w="38100" cap="flat" cmpd="sng" algn="ctr">
            <a:solidFill>
              <a:srgbClr val="FF0000"/>
            </a:solidFill>
            <a:prstDash val="dash"/>
            <a:round/>
            <a:headEnd type="none" w="med" len="med"/>
            <a:tailEnd type="none" w="med" len="med"/>
          </a:ln>
          <a:effectLst/>
          <a:scene3d>
            <a:camera prst="orthographicFront">
              <a:rot lat="0" lon="21299999" rev="0"/>
            </a:camera>
            <a:lightRig rig="threePt" dir="t"/>
          </a:scene3d>
        </p:spPr>
        <p:txBody>
          <a:bodyPr lIns="91440" tIns="45720" rIns="91440" bIns="45720"/>
          <a:lstStyle/>
          <a:p>
            <a:pPr algn="ctr" eaLnBrk="1" hangingPunct="1">
              <a:defRPr/>
            </a:pPr>
            <a:endParaRPr lang="zh-CN" altLang="en-US" sz="2400" dirty="0">
              <a:latin typeface="Arial" charset="0"/>
            </a:endParaRPr>
          </a:p>
        </p:txBody>
      </p:sp>
      <p:sp>
        <p:nvSpPr>
          <p:cNvPr id="55" name="Line 31">
            <a:extLst>
              <a:ext uri="{FF2B5EF4-FFF2-40B4-BE49-F238E27FC236}">
                <a16:creationId xmlns:a16="http://schemas.microsoft.com/office/drawing/2014/main" id="{1D44515F-9C69-24CB-A8E2-716D67E31305}"/>
              </a:ext>
            </a:extLst>
          </p:cNvPr>
          <p:cNvSpPr>
            <a:spLocks noChangeShapeType="1"/>
          </p:cNvSpPr>
          <p:nvPr/>
        </p:nvSpPr>
        <p:spPr bwMode="auto">
          <a:xfrm>
            <a:off x="6671733" y="234951"/>
            <a:ext cx="0" cy="3678767"/>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6" name="Line 31">
            <a:extLst>
              <a:ext uri="{FF2B5EF4-FFF2-40B4-BE49-F238E27FC236}">
                <a16:creationId xmlns:a16="http://schemas.microsoft.com/office/drawing/2014/main" id="{0B24E6F7-281C-84B1-A7C3-07DD3DC66EEC}"/>
              </a:ext>
            </a:extLst>
          </p:cNvPr>
          <p:cNvSpPr>
            <a:spLocks noChangeShapeType="1"/>
          </p:cNvSpPr>
          <p:nvPr/>
        </p:nvSpPr>
        <p:spPr bwMode="auto">
          <a:xfrm>
            <a:off x="9525000" y="247651"/>
            <a:ext cx="0" cy="3657600"/>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0"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p:cTn id="17" dur="500" fill="hold"/>
                                        <p:tgtEl>
                                          <p:spTgt spid="56"/>
                                        </p:tgtEl>
                                        <p:attrNameLst>
                                          <p:attrName>ppt_w</p:attrName>
                                        </p:attrNameLst>
                                      </p:cBhvr>
                                      <p:tavLst>
                                        <p:tav tm="0">
                                          <p:val>
                                            <p:fltVal val="0"/>
                                          </p:val>
                                        </p:tav>
                                        <p:tav tm="100000">
                                          <p:val>
                                            <p:strVal val="#ppt_w"/>
                                          </p:val>
                                        </p:tav>
                                      </p:tavLst>
                                    </p:anim>
                                    <p:anim calcmode="lin" valueType="num">
                                      <p:cBhvr>
                                        <p:cTn id="18" dur="500" fill="hold"/>
                                        <p:tgtEl>
                                          <p:spTgt spid="56"/>
                                        </p:tgtEl>
                                        <p:attrNameLst>
                                          <p:attrName>ppt_h</p:attrName>
                                        </p:attrNameLst>
                                      </p:cBhvr>
                                      <p:tavLst>
                                        <p:tav tm="0">
                                          <p:val>
                                            <p:fltVal val="0"/>
                                          </p:val>
                                        </p:tav>
                                        <p:tav tm="100000">
                                          <p:val>
                                            <p:strVal val="#ppt_h"/>
                                          </p:val>
                                        </p:tav>
                                      </p:tavLst>
                                    </p:anim>
                                    <p:animEffect transition="in" filter="fade">
                                      <p:cBhvr>
                                        <p:cTn id="19" dur="500"/>
                                        <p:tgtEl>
                                          <p:spTgt spid="56"/>
                                        </p:tgtEl>
                                      </p:cBhvr>
                                    </p:animEffect>
                                  </p:childTnLst>
                                </p:cTn>
                              </p:par>
                              <p:par>
                                <p:cTn id="20" presetID="53"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a:extLst>
              <a:ext uri="{FF2B5EF4-FFF2-40B4-BE49-F238E27FC236}">
                <a16:creationId xmlns:a16="http://schemas.microsoft.com/office/drawing/2014/main" id="{20ABBB07-133F-F9F9-BD66-F5039034AE86}"/>
              </a:ext>
            </a:extLst>
          </p:cNvPr>
          <p:cNvSpPr>
            <a:spLocks noGrp="1" noChangeArrowheads="1"/>
          </p:cNvSpPr>
          <p:nvPr>
            <p:ph idx="1"/>
          </p:nvPr>
        </p:nvSpPr>
        <p:spPr bwMode="auto">
          <a:xfrm>
            <a:off x="770467" y="5253567"/>
            <a:ext cx="11049000" cy="47773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ts val="4667"/>
              </a:lnSpc>
              <a:buClrTx/>
              <a:buFont typeface="Wingdings" panose="05000000000000000000" pitchFamily="2" charset="2"/>
              <a:buChar char="Ø"/>
            </a:pPr>
            <a:endParaRPr lang="en-US" altLang="zh-CN" sz="3333" b="1">
              <a:cs typeface="Times New Roman" panose="02020603050405020304" pitchFamily="18" charset="0"/>
            </a:endParaRPr>
          </a:p>
          <a:p>
            <a:pPr>
              <a:lnSpc>
                <a:spcPts val="4667"/>
              </a:lnSpc>
              <a:buClrTx/>
              <a:buFont typeface="Wingdings" panose="05000000000000000000" pitchFamily="2" charset="2"/>
              <a:buChar char="Ø"/>
            </a:pPr>
            <a:endParaRPr lang="en-US" altLang="zh-CN" sz="3333" b="1">
              <a:cs typeface="Times New Roman" panose="02020603050405020304" pitchFamily="18" charset="0"/>
            </a:endParaRPr>
          </a:p>
        </p:txBody>
      </p:sp>
      <p:sp>
        <p:nvSpPr>
          <p:cNvPr id="52227" name="Rectangle 2">
            <a:extLst>
              <a:ext uri="{FF2B5EF4-FFF2-40B4-BE49-F238E27FC236}">
                <a16:creationId xmlns:a16="http://schemas.microsoft.com/office/drawing/2014/main" id="{C2CEE42B-C915-EC21-F6E5-63F16CD5735A}"/>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引用</a:t>
            </a:r>
            <a:r>
              <a:rPr lang="en-US" altLang="zh-CN" sz="4000">
                <a:solidFill>
                  <a:schemeClr val="tx1"/>
                </a:solidFill>
              </a:rPr>
              <a:t>-</a:t>
            </a:r>
            <a:r>
              <a:rPr lang="zh-CN" altLang="en-US" sz="4000">
                <a:solidFill>
                  <a:schemeClr val="tx1"/>
                </a:solidFill>
              </a:rPr>
              <a:t>定值链</a:t>
            </a:r>
            <a:r>
              <a:rPr lang="en-US" altLang="zh-CN" sz="4000">
                <a:solidFill>
                  <a:schemeClr val="tx1"/>
                </a:solidFill>
                <a:cs typeface="Times New Roman" panose="02020603050405020304" pitchFamily="18" charset="0"/>
              </a:rPr>
              <a:t> </a:t>
            </a:r>
            <a:r>
              <a:rPr lang="en-US" altLang="zh-CN" sz="3333">
                <a:solidFill>
                  <a:schemeClr val="tx1"/>
                </a:solidFill>
                <a:ea typeface="楷体_GB2312" pitchFamily="49" charset="-122"/>
                <a:cs typeface="Times New Roman" panose="02020603050405020304" pitchFamily="18" charset="0"/>
              </a:rPr>
              <a:t>(</a:t>
            </a:r>
            <a:r>
              <a:rPr lang="en-US" altLang="zh-CN" sz="3333" i="1">
                <a:solidFill>
                  <a:schemeClr val="tx1"/>
                </a:solidFill>
                <a:ea typeface="楷体_GB2312" pitchFamily="49" charset="-122"/>
                <a:cs typeface="Times New Roman" panose="02020603050405020304" pitchFamily="18" charset="0"/>
              </a:rPr>
              <a:t>Use-Definition Chains</a:t>
            </a:r>
            <a:r>
              <a:rPr lang="en-US" altLang="zh-CN" sz="3333">
                <a:solidFill>
                  <a:schemeClr val="tx1"/>
                </a:solidFill>
                <a:ea typeface="楷体_GB2312" pitchFamily="49" charset="-122"/>
                <a:cs typeface="Times New Roman" panose="02020603050405020304" pitchFamily="18" charset="0"/>
              </a:rPr>
              <a:t>)</a:t>
            </a:r>
            <a:endParaRPr lang="zh-CN" altLang="en-US" sz="3333">
              <a:solidFill>
                <a:schemeClr val="tx1"/>
              </a:solidFill>
              <a:ea typeface="楷体_GB2312"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CC6FB6D8-2A22-E9EC-C88C-1A7346B0D50A}"/>
              </a:ext>
            </a:extLst>
          </p:cNvPr>
          <p:cNvSpPr/>
          <p:nvPr/>
        </p:nvSpPr>
        <p:spPr>
          <a:xfrm>
            <a:off x="582085" y="2245785"/>
            <a:ext cx="8394700" cy="4160754"/>
          </a:xfrm>
          <a:prstGeom prst="rect">
            <a:avLst/>
          </a:prstGeom>
        </p:spPr>
        <p:txBody>
          <a:bodyPr>
            <a:spAutoFit/>
          </a:bodyPr>
          <a:lstStyle/>
          <a:p>
            <a:pPr marL="766214" lvl="1" indent="-361942">
              <a:lnSpc>
                <a:spcPts val="4667"/>
              </a:lnSpc>
              <a:spcBef>
                <a:spcPct val="20000"/>
              </a:spcBef>
              <a:buSzPct val="100000"/>
              <a:buFont typeface="Wingdings" panose="05000000000000000000" pitchFamily="2" charset="2"/>
              <a:buChar char="Ø"/>
              <a:defRPr/>
            </a:pP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如果块</a:t>
            </a:r>
            <a:r>
              <a:rPr lang="en-US" altLang="zh-CN" sz="32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中变量</a:t>
            </a:r>
            <a:r>
              <a:rPr lang="en-US" altLang="zh-CN" sz="32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a:t>
            </a:r>
            <a:r>
              <a:rPr lang="zh-CN" altLang="en-US" sz="3200"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引用之前</a:t>
            </a:r>
            <a:r>
              <a:rPr lang="zh-CN" altLang="en-US" sz="32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有</a:t>
            </a:r>
            <a:r>
              <a:rPr lang="en-US" altLang="zh-CN" sz="3200" i="1"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3200"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的定值</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a:p>
            <a:pPr marL="404273" lvl="1">
              <a:lnSpc>
                <a:spcPts val="4667"/>
              </a:lnSpc>
              <a:spcBef>
                <a:spcPct val="20000"/>
              </a:spcBef>
              <a:buSzPct val="100000"/>
              <a:defRPr/>
            </a:pPr>
            <a:r>
              <a:rPr lang="en-US" altLang="zh-CN"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那么只有</a:t>
            </a:r>
            <a:r>
              <a:rPr lang="en-US" altLang="zh-CN" sz="32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a:t>
            </a:r>
            <a:r>
              <a:rPr lang="zh-CN" altLang="en-US" sz="3200"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最后一次定值</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会在该引用的</a:t>
            </a:r>
            <a:endParaRPr lang="en-US" altLang="zh-CN"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a:p>
            <a:pPr marL="404273" lvl="1">
              <a:lnSpc>
                <a:spcPts val="4667"/>
              </a:lnSpc>
              <a:spcBef>
                <a:spcPct val="20000"/>
              </a:spcBef>
              <a:buSzPct val="100000"/>
              <a:defRPr/>
            </a:pPr>
            <a:r>
              <a:rPr lang="en-US" altLang="zh-CN" sz="32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i="1" dirty="0" err="1">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ud</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链中</a:t>
            </a:r>
            <a:endParaRPr lang="en-US" altLang="zh-CN"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a:p>
            <a:pPr marL="766214" lvl="1" indent="-361942">
              <a:lnSpc>
                <a:spcPts val="4667"/>
              </a:lnSpc>
              <a:spcBef>
                <a:spcPct val="20000"/>
              </a:spcBef>
              <a:buSzPct val="100000"/>
              <a:buFont typeface="Wingdings" panose="05000000000000000000" pitchFamily="2" charset="2"/>
              <a:buChar char="Ø"/>
              <a:defRPr/>
            </a:pP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如果块</a:t>
            </a:r>
            <a:r>
              <a:rPr lang="en-US" altLang="zh-CN" sz="32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中变量</a:t>
            </a:r>
            <a:r>
              <a:rPr lang="en-US" altLang="zh-CN" sz="32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a:t>
            </a:r>
            <a:r>
              <a:rPr lang="zh-CN" altLang="en-US" sz="3200"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引用之前</a:t>
            </a:r>
            <a:r>
              <a:rPr lang="zh-CN" altLang="en-US" sz="32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没有</a:t>
            </a:r>
            <a:r>
              <a:rPr lang="en-US" altLang="zh-CN" sz="3200" i="1"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3200"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的定值</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a:p>
            <a:pPr marL="404273" lvl="1">
              <a:lnSpc>
                <a:spcPts val="4667"/>
              </a:lnSpc>
              <a:spcBef>
                <a:spcPct val="20000"/>
              </a:spcBef>
              <a:buSzPct val="100000"/>
              <a:defRPr/>
            </a:pPr>
            <a:r>
              <a:rPr lang="en-US" altLang="zh-CN"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那么</a:t>
            </a:r>
            <a:r>
              <a:rPr lang="en-US" altLang="zh-CN" sz="3200" i="1" dirty="0">
                <a:solidFill>
                  <a:srgbClr val="2D83F4"/>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的这次引用的</a:t>
            </a:r>
            <a:r>
              <a:rPr lang="en-US" altLang="zh-CN" sz="3200" i="1" dirty="0" err="1">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ud</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链就是</a:t>
            </a:r>
            <a:r>
              <a:rPr lang="en-US" altLang="zh-CN" sz="32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IN</a:t>
            </a:r>
            <a:r>
              <a:rPr lang="en-US" altLang="zh-CN"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中</a:t>
            </a:r>
            <a:r>
              <a:rPr lang="en-US" altLang="zh-CN" sz="32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的 </a:t>
            </a:r>
            <a:endParaRPr lang="en-US" altLang="zh-CN"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a:p>
            <a:pPr marL="404273" lvl="1">
              <a:lnSpc>
                <a:spcPts val="4667"/>
              </a:lnSpc>
              <a:spcBef>
                <a:spcPct val="20000"/>
              </a:spcBef>
              <a:buSzPct val="100000"/>
              <a:defRPr/>
            </a:pPr>
            <a:r>
              <a:rPr lang="en-US" altLang="zh-CN"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定值的集合</a:t>
            </a:r>
            <a:endParaRPr lang="en-US" altLang="zh-CN" sz="32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Rectangle 22">
            <a:extLst>
              <a:ext uri="{FF2B5EF4-FFF2-40B4-BE49-F238E27FC236}">
                <a16:creationId xmlns:a16="http://schemas.microsoft.com/office/drawing/2014/main" id="{46CA137A-F843-8DD9-34E0-25A17ADC732B}"/>
              </a:ext>
            </a:extLst>
          </p:cNvPr>
          <p:cNvSpPr>
            <a:spLocks noChangeArrowheads="1"/>
          </p:cNvSpPr>
          <p:nvPr/>
        </p:nvSpPr>
        <p:spPr bwMode="auto">
          <a:xfrm>
            <a:off x="9023351" y="4442884"/>
            <a:ext cx="2501900" cy="1344083"/>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lstStyle>
            <a:lvl1pPr marL="257175" indent="-257175">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ts val="2667"/>
              </a:lnSpc>
              <a:spcBef>
                <a:spcPct val="20000"/>
              </a:spcBef>
              <a:buClr>
                <a:srgbClr val="5EAEFF"/>
              </a:buClr>
              <a:buSzPct val="60000"/>
              <a:defRPr/>
            </a:pPr>
            <a:r>
              <a:rPr kumimoji="1" lang="en-US" altLang="zh-CN" sz="3200" i="1" dirty="0">
                <a:solidFill>
                  <a:prstClr val="black"/>
                </a:solidFill>
                <a:latin typeface="Times New Roman" charset="0"/>
              </a:rPr>
              <a:t>···</a:t>
            </a:r>
            <a:endParaRPr kumimoji="1" lang="en-US" altLang="zh-CN" sz="3200" dirty="0">
              <a:solidFill>
                <a:prstClr val="black"/>
              </a:solidFill>
              <a:latin typeface="Times New Roman" charset="0"/>
            </a:endParaRPr>
          </a:p>
          <a:p>
            <a:pPr algn="ctr">
              <a:lnSpc>
                <a:spcPts val="2667"/>
              </a:lnSpc>
              <a:spcBef>
                <a:spcPct val="20000"/>
              </a:spcBef>
              <a:buClr>
                <a:srgbClr val="5EAEFF"/>
              </a:buClr>
              <a:buSzPct val="60000"/>
              <a:defRPr/>
            </a:pPr>
            <a:r>
              <a:rPr kumimoji="1" lang="en-US" altLang="zh-CN" sz="3200" i="1" dirty="0">
                <a:solidFill>
                  <a:srgbClr val="FF0000"/>
                </a:solidFill>
                <a:latin typeface="Times New Roman" charset="0"/>
              </a:rPr>
              <a:t>··· = ···a···</a:t>
            </a:r>
          </a:p>
          <a:p>
            <a:pPr algn="ctr">
              <a:lnSpc>
                <a:spcPts val="2667"/>
              </a:lnSpc>
              <a:spcBef>
                <a:spcPct val="20000"/>
              </a:spcBef>
              <a:buClr>
                <a:srgbClr val="5EAEFF"/>
              </a:buClr>
              <a:buSzPct val="60000"/>
              <a:defRPr/>
            </a:pPr>
            <a:r>
              <a:rPr kumimoji="1" lang="en-US" altLang="zh-CN" sz="3200" i="1" dirty="0">
                <a:solidFill>
                  <a:prstClr val="black"/>
                </a:solidFill>
                <a:latin typeface="Times New Roman" charset="0"/>
              </a:rPr>
              <a:t>···</a:t>
            </a:r>
            <a:endParaRPr kumimoji="1" lang="en-US" altLang="zh-CN" sz="3200" dirty="0">
              <a:solidFill>
                <a:prstClr val="black"/>
              </a:solidFill>
              <a:latin typeface="Times New Roman" charset="0"/>
            </a:endParaRPr>
          </a:p>
        </p:txBody>
      </p:sp>
      <p:sp>
        <p:nvSpPr>
          <p:cNvPr id="8" name="Rectangle 22">
            <a:extLst>
              <a:ext uri="{FF2B5EF4-FFF2-40B4-BE49-F238E27FC236}">
                <a16:creationId xmlns:a16="http://schemas.microsoft.com/office/drawing/2014/main" id="{064CD26D-1C0F-44FF-7B52-B4E8842454C6}"/>
              </a:ext>
            </a:extLst>
          </p:cNvPr>
          <p:cNvSpPr>
            <a:spLocks noChangeArrowheads="1"/>
          </p:cNvSpPr>
          <p:nvPr/>
        </p:nvSpPr>
        <p:spPr bwMode="auto">
          <a:xfrm>
            <a:off x="9065685" y="2180167"/>
            <a:ext cx="2501900" cy="2114551"/>
          </a:xfrm>
          <a:prstGeom prst="rect">
            <a:avLst/>
          </a:prstGeom>
          <a:solidFill>
            <a:schemeClr val="accent2">
              <a:lumMod val="40000"/>
              <a:lumOff val="60000"/>
            </a:schemeClr>
          </a:solidFill>
          <a:ln w="9525">
            <a:solidFill>
              <a:schemeClr val="tx1"/>
            </a:solidFill>
            <a:miter lim="800000"/>
            <a:headEnd/>
            <a:tailEnd/>
          </a:ln>
        </p:spPr>
        <p:txBody>
          <a:bodyPr lIns="91440" tIns="45720" rIns="91440" bIns="45720"/>
          <a:lstStyle>
            <a:lvl1pPr marL="257175" indent="-257175">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ts val="2667"/>
              </a:lnSpc>
              <a:spcBef>
                <a:spcPct val="20000"/>
              </a:spcBef>
              <a:buClr>
                <a:srgbClr val="5EAEFF"/>
              </a:buClr>
              <a:buSzPct val="60000"/>
              <a:defRPr/>
            </a:pPr>
            <a:r>
              <a:rPr kumimoji="1" lang="en-US" altLang="zh-CN" sz="3200" i="1" dirty="0">
                <a:solidFill>
                  <a:prstClr val="black"/>
                </a:solidFill>
                <a:latin typeface="Times New Roman" charset="0"/>
              </a:rPr>
              <a:t>···</a:t>
            </a:r>
            <a:endParaRPr kumimoji="1" lang="en-US" altLang="zh-CN" sz="3200" dirty="0">
              <a:solidFill>
                <a:prstClr val="black"/>
              </a:solidFill>
              <a:latin typeface="Times New Roman" charset="0"/>
            </a:endParaRPr>
          </a:p>
          <a:p>
            <a:pPr>
              <a:lnSpc>
                <a:spcPts val="2667"/>
              </a:lnSpc>
              <a:spcBef>
                <a:spcPct val="20000"/>
              </a:spcBef>
              <a:buClr>
                <a:srgbClr val="5EAEFF"/>
              </a:buClr>
              <a:buSzPct val="60000"/>
              <a:defRPr/>
            </a:pPr>
            <a:r>
              <a:rPr kumimoji="1" lang="en-US" altLang="zh-CN" sz="3200" i="1" dirty="0">
                <a:solidFill>
                  <a:srgbClr val="FF0000"/>
                </a:solidFill>
                <a:latin typeface="Times New Roman" charset="0"/>
              </a:rPr>
              <a:t>d</a:t>
            </a:r>
            <a:r>
              <a:rPr kumimoji="1" lang="en-US" altLang="zh-CN" sz="3200" dirty="0">
                <a:solidFill>
                  <a:srgbClr val="FF0000"/>
                </a:solidFill>
                <a:latin typeface="Times New Roman" charset="0"/>
              </a:rPr>
              <a:t>: </a:t>
            </a:r>
            <a:r>
              <a:rPr kumimoji="1" lang="en-US" altLang="zh-CN" sz="3200" i="1" dirty="0">
                <a:solidFill>
                  <a:srgbClr val="FF0000"/>
                </a:solidFill>
                <a:latin typeface="Times New Roman" charset="0"/>
              </a:rPr>
              <a:t>a =</a:t>
            </a:r>
            <a:r>
              <a:rPr kumimoji="1" lang="en-US" altLang="zh-CN" sz="3200" dirty="0">
                <a:solidFill>
                  <a:srgbClr val="FF0000"/>
                </a:solidFill>
                <a:latin typeface="Times New Roman" charset="0"/>
              </a:rPr>
              <a:t> </a:t>
            </a:r>
            <a:r>
              <a:rPr kumimoji="1" lang="en-US" altLang="zh-CN" sz="3200" i="1" dirty="0">
                <a:solidFill>
                  <a:srgbClr val="FF0000"/>
                </a:solidFill>
                <a:latin typeface="Times New Roman" charset="0"/>
              </a:rPr>
              <a:t>···</a:t>
            </a:r>
            <a:endParaRPr kumimoji="1" lang="en-US" altLang="zh-CN" sz="3200" dirty="0">
              <a:solidFill>
                <a:srgbClr val="FF0000"/>
              </a:solidFill>
              <a:latin typeface="Times New Roman" charset="0"/>
            </a:endParaRPr>
          </a:p>
          <a:p>
            <a:pPr algn="ctr">
              <a:lnSpc>
                <a:spcPts val="2667"/>
              </a:lnSpc>
              <a:spcBef>
                <a:spcPct val="20000"/>
              </a:spcBef>
              <a:buClr>
                <a:srgbClr val="5EAEFF"/>
              </a:buClr>
              <a:buSzPct val="60000"/>
              <a:defRPr/>
            </a:pPr>
            <a:r>
              <a:rPr kumimoji="1" lang="en-US" altLang="zh-CN" sz="3200" i="1" dirty="0">
                <a:solidFill>
                  <a:prstClr val="black"/>
                </a:solidFill>
                <a:latin typeface="Times New Roman" charset="0"/>
              </a:rPr>
              <a:t>···</a:t>
            </a:r>
            <a:endParaRPr kumimoji="1" lang="en-US" altLang="zh-CN" sz="3200" dirty="0">
              <a:solidFill>
                <a:prstClr val="black"/>
              </a:solidFill>
              <a:latin typeface="Times New Roman" charset="0"/>
            </a:endParaRPr>
          </a:p>
          <a:p>
            <a:pPr algn="ctr">
              <a:lnSpc>
                <a:spcPts val="2667"/>
              </a:lnSpc>
              <a:spcBef>
                <a:spcPct val="20000"/>
              </a:spcBef>
              <a:buClr>
                <a:srgbClr val="5EAEFF"/>
              </a:buClr>
              <a:buSzPct val="60000"/>
              <a:defRPr/>
            </a:pPr>
            <a:r>
              <a:rPr kumimoji="1" lang="en-US" altLang="zh-CN" sz="3200" i="1" dirty="0">
                <a:solidFill>
                  <a:srgbClr val="FF0000"/>
                </a:solidFill>
                <a:latin typeface="Times New Roman" charset="0"/>
              </a:rPr>
              <a:t>··· = ···a···</a:t>
            </a:r>
          </a:p>
          <a:p>
            <a:pPr algn="ctr">
              <a:lnSpc>
                <a:spcPts val="2667"/>
              </a:lnSpc>
              <a:spcBef>
                <a:spcPct val="20000"/>
              </a:spcBef>
              <a:buClr>
                <a:srgbClr val="5EAEFF"/>
              </a:buClr>
              <a:buSzPct val="60000"/>
              <a:defRPr/>
            </a:pPr>
            <a:r>
              <a:rPr kumimoji="1" lang="en-US" altLang="zh-CN" sz="3200" i="1" dirty="0">
                <a:solidFill>
                  <a:prstClr val="black"/>
                </a:solidFill>
                <a:latin typeface="Times New Roman" charset="0"/>
              </a:rPr>
              <a:t>···</a:t>
            </a:r>
            <a:endParaRPr kumimoji="1" lang="en-US" altLang="zh-CN" sz="3200" dirty="0">
              <a:solidFill>
                <a:prstClr val="black"/>
              </a:solidFill>
              <a:latin typeface="Times New Roman" charset="0"/>
            </a:endParaRPr>
          </a:p>
        </p:txBody>
      </p:sp>
      <p:sp>
        <p:nvSpPr>
          <p:cNvPr id="10" name="Rectangle 3">
            <a:extLst>
              <a:ext uri="{FF2B5EF4-FFF2-40B4-BE49-F238E27FC236}">
                <a16:creationId xmlns:a16="http://schemas.microsoft.com/office/drawing/2014/main" id="{EE3AF9AB-0B33-B524-CA95-2BD6A1CF7BEA}"/>
              </a:ext>
            </a:extLst>
          </p:cNvPr>
          <p:cNvSpPr txBox="1">
            <a:spLocks noChangeArrowheads="1"/>
          </p:cNvSpPr>
          <p:nvPr/>
        </p:nvSpPr>
        <p:spPr bwMode="auto">
          <a:xfrm>
            <a:off x="624418" y="1115484"/>
            <a:ext cx="11135783" cy="1462616"/>
          </a:xfrm>
          <a:prstGeom prst="rect">
            <a:avLst/>
          </a:prstGeom>
          <a:noFill/>
        </p:spPr>
        <p:txBody>
          <a:bodyPr lIns="91440" tIns="45720" rIns="91440" bIns="45720"/>
          <a:lstStyle>
            <a:lvl1pPr marL="271463" indent="-271463" algn="l" rtl="0" eaLnBrk="0" fontAlgn="base" hangingPunct="0">
              <a:spcBef>
                <a:spcPct val="20000"/>
              </a:spcBef>
              <a:spcAft>
                <a:spcPct val="0"/>
              </a:spcAft>
              <a:buClr>
                <a:schemeClr val="accent1"/>
              </a:buClr>
              <a:buSzPct val="100000"/>
              <a:buFont typeface="Symbol" panose="05050102010706020507" pitchFamily="18" charset="2"/>
              <a:buChar char=""/>
              <a:defRPr sz="2400" kern="1200" baseline="0">
                <a:solidFill>
                  <a:schemeClr val="tx2"/>
                </a:solidFill>
                <a:latin typeface="Times New Roman" panose="02020603050405020304" pitchFamily="18" charset="0"/>
                <a:ea typeface="+mn-ea"/>
                <a:cs typeface="+mn-cs"/>
              </a:defRPr>
            </a:lvl1pPr>
            <a:lvl2pPr marL="574675" indent="-271463" algn="l" rtl="0" eaLnBrk="0" fontAlgn="base" hangingPunct="0">
              <a:spcBef>
                <a:spcPct val="20000"/>
              </a:spcBef>
              <a:spcAft>
                <a:spcPct val="0"/>
              </a:spcAft>
              <a:buClr>
                <a:schemeClr val="accent1"/>
              </a:buClr>
              <a:buSzPct val="100000"/>
              <a:buFont typeface="Symbol" panose="05050102010706020507" pitchFamily="18" charset="2"/>
              <a:buChar char=""/>
              <a:defRPr sz="2200" kern="1200" baseline="0">
                <a:solidFill>
                  <a:schemeClr val="tx2"/>
                </a:solidFill>
                <a:latin typeface="Times New Roman" panose="02020603050405020304" pitchFamily="18" charset="0"/>
                <a:ea typeface="+mn-ea"/>
                <a:cs typeface="+mn-cs"/>
              </a:defRPr>
            </a:lvl2pPr>
            <a:lvl3pPr marL="854075" indent="-227013" algn="l" rtl="0" eaLnBrk="0" fontAlgn="base" hangingPunct="0">
              <a:spcBef>
                <a:spcPct val="20000"/>
              </a:spcBef>
              <a:spcAft>
                <a:spcPct val="0"/>
              </a:spcAft>
              <a:buClr>
                <a:schemeClr val="accent1"/>
              </a:buClr>
              <a:buSzPct val="100000"/>
              <a:buFont typeface="Symbol" panose="05050102010706020507" pitchFamily="18" charset="2"/>
              <a:buChar char=""/>
              <a:defRPr sz="2000" kern="1200" baseline="0">
                <a:solidFill>
                  <a:schemeClr val="tx2"/>
                </a:solidFill>
                <a:latin typeface="Times New Roman" panose="02020603050405020304" pitchFamily="18" charset="0"/>
                <a:ea typeface="+mn-ea"/>
                <a:cs typeface="+mn-cs"/>
              </a:defRPr>
            </a:lvl3pPr>
            <a:lvl4pPr marL="1141413" indent="-227013" algn="l" rtl="0" eaLnBrk="0" fontAlgn="base" hangingPunct="0">
              <a:spcBef>
                <a:spcPct val="20000"/>
              </a:spcBef>
              <a:spcAft>
                <a:spcPct val="0"/>
              </a:spcAft>
              <a:buClr>
                <a:schemeClr val="accent1"/>
              </a:buClr>
              <a:buSzPct val="100000"/>
              <a:buFont typeface="Symbol" panose="05050102010706020507" pitchFamily="18" charset="2"/>
              <a:buChar char=""/>
              <a:defRPr sz="2000" kern="1200" baseline="0">
                <a:solidFill>
                  <a:schemeClr val="tx2"/>
                </a:solidFill>
                <a:latin typeface="Times New Roman" panose="02020603050405020304" pitchFamily="18" charset="0"/>
                <a:ea typeface="+mn-ea"/>
                <a:cs typeface="+mn-cs"/>
              </a:defRPr>
            </a:lvl4pPr>
            <a:lvl5pPr marL="1460500" indent="-227013" algn="l" rtl="0" eaLnBrk="0" fontAlgn="base" hangingPunct="0">
              <a:spcBef>
                <a:spcPct val="20000"/>
              </a:spcBef>
              <a:spcAft>
                <a:spcPct val="0"/>
              </a:spcAft>
              <a:buClr>
                <a:schemeClr val="accent1"/>
              </a:buClr>
              <a:buSzPct val="100000"/>
              <a:buFont typeface="Symbol" panose="05050102010706020507" pitchFamily="18" charset="2"/>
              <a:buChar char=""/>
              <a:defRPr sz="1600" kern="1200" baseline="0">
                <a:solidFill>
                  <a:schemeClr val="tx2"/>
                </a:solidFill>
                <a:latin typeface="Times New Roman" panose="02020603050405020304" pitchFamily="18" charset="0"/>
                <a:ea typeface="+mn-ea"/>
                <a:cs typeface="+mn-cs"/>
              </a:defRPr>
            </a:lvl5pPr>
            <a:lvl6pPr marL="1783036"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068"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099"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132"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eaLnBrk="1" hangingPunct="1">
              <a:lnSpc>
                <a:spcPts val="4000"/>
              </a:lnSpc>
              <a:buClr>
                <a:schemeClr val="tx1"/>
              </a:buClr>
              <a:buFont typeface="Wingdings" panose="05000000000000000000" pitchFamily="2" charset="2"/>
              <a:buChar char="Ø"/>
              <a:defRPr/>
            </a:pPr>
            <a:r>
              <a:rPr lang="zh-CN" altLang="en-US" sz="3333" dirty="0">
                <a:solidFill>
                  <a:srgbClr val="FF0000"/>
                </a:solidFill>
                <a:cs typeface="Times New Roman" panose="02020603050405020304" pitchFamily="18" charset="0"/>
              </a:rPr>
              <a:t>引用</a:t>
            </a:r>
            <a:r>
              <a:rPr lang="en-US" altLang="zh-CN" sz="3333" dirty="0">
                <a:solidFill>
                  <a:srgbClr val="FF0000"/>
                </a:solidFill>
                <a:cs typeface="Times New Roman" panose="02020603050405020304" pitchFamily="18" charset="0"/>
              </a:rPr>
              <a:t>-</a:t>
            </a:r>
            <a:r>
              <a:rPr lang="zh-CN" altLang="en-US" sz="3333" dirty="0">
                <a:solidFill>
                  <a:srgbClr val="FF0000"/>
                </a:solidFill>
                <a:cs typeface="Times New Roman" panose="02020603050405020304" pitchFamily="18" charset="0"/>
              </a:rPr>
              <a:t>定值链</a:t>
            </a:r>
            <a:r>
              <a:rPr lang="en-US" altLang="zh-CN" sz="2667" dirty="0">
                <a:solidFill>
                  <a:schemeClr val="tx1"/>
                </a:solidFill>
                <a:cs typeface="Times New Roman" panose="02020603050405020304" pitchFamily="18" charset="0"/>
              </a:rPr>
              <a:t>(</a:t>
            </a:r>
            <a:r>
              <a:rPr lang="zh-CN" altLang="en-US" sz="2667" dirty="0">
                <a:solidFill>
                  <a:schemeClr val="tx1"/>
                </a:solidFill>
                <a:cs typeface="Times New Roman" panose="02020603050405020304" pitchFamily="18" charset="0"/>
              </a:rPr>
              <a:t>简称</a:t>
            </a:r>
            <a:r>
              <a:rPr lang="en-US" altLang="zh-CN" sz="2667" i="1" dirty="0" err="1">
                <a:solidFill>
                  <a:schemeClr val="tx1"/>
                </a:solidFill>
                <a:cs typeface="Times New Roman" panose="02020603050405020304" pitchFamily="18" charset="0"/>
              </a:rPr>
              <a:t>ud</a:t>
            </a:r>
            <a:r>
              <a:rPr lang="zh-CN" altLang="en-US" sz="2667" dirty="0">
                <a:solidFill>
                  <a:schemeClr val="tx1"/>
                </a:solidFill>
                <a:cs typeface="Times New Roman" panose="02020603050405020304" pitchFamily="18" charset="0"/>
              </a:rPr>
              <a:t>链</a:t>
            </a:r>
            <a:r>
              <a:rPr lang="en-US" altLang="zh-CN" sz="2667" dirty="0">
                <a:solidFill>
                  <a:schemeClr val="tx1"/>
                </a:solidFill>
                <a:cs typeface="Times New Roman" panose="02020603050405020304" pitchFamily="18" charset="0"/>
              </a:rPr>
              <a:t>)</a:t>
            </a:r>
            <a:r>
              <a:rPr lang="en-US" altLang="zh-CN" dirty="0">
                <a:solidFill>
                  <a:schemeClr val="tx1"/>
                </a:solidFill>
                <a:cs typeface="Times New Roman" panose="02020603050405020304" pitchFamily="18" charset="0"/>
              </a:rPr>
              <a:t> </a:t>
            </a:r>
            <a:r>
              <a:rPr lang="zh-CN" altLang="en-US" sz="3333" dirty="0">
                <a:solidFill>
                  <a:schemeClr val="tx1"/>
                </a:solidFill>
                <a:cs typeface="Times New Roman" panose="02020603050405020304" pitchFamily="18" charset="0"/>
              </a:rPr>
              <a:t>是一个列表，对于变量的每一 次引用，到达该引用的所有定值都在该列表中</a:t>
            </a:r>
            <a:endParaRPr lang="zh-CN" altLang="en-US" sz="3333" dirty="0">
              <a:solidFill>
                <a:schemeClr val="tx2">
                  <a:lumMod val="60000"/>
                  <a:lumOff val="40000"/>
                </a:schemeClr>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 calcmode="lin" valueType="num">
                                      <p:cBhvr>
                                        <p:cTn id="21"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2">
                                            <p:txEl>
                                              <p:pRg st="1" end="1"/>
                                            </p:txEl>
                                          </p:spTgt>
                                        </p:tgtEl>
                                      </p:cBhvr>
                                    </p:animEffect>
                                  </p:childTnLst>
                                </p:cTn>
                              </p:par>
                              <p:par>
                                <p:cTn id="24" presetID="53" presetClass="entr" presetSubtype="16" fill="hold" nodeType="with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 calcmode="lin" valueType="num">
                                      <p:cBhvr>
                                        <p:cTn id="26"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2">
                                            <p:txEl>
                                              <p:pRg st="2" end="2"/>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3" presetClass="exit" presetSubtype="32" fill="hold" nodeType="clickEffect">
                                  <p:stCondLst>
                                    <p:cond delay="0"/>
                                  </p:stCondLst>
                                  <p:childTnLst>
                                    <p:anim calcmode="lin" valueType="num">
                                      <p:cBhvr>
                                        <p:cTn id="32" dur="500"/>
                                        <p:tgtEl>
                                          <p:spTgt spid="8"/>
                                        </p:tgtEl>
                                        <p:attrNameLst>
                                          <p:attrName>ppt_w</p:attrName>
                                        </p:attrNameLst>
                                      </p:cBhvr>
                                      <p:tavLst>
                                        <p:tav tm="0">
                                          <p:val>
                                            <p:strVal val="ppt_w"/>
                                          </p:val>
                                        </p:tav>
                                        <p:tav tm="100000">
                                          <p:val>
                                            <p:fltVal val="0"/>
                                          </p:val>
                                        </p:tav>
                                      </p:tavLst>
                                    </p:anim>
                                    <p:anim calcmode="lin" valueType="num">
                                      <p:cBhvr>
                                        <p:cTn id="33" dur="500"/>
                                        <p:tgtEl>
                                          <p:spTgt spid="8"/>
                                        </p:tgtEl>
                                        <p:attrNameLst>
                                          <p:attrName>ppt_h</p:attrName>
                                        </p:attrNameLst>
                                      </p:cBhvr>
                                      <p:tavLst>
                                        <p:tav tm="0">
                                          <p:val>
                                            <p:strVal val="ppt_h"/>
                                          </p:val>
                                        </p:tav>
                                        <p:tav tm="100000">
                                          <p:val>
                                            <p:fltVal val="0"/>
                                          </p:val>
                                        </p:tav>
                                      </p:tavLst>
                                    </p:anim>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53" presetClass="entr" presetSubtype="16" fill="hold" nodeType="click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 calcmode="lin" valueType="num">
                                      <p:cBhvr>
                                        <p:cTn id="40"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42" dur="500"/>
                                        <p:tgtEl>
                                          <p:spTgt spid="2">
                                            <p:txEl>
                                              <p:pRg st="3" end="3"/>
                                            </p:txEl>
                                          </p:spTgt>
                                        </p:tgtEl>
                                      </p:cBhvr>
                                    </p:animEffect>
                                  </p:childTnLst>
                                </p:cTn>
                              </p:par>
                              <p:par>
                                <p:cTn id="43" presetID="53" presetClass="entr" presetSubtype="16"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p:cTn id="45" dur="500" fill="hold"/>
                                        <p:tgtEl>
                                          <p:spTgt spid="6"/>
                                        </p:tgtEl>
                                        <p:attrNameLst>
                                          <p:attrName>ppt_w</p:attrName>
                                        </p:attrNameLst>
                                      </p:cBhvr>
                                      <p:tavLst>
                                        <p:tav tm="0">
                                          <p:val>
                                            <p:fltVal val="0"/>
                                          </p:val>
                                        </p:tav>
                                        <p:tav tm="100000">
                                          <p:val>
                                            <p:strVal val="#ppt_w"/>
                                          </p:val>
                                        </p:tav>
                                      </p:tavLst>
                                    </p:anim>
                                    <p:anim calcmode="lin" valueType="num">
                                      <p:cBhvr>
                                        <p:cTn id="46" dur="500" fill="hold"/>
                                        <p:tgtEl>
                                          <p:spTgt spid="6"/>
                                        </p:tgtEl>
                                        <p:attrNameLst>
                                          <p:attrName>ppt_h</p:attrName>
                                        </p:attrNameLst>
                                      </p:cBhvr>
                                      <p:tavLst>
                                        <p:tav tm="0">
                                          <p:val>
                                            <p:fltVal val="0"/>
                                          </p:val>
                                        </p:tav>
                                        <p:tav tm="100000">
                                          <p:val>
                                            <p:strVal val="#ppt_h"/>
                                          </p:val>
                                        </p:tav>
                                      </p:tavLst>
                                    </p:anim>
                                    <p:animEffect transition="in" filter="fade">
                                      <p:cBhvr>
                                        <p:cTn id="47" dur="500"/>
                                        <p:tgtEl>
                                          <p:spTgt spid="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3" presetClass="entr" presetSubtype="16" fill="hold" nodeType="clickEffect">
                                  <p:stCondLst>
                                    <p:cond delay="0"/>
                                  </p:stCondLst>
                                  <p:childTnLst>
                                    <p:set>
                                      <p:cBhvr>
                                        <p:cTn id="51" dur="1" fill="hold">
                                          <p:stCondLst>
                                            <p:cond delay="0"/>
                                          </p:stCondLst>
                                        </p:cTn>
                                        <p:tgtEl>
                                          <p:spTgt spid="2">
                                            <p:txEl>
                                              <p:pRg st="4" end="4"/>
                                            </p:txEl>
                                          </p:spTgt>
                                        </p:tgtEl>
                                        <p:attrNameLst>
                                          <p:attrName>style.visibility</p:attrName>
                                        </p:attrNameLst>
                                      </p:cBhvr>
                                      <p:to>
                                        <p:strVal val="visible"/>
                                      </p:to>
                                    </p:set>
                                    <p:anim calcmode="lin" valueType="num">
                                      <p:cBhvr>
                                        <p:cTn id="52"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53"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54" dur="500"/>
                                        <p:tgtEl>
                                          <p:spTgt spid="2">
                                            <p:txEl>
                                              <p:pRg st="4" end="4"/>
                                            </p:txEl>
                                          </p:spTgt>
                                        </p:tgtEl>
                                      </p:cBhvr>
                                    </p:animEffect>
                                  </p:childTnLst>
                                </p:cTn>
                              </p:par>
                              <p:par>
                                <p:cTn id="55" presetID="53" presetClass="entr" presetSubtype="16" fill="hold" nodeType="withEffect">
                                  <p:stCondLst>
                                    <p:cond delay="0"/>
                                  </p:stCondLst>
                                  <p:childTnLst>
                                    <p:set>
                                      <p:cBhvr>
                                        <p:cTn id="56" dur="1" fill="hold">
                                          <p:stCondLst>
                                            <p:cond delay="0"/>
                                          </p:stCondLst>
                                        </p:cTn>
                                        <p:tgtEl>
                                          <p:spTgt spid="2">
                                            <p:txEl>
                                              <p:pRg st="5" end="5"/>
                                            </p:txEl>
                                          </p:spTgt>
                                        </p:tgtEl>
                                        <p:attrNameLst>
                                          <p:attrName>style.visibility</p:attrName>
                                        </p:attrNameLst>
                                      </p:cBhvr>
                                      <p:to>
                                        <p:strVal val="visible"/>
                                      </p:to>
                                    </p:set>
                                    <p:anim calcmode="lin" valueType="num">
                                      <p:cBhvr>
                                        <p:cTn id="57" dur="500" fill="hold"/>
                                        <p:tgtEl>
                                          <p:spTgt spid="2">
                                            <p:txEl>
                                              <p:pRg st="5" end="5"/>
                                            </p:txEl>
                                          </p:spTgt>
                                        </p:tgtEl>
                                        <p:attrNameLst>
                                          <p:attrName>ppt_w</p:attrName>
                                        </p:attrNameLst>
                                      </p:cBhvr>
                                      <p:tavLst>
                                        <p:tav tm="0">
                                          <p:val>
                                            <p:fltVal val="0"/>
                                          </p:val>
                                        </p:tav>
                                        <p:tav tm="100000">
                                          <p:val>
                                            <p:strVal val="#ppt_w"/>
                                          </p:val>
                                        </p:tav>
                                      </p:tavLst>
                                    </p:anim>
                                    <p:anim calcmode="lin" valueType="num">
                                      <p:cBhvr>
                                        <p:cTn id="58" dur="500" fill="hold"/>
                                        <p:tgtEl>
                                          <p:spTgt spid="2">
                                            <p:txEl>
                                              <p:pRg st="5" end="5"/>
                                            </p:txEl>
                                          </p:spTgt>
                                        </p:tgtEl>
                                        <p:attrNameLst>
                                          <p:attrName>ppt_h</p:attrName>
                                        </p:attrNameLst>
                                      </p:cBhvr>
                                      <p:tavLst>
                                        <p:tav tm="0">
                                          <p:val>
                                            <p:fltVal val="0"/>
                                          </p:val>
                                        </p:tav>
                                        <p:tav tm="100000">
                                          <p:val>
                                            <p:strVal val="#ppt_h"/>
                                          </p:val>
                                        </p:tav>
                                      </p:tavLst>
                                    </p:anim>
                                    <p:animEffect transition="in" filter="fade">
                                      <p:cBhvr>
                                        <p:cTn id="5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8"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a:extLst>
              <a:ext uri="{FF2B5EF4-FFF2-40B4-BE49-F238E27FC236}">
                <a16:creationId xmlns:a16="http://schemas.microsoft.com/office/drawing/2014/main" id="{9C5CE155-9C77-B871-E554-03441DEA8FE2}"/>
              </a:ext>
            </a:extLst>
          </p:cNvPr>
          <p:cNvSpPr>
            <a:spLocks noGrp="1" noChangeArrowheads="1"/>
          </p:cNvSpPr>
          <p:nvPr>
            <p:ph idx="1"/>
          </p:nvPr>
        </p:nvSpPr>
        <p:spPr bwMode="auto">
          <a:xfrm>
            <a:off x="668867" y="1047751"/>
            <a:ext cx="10284884"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ts val="5333"/>
              </a:lnSpc>
              <a:buClrTx/>
              <a:buFont typeface="Wingdings" panose="05000000000000000000" pitchFamily="2" charset="2"/>
              <a:buChar char="Ø"/>
            </a:pPr>
            <a:r>
              <a:rPr lang="zh-CN" altLang="en-US" sz="4000" b="1"/>
              <a:t>活跃变量</a:t>
            </a:r>
            <a:endParaRPr lang="en-US" altLang="zh-CN" sz="4000" b="1"/>
          </a:p>
          <a:p>
            <a:pPr lvl="1">
              <a:lnSpc>
                <a:spcPts val="5333"/>
              </a:lnSpc>
              <a:buClrTx/>
              <a:buFont typeface="Wingdings" panose="05000000000000000000" pitchFamily="2" charset="2"/>
              <a:buChar char="Ø"/>
            </a:pPr>
            <a:r>
              <a:rPr lang="zh-CN" altLang="en-US" sz="3333" b="1">
                <a:solidFill>
                  <a:schemeClr val="tx1"/>
                </a:solidFill>
              </a:rPr>
              <a:t>对于变量</a:t>
            </a:r>
            <a:r>
              <a:rPr lang="en-US" altLang="zh-CN" sz="3333" b="1" i="1">
                <a:solidFill>
                  <a:srgbClr val="2D83F4"/>
                </a:solidFill>
              </a:rPr>
              <a:t>x</a:t>
            </a:r>
            <a:r>
              <a:rPr lang="zh-CN" altLang="en-US" sz="3333" b="1">
                <a:solidFill>
                  <a:schemeClr val="tx1"/>
                </a:solidFill>
              </a:rPr>
              <a:t>和程序点</a:t>
            </a:r>
            <a:r>
              <a:rPr lang="en-US" altLang="zh-CN" sz="3333" b="1" i="1">
                <a:solidFill>
                  <a:srgbClr val="2D83F4"/>
                </a:solidFill>
              </a:rPr>
              <a:t>p</a:t>
            </a:r>
            <a:r>
              <a:rPr lang="zh-CN" altLang="en-US" sz="3333" b="1">
                <a:solidFill>
                  <a:schemeClr val="tx1"/>
                </a:solidFill>
              </a:rPr>
              <a:t>，如果在流图中沿着从</a:t>
            </a:r>
            <a:r>
              <a:rPr lang="en-US" altLang="zh-CN" sz="3333" b="1" i="1">
                <a:solidFill>
                  <a:srgbClr val="2D83F4"/>
                </a:solidFill>
              </a:rPr>
              <a:t>p</a:t>
            </a:r>
            <a:r>
              <a:rPr lang="zh-CN" altLang="en-US" sz="3333" b="1">
                <a:solidFill>
                  <a:schemeClr val="tx1"/>
                </a:solidFill>
              </a:rPr>
              <a:t>开始的</a:t>
            </a:r>
            <a:r>
              <a:rPr lang="zh-CN" altLang="en-US" sz="3333" b="1">
                <a:solidFill>
                  <a:srgbClr val="FF0000"/>
                </a:solidFill>
              </a:rPr>
              <a:t>某条</a:t>
            </a:r>
            <a:r>
              <a:rPr lang="zh-CN" altLang="en-US" sz="3333" b="1">
                <a:solidFill>
                  <a:srgbClr val="2D83F4"/>
                </a:solidFill>
              </a:rPr>
              <a:t>路径</a:t>
            </a:r>
            <a:r>
              <a:rPr lang="zh-CN" altLang="en-US" sz="3333" b="1">
                <a:solidFill>
                  <a:schemeClr val="tx1"/>
                </a:solidFill>
              </a:rPr>
              <a:t>会引用变量</a:t>
            </a:r>
            <a:r>
              <a:rPr lang="en-US" altLang="zh-CN" sz="3333" b="1" i="1">
                <a:solidFill>
                  <a:srgbClr val="2D83F4"/>
                </a:solidFill>
              </a:rPr>
              <a:t>x</a:t>
            </a:r>
            <a:r>
              <a:rPr lang="zh-CN" altLang="en-US" sz="3333" b="1">
                <a:solidFill>
                  <a:schemeClr val="tx1"/>
                </a:solidFill>
              </a:rPr>
              <a:t>在</a:t>
            </a:r>
            <a:r>
              <a:rPr lang="en-US" altLang="zh-CN" sz="3333" b="1" i="1">
                <a:solidFill>
                  <a:srgbClr val="2D83F4"/>
                </a:solidFill>
              </a:rPr>
              <a:t>p</a:t>
            </a:r>
            <a:r>
              <a:rPr lang="zh-CN" altLang="en-US" sz="3333" b="1">
                <a:solidFill>
                  <a:schemeClr val="tx1"/>
                </a:solidFill>
              </a:rPr>
              <a:t>点的值，则称变量</a:t>
            </a:r>
            <a:r>
              <a:rPr lang="en-US" altLang="zh-CN" sz="3333" b="1" i="1">
                <a:solidFill>
                  <a:srgbClr val="2D83F4"/>
                </a:solidFill>
              </a:rPr>
              <a:t>x</a:t>
            </a:r>
            <a:r>
              <a:rPr lang="zh-CN" altLang="en-US" sz="3333" b="1">
                <a:solidFill>
                  <a:schemeClr val="tx1"/>
                </a:solidFill>
              </a:rPr>
              <a:t>在点</a:t>
            </a:r>
            <a:r>
              <a:rPr lang="en-US" altLang="zh-CN" sz="3333" b="1" i="1">
                <a:solidFill>
                  <a:srgbClr val="2D83F4"/>
                </a:solidFill>
              </a:rPr>
              <a:t>p</a:t>
            </a:r>
            <a:r>
              <a:rPr lang="zh-CN" altLang="en-US" sz="3333" b="1">
                <a:solidFill>
                  <a:schemeClr val="tx1"/>
                </a:solidFill>
              </a:rPr>
              <a:t>是</a:t>
            </a:r>
            <a:r>
              <a:rPr lang="zh-CN" altLang="en-US" sz="3333" b="1">
                <a:solidFill>
                  <a:srgbClr val="FF0000"/>
                </a:solidFill>
              </a:rPr>
              <a:t>活跃</a:t>
            </a:r>
            <a:r>
              <a:rPr lang="en-US" altLang="zh-CN" sz="3333" b="1">
                <a:solidFill>
                  <a:schemeClr val="tx1"/>
                </a:solidFill>
                <a:ea typeface="楷体_GB2312" pitchFamily="49" charset="-122"/>
                <a:cs typeface="Times New Roman" panose="02020603050405020304" pitchFamily="18" charset="0"/>
              </a:rPr>
              <a:t>(</a:t>
            </a:r>
            <a:r>
              <a:rPr lang="en-US" altLang="zh-CN" sz="3333" b="1" i="1">
                <a:solidFill>
                  <a:schemeClr val="tx1"/>
                </a:solidFill>
              </a:rPr>
              <a:t>live</a:t>
            </a:r>
            <a:r>
              <a:rPr lang="en-US" altLang="zh-CN" sz="3333" b="1">
                <a:solidFill>
                  <a:schemeClr val="tx1"/>
                </a:solidFill>
                <a:ea typeface="楷体_GB2312" pitchFamily="49" charset="-122"/>
              </a:rPr>
              <a:t>)</a:t>
            </a:r>
            <a:r>
              <a:rPr lang="zh-CN" altLang="en-US" sz="3333" b="1">
                <a:solidFill>
                  <a:schemeClr val="tx1"/>
                </a:solidFill>
              </a:rPr>
              <a:t>的，否则称变量</a:t>
            </a:r>
            <a:r>
              <a:rPr lang="en-US" altLang="zh-CN" sz="3333" b="1" i="1">
                <a:solidFill>
                  <a:srgbClr val="2D83F4"/>
                </a:solidFill>
              </a:rPr>
              <a:t>x</a:t>
            </a:r>
            <a:r>
              <a:rPr lang="zh-CN" altLang="en-US" sz="3333" b="1">
                <a:solidFill>
                  <a:schemeClr val="tx1"/>
                </a:solidFill>
              </a:rPr>
              <a:t>在点</a:t>
            </a:r>
            <a:r>
              <a:rPr lang="en-US" altLang="zh-CN" sz="3333" b="1" i="1">
                <a:solidFill>
                  <a:srgbClr val="2D83F4"/>
                </a:solidFill>
              </a:rPr>
              <a:t>p</a:t>
            </a:r>
            <a:r>
              <a:rPr lang="zh-CN" altLang="en-US" sz="3333" b="1">
                <a:solidFill>
                  <a:srgbClr val="FF0000"/>
                </a:solidFill>
              </a:rPr>
              <a:t>不活跃</a:t>
            </a:r>
            <a:r>
              <a:rPr lang="en-US" altLang="zh-CN" sz="3333" b="1">
                <a:solidFill>
                  <a:schemeClr val="tx1"/>
                </a:solidFill>
                <a:ea typeface="楷体_GB2312" pitchFamily="49" charset="-122"/>
              </a:rPr>
              <a:t>(</a:t>
            </a:r>
            <a:r>
              <a:rPr lang="en-US" altLang="zh-CN" sz="3333" b="1" i="1">
                <a:solidFill>
                  <a:schemeClr val="tx1"/>
                </a:solidFill>
              </a:rPr>
              <a:t>dead</a:t>
            </a:r>
            <a:r>
              <a:rPr lang="en-US" altLang="zh-CN" sz="3333" b="1">
                <a:solidFill>
                  <a:schemeClr val="tx1"/>
                </a:solidFill>
                <a:ea typeface="楷体_GB2312" pitchFamily="49" charset="-122"/>
              </a:rPr>
              <a:t>)</a:t>
            </a:r>
            <a:endParaRPr lang="en-US" altLang="zh-CN" sz="3333" b="1">
              <a:solidFill>
                <a:schemeClr val="tx1"/>
              </a:solidFill>
            </a:endParaRPr>
          </a:p>
        </p:txBody>
      </p:sp>
      <p:sp>
        <p:nvSpPr>
          <p:cNvPr id="9219" name="Rectangle 2">
            <a:extLst>
              <a:ext uri="{FF2B5EF4-FFF2-40B4-BE49-F238E27FC236}">
                <a16:creationId xmlns:a16="http://schemas.microsoft.com/office/drawing/2014/main" id="{0AC85ED6-E898-232F-3F37-8B0678C12C09}"/>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活跃变量分析</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2BD6C4F7-381A-0A01-8C63-260524BFB3EA}"/>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例：各基本块的出口处的活跃变量</a:t>
            </a:r>
          </a:p>
        </p:txBody>
      </p:sp>
      <p:graphicFrame>
        <p:nvGraphicFramePr>
          <p:cNvPr id="1097823" name="Group 95">
            <a:extLst>
              <a:ext uri="{FF2B5EF4-FFF2-40B4-BE49-F238E27FC236}">
                <a16:creationId xmlns:a16="http://schemas.microsoft.com/office/drawing/2014/main" id="{616A2E90-BBAC-A5E1-EEDA-3950AC3B0D5B}"/>
              </a:ext>
            </a:extLst>
          </p:cNvPr>
          <p:cNvGraphicFramePr>
            <a:graphicFrameLocks noGrp="1"/>
          </p:cNvGraphicFramePr>
          <p:nvPr/>
        </p:nvGraphicFramePr>
        <p:xfrm>
          <a:off x="6043085" y="1801285"/>
          <a:ext cx="4565650" cy="4526064"/>
        </p:xfrm>
        <a:graphic>
          <a:graphicData uri="http://schemas.openxmlformats.org/drawingml/2006/table">
            <a:tbl>
              <a:tblPr/>
              <a:tblGrid>
                <a:gridCol w="1497385">
                  <a:extLst>
                    <a:ext uri="{9D8B030D-6E8A-4147-A177-3AD203B41FA5}">
                      <a16:colId xmlns:a16="http://schemas.microsoft.com/office/drawing/2014/main" val="20000"/>
                    </a:ext>
                  </a:extLst>
                </a:gridCol>
                <a:gridCol w="764400">
                  <a:extLst>
                    <a:ext uri="{9D8B030D-6E8A-4147-A177-3AD203B41FA5}">
                      <a16:colId xmlns:a16="http://schemas.microsoft.com/office/drawing/2014/main" val="20001"/>
                    </a:ext>
                  </a:extLst>
                </a:gridCol>
                <a:gridCol w="767955">
                  <a:extLst>
                    <a:ext uri="{9D8B030D-6E8A-4147-A177-3AD203B41FA5}">
                      <a16:colId xmlns:a16="http://schemas.microsoft.com/office/drawing/2014/main" val="20002"/>
                    </a:ext>
                  </a:extLst>
                </a:gridCol>
                <a:gridCol w="767955">
                  <a:extLst>
                    <a:ext uri="{9D8B030D-6E8A-4147-A177-3AD203B41FA5}">
                      <a16:colId xmlns:a16="http://schemas.microsoft.com/office/drawing/2014/main" val="20003"/>
                    </a:ext>
                  </a:extLst>
                </a:gridCol>
                <a:gridCol w="767955">
                  <a:extLst>
                    <a:ext uri="{9D8B030D-6E8A-4147-A177-3AD203B41FA5}">
                      <a16:colId xmlns:a16="http://schemas.microsoft.com/office/drawing/2014/main" val="20004"/>
                    </a:ext>
                  </a:extLst>
                </a:gridCol>
              </a:tblGrid>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 ]</a:t>
                      </a:r>
                    </a:p>
                  </a:txBody>
                  <a:tcPr marL="91408" marR="91408" marT="45708" marB="45708"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08" marR="91408" marT="45708" marB="45708"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a:t>
                      </a: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a:t>
                      </a: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j</a:t>
                      </a:r>
                      <a:endParaRPr kumimoji="0" lang="zh-CN" altLang="en-US" sz="2700" b="1" i="1" u="none" strike="noStrike" cap="none" normalizeH="0" baseline="-2500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m</a:t>
                      </a:r>
                      <a:endParaRPr kumimoji="0" lang="zh-CN" altLang="en-US" sz="2700" b="1" i="1" u="none" strike="noStrike" cap="none" normalizeH="0" baseline="-2500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n</a:t>
                      </a: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u1</a:t>
                      </a: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u2</a:t>
                      </a: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u3</a:t>
                      </a: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3" name="Line 31">
            <a:extLst>
              <a:ext uri="{FF2B5EF4-FFF2-40B4-BE49-F238E27FC236}">
                <a16:creationId xmlns:a16="http://schemas.microsoft.com/office/drawing/2014/main" id="{64586C43-48DF-0EC7-7751-ADC9C7E09A2F}"/>
              </a:ext>
            </a:extLst>
          </p:cNvPr>
          <p:cNvSpPr>
            <a:spLocks noChangeShapeType="1"/>
          </p:cNvSpPr>
          <p:nvPr/>
        </p:nvSpPr>
        <p:spPr bwMode="auto">
          <a:xfrm flipH="1">
            <a:off x="6030384" y="1801285"/>
            <a:ext cx="0" cy="4480983"/>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5" name="Line 31">
            <a:extLst>
              <a:ext uri="{FF2B5EF4-FFF2-40B4-BE49-F238E27FC236}">
                <a16:creationId xmlns:a16="http://schemas.microsoft.com/office/drawing/2014/main" id="{45E4C089-B5F3-09CF-0748-45CB0D6FCDCD}"/>
              </a:ext>
            </a:extLst>
          </p:cNvPr>
          <p:cNvSpPr>
            <a:spLocks noChangeShapeType="1"/>
          </p:cNvSpPr>
          <p:nvPr/>
        </p:nvSpPr>
        <p:spPr bwMode="auto">
          <a:xfrm flipH="1">
            <a:off x="10608733" y="1797051"/>
            <a:ext cx="0" cy="4480983"/>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 name="矩形 1">
            <a:extLst>
              <a:ext uri="{FF2B5EF4-FFF2-40B4-BE49-F238E27FC236}">
                <a16:creationId xmlns:a16="http://schemas.microsoft.com/office/drawing/2014/main" id="{CAD68281-40DE-3F17-9DE1-435950E5CF23}"/>
              </a:ext>
            </a:extLst>
          </p:cNvPr>
          <p:cNvSpPr>
            <a:spLocks noChangeArrowheads="1"/>
          </p:cNvSpPr>
          <p:nvPr/>
        </p:nvSpPr>
        <p:spPr bwMode="auto">
          <a:xfrm>
            <a:off x="7636934" y="2319867"/>
            <a:ext cx="316441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667">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US" altLang="zh-CN" sz="2667">
                <a:latin typeface="Times New Roman" panose="02020603050405020304" pitchFamily="18" charset="0"/>
                <a:ea typeface="楷体_GB2312" pitchFamily="49" charset="-122"/>
                <a:cs typeface="Times New Roman" panose="02020603050405020304" pitchFamily="18" charset="0"/>
              </a:rPr>
              <a:t>×     ×     ×</a:t>
            </a:r>
            <a:endParaRPr lang="zh-CN" altLang="en-US" sz="2667">
              <a:latin typeface="Times New Roman" panose="02020603050405020304" pitchFamily="18" charset="0"/>
              <a:ea typeface="楷体_GB2312" pitchFamily="49" charset="-122"/>
              <a:cs typeface="Times New Roman" panose="02020603050405020304" pitchFamily="18" charset="0"/>
            </a:endParaRPr>
          </a:p>
        </p:txBody>
      </p:sp>
      <p:sp>
        <p:nvSpPr>
          <p:cNvPr id="3" name="矩形 2">
            <a:extLst>
              <a:ext uri="{FF2B5EF4-FFF2-40B4-BE49-F238E27FC236}">
                <a16:creationId xmlns:a16="http://schemas.microsoft.com/office/drawing/2014/main" id="{C900A35C-EB81-EA96-9127-88187D8C14EC}"/>
              </a:ext>
            </a:extLst>
          </p:cNvPr>
          <p:cNvSpPr>
            <a:spLocks noChangeArrowheads="1"/>
          </p:cNvSpPr>
          <p:nvPr/>
        </p:nvSpPr>
        <p:spPr bwMode="auto">
          <a:xfrm>
            <a:off x="8474149" y="2853267"/>
            <a:ext cx="444352"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667">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667">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 name="矩形 3">
            <a:extLst>
              <a:ext uri="{FF2B5EF4-FFF2-40B4-BE49-F238E27FC236}">
                <a16:creationId xmlns:a16="http://schemas.microsoft.com/office/drawing/2014/main" id="{B7DF13E8-5A90-CE56-29B6-8CE343855051}"/>
              </a:ext>
            </a:extLst>
          </p:cNvPr>
          <p:cNvSpPr>
            <a:spLocks noChangeArrowheads="1"/>
          </p:cNvSpPr>
          <p:nvPr/>
        </p:nvSpPr>
        <p:spPr bwMode="auto">
          <a:xfrm>
            <a:off x="7709059" y="2853267"/>
            <a:ext cx="372218"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zh-CN" altLang="en-US" sz="2667">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28" name="矩形 27">
            <a:extLst>
              <a:ext uri="{FF2B5EF4-FFF2-40B4-BE49-F238E27FC236}">
                <a16:creationId xmlns:a16="http://schemas.microsoft.com/office/drawing/2014/main" id="{D17F407B-0D1E-E7E9-E882-E7AC1C579011}"/>
              </a:ext>
            </a:extLst>
          </p:cNvPr>
          <p:cNvSpPr>
            <a:spLocks noChangeArrowheads="1"/>
          </p:cNvSpPr>
          <p:nvPr/>
        </p:nvSpPr>
        <p:spPr bwMode="auto">
          <a:xfrm>
            <a:off x="9227682" y="2853267"/>
            <a:ext cx="444352"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667">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667">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9" name="矩形 28">
            <a:extLst>
              <a:ext uri="{FF2B5EF4-FFF2-40B4-BE49-F238E27FC236}">
                <a16:creationId xmlns:a16="http://schemas.microsoft.com/office/drawing/2014/main" id="{D92253A7-CF04-FC6E-46C6-A8D28E705B75}"/>
              </a:ext>
            </a:extLst>
          </p:cNvPr>
          <p:cNvSpPr>
            <a:spLocks noChangeArrowheads="1"/>
          </p:cNvSpPr>
          <p:nvPr/>
        </p:nvSpPr>
        <p:spPr bwMode="auto">
          <a:xfrm>
            <a:off x="10013049" y="2853267"/>
            <a:ext cx="372218"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zh-CN" altLang="en-US" sz="2667">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30" name="矩形 29">
            <a:extLst>
              <a:ext uri="{FF2B5EF4-FFF2-40B4-BE49-F238E27FC236}">
                <a16:creationId xmlns:a16="http://schemas.microsoft.com/office/drawing/2014/main" id="{BF04EEB1-BAE6-5768-2BA9-F37E4DCF737C}"/>
              </a:ext>
            </a:extLst>
          </p:cNvPr>
          <p:cNvSpPr>
            <a:spLocks noChangeArrowheads="1"/>
          </p:cNvSpPr>
          <p:nvPr/>
        </p:nvSpPr>
        <p:spPr bwMode="auto">
          <a:xfrm>
            <a:off x="7704667" y="3333751"/>
            <a:ext cx="294428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667">
                <a:solidFill>
                  <a:srgbClr val="000000"/>
                </a:solidFill>
                <a:latin typeface="Times New Roman" panose="02020603050405020304" pitchFamily="18" charset="0"/>
                <a:ea typeface="楷体_GB2312" pitchFamily="49" charset="-122"/>
                <a:cs typeface="Times New Roman" panose="02020603050405020304" pitchFamily="18" charset="0"/>
              </a:rPr>
              <a:t>√       </a:t>
            </a:r>
            <a:r>
              <a:rPr lang="zh-CN" altLang="en-US" sz="2667">
                <a:latin typeface="Times New Roman" panose="02020603050405020304" pitchFamily="18" charset="0"/>
                <a:ea typeface="楷体_GB2312" pitchFamily="49" charset="-122"/>
                <a:cs typeface="Times New Roman" panose="02020603050405020304" pitchFamily="18" charset="0"/>
              </a:rPr>
              <a:t>√      √       √</a:t>
            </a:r>
          </a:p>
        </p:txBody>
      </p:sp>
      <p:sp>
        <p:nvSpPr>
          <p:cNvPr id="31" name="矩形 30">
            <a:extLst>
              <a:ext uri="{FF2B5EF4-FFF2-40B4-BE49-F238E27FC236}">
                <a16:creationId xmlns:a16="http://schemas.microsoft.com/office/drawing/2014/main" id="{9F348D3C-C23D-8F1B-A624-FCE2F51AE61F}"/>
              </a:ext>
            </a:extLst>
          </p:cNvPr>
          <p:cNvSpPr>
            <a:spLocks noChangeArrowheads="1"/>
          </p:cNvSpPr>
          <p:nvPr/>
        </p:nvSpPr>
        <p:spPr bwMode="auto">
          <a:xfrm>
            <a:off x="7632701" y="3759201"/>
            <a:ext cx="31623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667">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US" altLang="zh-CN" sz="2667">
                <a:latin typeface="Times New Roman" panose="02020603050405020304" pitchFamily="18" charset="0"/>
                <a:ea typeface="楷体_GB2312" pitchFamily="49" charset="-122"/>
                <a:cs typeface="Times New Roman" panose="02020603050405020304" pitchFamily="18" charset="0"/>
              </a:rPr>
              <a:t>×     ×     ×</a:t>
            </a:r>
            <a:endParaRPr lang="zh-CN" altLang="en-US" sz="2667">
              <a:latin typeface="Times New Roman" panose="02020603050405020304" pitchFamily="18" charset="0"/>
              <a:ea typeface="楷体_GB2312" pitchFamily="49" charset="-122"/>
              <a:cs typeface="Times New Roman" panose="02020603050405020304" pitchFamily="18" charset="0"/>
            </a:endParaRPr>
          </a:p>
        </p:txBody>
      </p:sp>
      <p:sp>
        <p:nvSpPr>
          <p:cNvPr id="32" name="矩形 31">
            <a:extLst>
              <a:ext uri="{FF2B5EF4-FFF2-40B4-BE49-F238E27FC236}">
                <a16:creationId xmlns:a16="http://schemas.microsoft.com/office/drawing/2014/main" id="{D1C0E1CB-4418-DD53-881A-60A8AC9D26C5}"/>
              </a:ext>
            </a:extLst>
          </p:cNvPr>
          <p:cNvSpPr>
            <a:spLocks noChangeArrowheads="1"/>
          </p:cNvSpPr>
          <p:nvPr/>
        </p:nvSpPr>
        <p:spPr bwMode="auto">
          <a:xfrm>
            <a:off x="7632701" y="4292601"/>
            <a:ext cx="31623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667">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US" altLang="zh-CN" sz="2667">
                <a:latin typeface="Times New Roman" panose="02020603050405020304" pitchFamily="18" charset="0"/>
                <a:ea typeface="楷体_GB2312" pitchFamily="49" charset="-122"/>
                <a:cs typeface="Times New Roman" panose="02020603050405020304" pitchFamily="18" charset="0"/>
              </a:rPr>
              <a:t>×     ×     ×</a:t>
            </a:r>
            <a:endParaRPr lang="zh-CN" altLang="en-US" sz="2667">
              <a:latin typeface="Times New Roman" panose="02020603050405020304" pitchFamily="18" charset="0"/>
              <a:ea typeface="楷体_GB2312" pitchFamily="49" charset="-122"/>
              <a:cs typeface="Times New Roman" panose="02020603050405020304" pitchFamily="18" charset="0"/>
            </a:endParaRPr>
          </a:p>
        </p:txBody>
      </p:sp>
      <p:sp>
        <p:nvSpPr>
          <p:cNvPr id="33" name="矩形 32">
            <a:extLst>
              <a:ext uri="{FF2B5EF4-FFF2-40B4-BE49-F238E27FC236}">
                <a16:creationId xmlns:a16="http://schemas.microsoft.com/office/drawing/2014/main" id="{04A6AD4A-051B-52D3-2F2D-494A729E100D}"/>
              </a:ext>
            </a:extLst>
          </p:cNvPr>
          <p:cNvSpPr>
            <a:spLocks noChangeArrowheads="1"/>
          </p:cNvSpPr>
          <p:nvPr/>
        </p:nvSpPr>
        <p:spPr bwMode="auto">
          <a:xfrm>
            <a:off x="7632701" y="4815418"/>
            <a:ext cx="31623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667">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US" altLang="zh-CN" sz="2667">
                <a:latin typeface="Times New Roman" panose="02020603050405020304" pitchFamily="18" charset="0"/>
                <a:ea typeface="楷体_GB2312" pitchFamily="49" charset="-122"/>
                <a:cs typeface="Times New Roman" panose="02020603050405020304" pitchFamily="18" charset="0"/>
              </a:rPr>
              <a:t>×     ×     ×</a:t>
            </a:r>
            <a:endParaRPr lang="zh-CN" altLang="en-US" sz="2667">
              <a:latin typeface="Times New Roman" panose="02020603050405020304" pitchFamily="18" charset="0"/>
              <a:ea typeface="楷体_GB2312" pitchFamily="49" charset="-122"/>
              <a:cs typeface="Times New Roman" panose="02020603050405020304" pitchFamily="18" charset="0"/>
            </a:endParaRPr>
          </a:p>
        </p:txBody>
      </p:sp>
      <p:sp>
        <p:nvSpPr>
          <p:cNvPr id="34" name="矩形 33">
            <a:extLst>
              <a:ext uri="{FF2B5EF4-FFF2-40B4-BE49-F238E27FC236}">
                <a16:creationId xmlns:a16="http://schemas.microsoft.com/office/drawing/2014/main" id="{2E0154D1-2923-1378-BF4C-0FB19942C48A}"/>
              </a:ext>
            </a:extLst>
          </p:cNvPr>
          <p:cNvSpPr>
            <a:spLocks noChangeArrowheads="1"/>
          </p:cNvSpPr>
          <p:nvPr/>
        </p:nvSpPr>
        <p:spPr bwMode="auto">
          <a:xfrm>
            <a:off x="7704667" y="5295900"/>
            <a:ext cx="3575051"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667">
                <a:solidFill>
                  <a:srgbClr val="000000"/>
                </a:solidFill>
                <a:latin typeface="Times New Roman" panose="02020603050405020304" pitchFamily="18" charset="0"/>
                <a:ea typeface="楷体_GB2312" pitchFamily="49" charset="-122"/>
                <a:cs typeface="Times New Roman" panose="02020603050405020304" pitchFamily="18" charset="0"/>
              </a:rPr>
              <a:t>√       </a:t>
            </a:r>
            <a:r>
              <a:rPr lang="zh-CN" altLang="en-US" sz="2667">
                <a:latin typeface="Times New Roman" panose="02020603050405020304" pitchFamily="18" charset="0"/>
                <a:ea typeface="楷体_GB2312" pitchFamily="49" charset="-122"/>
                <a:cs typeface="Times New Roman" panose="02020603050405020304" pitchFamily="18" charset="0"/>
              </a:rPr>
              <a:t>√      √       √</a:t>
            </a:r>
          </a:p>
        </p:txBody>
      </p:sp>
      <p:sp>
        <p:nvSpPr>
          <p:cNvPr id="35" name="矩形 34">
            <a:extLst>
              <a:ext uri="{FF2B5EF4-FFF2-40B4-BE49-F238E27FC236}">
                <a16:creationId xmlns:a16="http://schemas.microsoft.com/office/drawing/2014/main" id="{53268C2C-BC2F-01CC-2985-8DD81D26494A}"/>
              </a:ext>
            </a:extLst>
          </p:cNvPr>
          <p:cNvSpPr>
            <a:spLocks noChangeArrowheads="1"/>
          </p:cNvSpPr>
          <p:nvPr/>
        </p:nvSpPr>
        <p:spPr bwMode="auto">
          <a:xfrm>
            <a:off x="7704667" y="5829300"/>
            <a:ext cx="3575051"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667">
                <a:solidFill>
                  <a:srgbClr val="000000"/>
                </a:solidFill>
                <a:latin typeface="Times New Roman" panose="02020603050405020304" pitchFamily="18" charset="0"/>
                <a:ea typeface="楷体_GB2312" pitchFamily="49" charset="-122"/>
                <a:cs typeface="Times New Roman" panose="02020603050405020304" pitchFamily="18" charset="0"/>
              </a:rPr>
              <a:t>√       </a:t>
            </a:r>
            <a:r>
              <a:rPr lang="zh-CN" altLang="en-US" sz="2667">
                <a:latin typeface="Times New Roman" panose="02020603050405020304" pitchFamily="18" charset="0"/>
                <a:ea typeface="楷体_GB2312" pitchFamily="49" charset="-122"/>
                <a:cs typeface="Times New Roman" panose="02020603050405020304" pitchFamily="18" charset="0"/>
              </a:rPr>
              <a:t>√      √       √</a:t>
            </a:r>
          </a:p>
        </p:txBody>
      </p:sp>
      <p:grpSp>
        <p:nvGrpSpPr>
          <p:cNvPr id="11340" name="组合 29">
            <a:extLst>
              <a:ext uri="{FF2B5EF4-FFF2-40B4-BE49-F238E27FC236}">
                <a16:creationId xmlns:a16="http://schemas.microsoft.com/office/drawing/2014/main" id="{9F967FF1-913D-0B11-7D9A-019C5D999281}"/>
              </a:ext>
            </a:extLst>
          </p:cNvPr>
          <p:cNvGrpSpPr>
            <a:grpSpLocks/>
          </p:cNvGrpSpPr>
          <p:nvPr/>
        </p:nvGrpSpPr>
        <p:grpSpPr bwMode="auto">
          <a:xfrm>
            <a:off x="611718" y="1314452"/>
            <a:ext cx="4667249" cy="5048249"/>
            <a:chOff x="52811" y="1214428"/>
            <a:chExt cx="3499996" cy="3786229"/>
          </a:xfrm>
        </p:grpSpPr>
        <p:sp>
          <p:nvSpPr>
            <p:cNvPr id="11341" name="Line 29">
              <a:extLst>
                <a:ext uri="{FF2B5EF4-FFF2-40B4-BE49-F238E27FC236}">
                  <a16:creationId xmlns:a16="http://schemas.microsoft.com/office/drawing/2014/main" id="{2D30A11E-C797-2135-EEBA-DE554AA083AB}"/>
                </a:ext>
              </a:extLst>
            </p:cNvPr>
            <p:cNvSpPr>
              <a:spLocks noChangeShapeType="1"/>
            </p:cNvSpPr>
            <p:nvPr/>
          </p:nvSpPr>
          <p:spPr bwMode="auto">
            <a:xfrm>
              <a:off x="2267084" y="2500312"/>
              <a:ext cx="0" cy="27146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1342" name="Line 31">
              <a:extLst>
                <a:ext uri="{FF2B5EF4-FFF2-40B4-BE49-F238E27FC236}">
                  <a16:creationId xmlns:a16="http://schemas.microsoft.com/office/drawing/2014/main" id="{CA8D3F33-AC48-7F05-AF15-0A02F18EA391}"/>
                </a:ext>
              </a:extLst>
            </p:cNvPr>
            <p:cNvSpPr>
              <a:spLocks noChangeShapeType="1"/>
            </p:cNvSpPr>
            <p:nvPr/>
          </p:nvSpPr>
          <p:spPr bwMode="auto">
            <a:xfrm>
              <a:off x="2267084" y="3286133"/>
              <a:ext cx="0" cy="86400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0" name="Rectangle 23">
              <a:extLst>
                <a:ext uri="{FF2B5EF4-FFF2-40B4-BE49-F238E27FC236}">
                  <a16:creationId xmlns:a16="http://schemas.microsoft.com/office/drawing/2014/main" id="{DC4B1EC6-3E11-15FD-3BD1-0AA3C25386CC}"/>
                </a:ext>
              </a:extLst>
            </p:cNvPr>
            <p:cNvSpPr>
              <a:spLocks noChangeArrowheads="1"/>
            </p:cNvSpPr>
            <p:nvPr/>
          </p:nvSpPr>
          <p:spPr bwMode="auto">
            <a:xfrm>
              <a:off x="1643286" y="1214428"/>
              <a:ext cx="1266665" cy="285753"/>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b"/>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667" i="1" dirty="0">
                  <a:latin typeface="Times New Roman" charset="0"/>
                </a:rPr>
                <a:t>ENTRY</a:t>
              </a:r>
              <a:endParaRPr lang="en-US" altLang="zh-CN" sz="2667" dirty="0">
                <a:latin typeface="Times New Roman" charset="0"/>
              </a:endParaRPr>
            </a:p>
          </p:txBody>
        </p:sp>
        <p:sp>
          <p:nvSpPr>
            <p:cNvPr id="41" name="Rectangle 24">
              <a:extLst>
                <a:ext uri="{FF2B5EF4-FFF2-40B4-BE49-F238E27FC236}">
                  <a16:creationId xmlns:a16="http://schemas.microsoft.com/office/drawing/2014/main" id="{BC5746FF-8172-C1B1-B650-0743BE181323}"/>
                </a:ext>
              </a:extLst>
            </p:cNvPr>
            <p:cNvSpPr>
              <a:spLocks noChangeArrowheads="1"/>
            </p:cNvSpPr>
            <p:nvPr/>
          </p:nvSpPr>
          <p:spPr bwMode="auto">
            <a:xfrm>
              <a:off x="1627413" y="1727196"/>
              <a:ext cx="1282538" cy="844559"/>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1</a:t>
              </a:r>
              <a:r>
                <a:rPr lang="en-US" altLang="zh-CN" sz="2667" dirty="0">
                  <a:latin typeface="Times New Roman" charset="0"/>
                </a:rPr>
                <a:t>: </a:t>
              </a:r>
              <a:r>
                <a:rPr lang="en-US" altLang="zh-CN" sz="2667" i="1" dirty="0">
                  <a:latin typeface="Times New Roman" charset="0"/>
                </a:rPr>
                <a:t>i = m-1</a:t>
              </a:r>
            </a:p>
            <a:p>
              <a:pPr algn="just">
                <a:lnSpc>
                  <a:spcPts val="2533"/>
                </a:lnSpc>
                <a:defRPr/>
              </a:pPr>
              <a:r>
                <a:rPr lang="en-US" altLang="zh-CN" sz="2667" i="1" dirty="0">
                  <a:latin typeface="Times New Roman" charset="0"/>
                </a:rPr>
                <a:t>d</a:t>
              </a:r>
              <a:r>
                <a:rPr lang="en-US" altLang="zh-CN" sz="2667" i="1" baseline="-25000" dirty="0">
                  <a:latin typeface="Times New Roman" charset="0"/>
                </a:rPr>
                <a:t>2</a:t>
              </a:r>
              <a:r>
                <a:rPr lang="en-US" altLang="zh-CN" sz="2667" dirty="0">
                  <a:latin typeface="Times New Roman" charset="0"/>
                </a:rPr>
                <a:t>: </a:t>
              </a:r>
              <a:r>
                <a:rPr lang="en-US" altLang="zh-CN" sz="2667" i="1" dirty="0">
                  <a:latin typeface="Times New Roman" charset="0"/>
                </a:rPr>
                <a:t>j = n</a:t>
              </a:r>
            </a:p>
            <a:p>
              <a:pPr algn="just">
                <a:lnSpc>
                  <a:spcPts val="2533"/>
                </a:lnSpc>
                <a:defRPr/>
              </a:pPr>
              <a:r>
                <a:rPr lang="en-US" altLang="zh-CN" sz="2667" i="1" dirty="0">
                  <a:latin typeface="Times New Roman" charset="0"/>
                </a:rPr>
                <a:t>d</a:t>
              </a:r>
              <a:r>
                <a:rPr lang="en-US" altLang="zh-CN" sz="2667" i="1" baseline="-25000" dirty="0">
                  <a:latin typeface="Times New Roman" charset="0"/>
                </a:rPr>
                <a:t>3</a:t>
              </a:r>
              <a:r>
                <a:rPr lang="en-US" altLang="zh-CN" sz="2667" dirty="0">
                  <a:latin typeface="Times New Roman" charset="0"/>
                </a:rPr>
                <a:t>: </a:t>
              </a:r>
              <a:r>
                <a:rPr lang="en-US" altLang="zh-CN" sz="2667" i="1" dirty="0">
                  <a:latin typeface="Times New Roman" charset="0"/>
                </a:rPr>
                <a:t>a = u1</a:t>
              </a:r>
              <a:endParaRPr lang="en-US" altLang="zh-CN" sz="2667" i="1" baseline="-25000" dirty="0">
                <a:latin typeface="Times New Roman" charset="0"/>
              </a:endParaRPr>
            </a:p>
            <a:p>
              <a:pPr algn="just">
                <a:lnSpc>
                  <a:spcPts val="2667"/>
                </a:lnSpc>
                <a:defRPr/>
              </a:pPr>
              <a:endParaRPr lang="en-US" altLang="zh-CN" sz="2000" i="1" baseline="-25000" dirty="0">
                <a:latin typeface="Times New Roman" charset="0"/>
              </a:endParaRPr>
            </a:p>
            <a:p>
              <a:pPr algn="just">
                <a:lnSpc>
                  <a:spcPct val="70000"/>
                </a:lnSpc>
                <a:defRPr/>
              </a:pPr>
              <a:endParaRPr lang="en-US" altLang="zh-CN" sz="2000" i="1" baseline="-25000" dirty="0">
                <a:latin typeface="Times New Roman" charset="0"/>
              </a:endParaRPr>
            </a:p>
          </p:txBody>
        </p:sp>
        <p:sp>
          <p:nvSpPr>
            <p:cNvPr id="11345" name="Rectangle 25">
              <a:extLst>
                <a:ext uri="{FF2B5EF4-FFF2-40B4-BE49-F238E27FC236}">
                  <a16:creationId xmlns:a16="http://schemas.microsoft.com/office/drawing/2014/main" id="{5789DF2E-E1C9-C057-390F-A08E9146FA7E}"/>
                </a:ext>
              </a:extLst>
            </p:cNvPr>
            <p:cNvSpPr>
              <a:spLocks noChangeArrowheads="1"/>
            </p:cNvSpPr>
            <p:nvPr/>
          </p:nvSpPr>
          <p:spPr bwMode="auto">
            <a:xfrm>
              <a:off x="3016250" y="1708139"/>
              <a:ext cx="3937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1</a:t>
              </a:r>
              <a:endParaRPr lang="en-US" altLang="zh-CN" sz="2667">
                <a:latin typeface="Times New Roman" panose="02020603050405020304" pitchFamily="18" charset="0"/>
              </a:endParaRPr>
            </a:p>
          </p:txBody>
        </p:sp>
        <p:sp>
          <p:nvSpPr>
            <p:cNvPr id="11346" name="Rectangle 26">
              <a:extLst>
                <a:ext uri="{FF2B5EF4-FFF2-40B4-BE49-F238E27FC236}">
                  <a16:creationId xmlns:a16="http://schemas.microsoft.com/office/drawing/2014/main" id="{14FDC68C-F2ED-205D-5631-BBB459A468D2}"/>
                </a:ext>
              </a:extLst>
            </p:cNvPr>
            <p:cNvSpPr>
              <a:spLocks noChangeArrowheads="1"/>
            </p:cNvSpPr>
            <p:nvPr/>
          </p:nvSpPr>
          <p:spPr bwMode="auto">
            <a:xfrm>
              <a:off x="2927332" y="2746379"/>
              <a:ext cx="62547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2</a:t>
              </a:r>
              <a:endParaRPr lang="en-US" altLang="zh-CN" sz="2667">
                <a:latin typeface="Times New Roman" panose="02020603050405020304" pitchFamily="18" charset="0"/>
              </a:endParaRPr>
            </a:p>
          </p:txBody>
        </p:sp>
        <p:sp>
          <p:nvSpPr>
            <p:cNvPr id="44" name="Rectangle 27">
              <a:extLst>
                <a:ext uri="{FF2B5EF4-FFF2-40B4-BE49-F238E27FC236}">
                  <a16:creationId xmlns:a16="http://schemas.microsoft.com/office/drawing/2014/main" id="{862A55A8-7396-1AA1-DE3D-C45F28965A08}"/>
                </a:ext>
              </a:extLst>
            </p:cNvPr>
            <p:cNvSpPr>
              <a:spLocks noChangeArrowheads="1"/>
            </p:cNvSpPr>
            <p:nvPr/>
          </p:nvSpPr>
          <p:spPr bwMode="auto">
            <a:xfrm>
              <a:off x="1644872" y="2786070"/>
              <a:ext cx="1265079" cy="571506"/>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4</a:t>
              </a:r>
              <a:r>
                <a:rPr lang="en-US" altLang="zh-CN" sz="2667" dirty="0">
                  <a:latin typeface="Times New Roman" charset="0"/>
                </a:rPr>
                <a:t>: </a:t>
              </a:r>
              <a:r>
                <a:rPr lang="en-US" altLang="zh-CN" sz="2667" i="1" dirty="0">
                  <a:latin typeface="Times New Roman" charset="0"/>
                </a:rPr>
                <a:t>i = i+1</a:t>
              </a:r>
            </a:p>
            <a:p>
              <a:pPr algn="just">
                <a:lnSpc>
                  <a:spcPts val="2533"/>
                </a:lnSpc>
                <a:defRPr/>
              </a:pPr>
              <a:r>
                <a:rPr lang="en-US" altLang="zh-CN" sz="2667" i="1" dirty="0">
                  <a:latin typeface="Times New Roman" charset="0"/>
                </a:rPr>
                <a:t>d</a:t>
              </a:r>
              <a:r>
                <a:rPr lang="en-US" altLang="zh-CN" sz="2667" i="1" baseline="-25000" dirty="0">
                  <a:latin typeface="Times New Roman" charset="0"/>
                </a:rPr>
                <a:t>5</a:t>
              </a:r>
              <a:r>
                <a:rPr lang="en-US" altLang="zh-CN" sz="2667" dirty="0">
                  <a:latin typeface="Times New Roman" charset="0"/>
                </a:rPr>
                <a:t>: </a:t>
              </a:r>
              <a:r>
                <a:rPr lang="en-US" altLang="zh-CN" sz="2667" i="1" dirty="0">
                  <a:latin typeface="Times New Roman" charset="0"/>
                </a:rPr>
                <a:t>j = j-1</a:t>
              </a:r>
            </a:p>
          </p:txBody>
        </p:sp>
        <p:sp>
          <p:nvSpPr>
            <p:cNvPr id="11348" name="Line 28">
              <a:extLst>
                <a:ext uri="{FF2B5EF4-FFF2-40B4-BE49-F238E27FC236}">
                  <a16:creationId xmlns:a16="http://schemas.microsoft.com/office/drawing/2014/main" id="{7920F87C-363E-D721-401B-5C8B722D8B3A}"/>
                </a:ext>
              </a:extLst>
            </p:cNvPr>
            <p:cNvSpPr>
              <a:spLocks noChangeShapeType="1"/>
            </p:cNvSpPr>
            <p:nvPr/>
          </p:nvSpPr>
          <p:spPr bwMode="auto">
            <a:xfrm>
              <a:off x="2267084" y="1500180"/>
              <a:ext cx="0" cy="23971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6" name="Rectangle 30">
              <a:extLst>
                <a:ext uri="{FF2B5EF4-FFF2-40B4-BE49-F238E27FC236}">
                  <a16:creationId xmlns:a16="http://schemas.microsoft.com/office/drawing/2014/main" id="{6E88C066-4206-9B2B-099B-1A48ADA0B821}"/>
                </a:ext>
              </a:extLst>
            </p:cNvPr>
            <p:cNvSpPr>
              <a:spLocks noChangeArrowheads="1"/>
            </p:cNvSpPr>
            <p:nvPr/>
          </p:nvSpPr>
          <p:spPr bwMode="auto">
            <a:xfrm>
              <a:off x="409953" y="3643330"/>
              <a:ext cx="1214285" cy="285753"/>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6</a:t>
              </a:r>
              <a:r>
                <a:rPr lang="en-US" altLang="zh-CN" sz="2667" dirty="0">
                  <a:latin typeface="Times New Roman" charset="0"/>
                </a:rPr>
                <a:t>: </a:t>
              </a:r>
              <a:r>
                <a:rPr lang="en-US" altLang="zh-CN" sz="2667" i="1" dirty="0">
                  <a:latin typeface="Times New Roman" charset="0"/>
                </a:rPr>
                <a:t>a = u2</a:t>
              </a:r>
              <a:endParaRPr lang="en-US" altLang="zh-CN" sz="2667" i="1" baseline="-25000" dirty="0">
                <a:latin typeface="Times New Roman" charset="0"/>
              </a:endParaRPr>
            </a:p>
          </p:txBody>
        </p:sp>
        <p:sp>
          <p:nvSpPr>
            <p:cNvPr id="11350" name="Rectangle 33">
              <a:extLst>
                <a:ext uri="{FF2B5EF4-FFF2-40B4-BE49-F238E27FC236}">
                  <a16:creationId xmlns:a16="http://schemas.microsoft.com/office/drawing/2014/main" id="{80A4FA74-66F6-527B-9FFA-CE1989082F7E}"/>
                </a:ext>
              </a:extLst>
            </p:cNvPr>
            <p:cNvSpPr>
              <a:spLocks noChangeArrowheads="1"/>
            </p:cNvSpPr>
            <p:nvPr/>
          </p:nvSpPr>
          <p:spPr bwMode="auto">
            <a:xfrm>
              <a:off x="2925744" y="4071956"/>
              <a:ext cx="627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4</a:t>
              </a:r>
              <a:endParaRPr lang="en-US" altLang="zh-CN" sz="2667">
                <a:latin typeface="Times New Roman" panose="02020603050405020304" pitchFamily="18" charset="0"/>
              </a:endParaRPr>
            </a:p>
          </p:txBody>
        </p:sp>
        <p:sp>
          <p:nvSpPr>
            <p:cNvPr id="11351" name="Rectangle 34">
              <a:extLst>
                <a:ext uri="{FF2B5EF4-FFF2-40B4-BE49-F238E27FC236}">
                  <a16:creationId xmlns:a16="http://schemas.microsoft.com/office/drawing/2014/main" id="{8783239F-8EB5-E31B-F020-2B864EE5C13C}"/>
                </a:ext>
              </a:extLst>
            </p:cNvPr>
            <p:cNvSpPr>
              <a:spLocks noChangeArrowheads="1"/>
            </p:cNvSpPr>
            <p:nvPr/>
          </p:nvSpPr>
          <p:spPr bwMode="auto">
            <a:xfrm>
              <a:off x="1638434" y="3571883"/>
              <a:ext cx="6286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3</a:t>
              </a:r>
              <a:endParaRPr lang="en-US" altLang="zh-CN" sz="2667">
                <a:latin typeface="Times New Roman" panose="02020603050405020304" pitchFamily="18" charset="0"/>
              </a:endParaRPr>
            </a:p>
          </p:txBody>
        </p:sp>
        <p:sp>
          <p:nvSpPr>
            <p:cNvPr id="11352" name="Line 37">
              <a:extLst>
                <a:ext uri="{FF2B5EF4-FFF2-40B4-BE49-F238E27FC236}">
                  <a16:creationId xmlns:a16="http://schemas.microsoft.com/office/drawing/2014/main" id="{70ADA487-EA33-F6E4-1F92-99A8041917B9}"/>
                </a:ext>
              </a:extLst>
            </p:cNvPr>
            <p:cNvSpPr>
              <a:spLocks noChangeShapeType="1"/>
            </p:cNvSpPr>
            <p:nvPr/>
          </p:nvSpPr>
          <p:spPr bwMode="auto">
            <a:xfrm flipH="1">
              <a:off x="928661" y="3357568"/>
              <a:ext cx="941389" cy="28575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1353" name="Line 38">
              <a:extLst>
                <a:ext uri="{FF2B5EF4-FFF2-40B4-BE49-F238E27FC236}">
                  <a16:creationId xmlns:a16="http://schemas.microsoft.com/office/drawing/2014/main" id="{8D181F46-E3E8-F6CE-608B-55950036A009}"/>
                </a:ext>
              </a:extLst>
            </p:cNvPr>
            <p:cNvSpPr>
              <a:spLocks noChangeShapeType="1"/>
            </p:cNvSpPr>
            <p:nvPr/>
          </p:nvSpPr>
          <p:spPr bwMode="auto">
            <a:xfrm>
              <a:off x="1000100" y="3929072"/>
              <a:ext cx="928694" cy="214314"/>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1354" name="Freeform 42">
              <a:extLst>
                <a:ext uri="{FF2B5EF4-FFF2-40B4-BE49-F238E27FC236}">
                  <a16:creationId xmlns:a16="http://schemas.microsoft.com/office/drawing/2014/main" id="{69A5FA55-AAF5-0410-92AD-E34A790509B6}"/>
                </a:ext>
              </a:extLst>
            </p:cNvPr>
            <p:cNvSpPr>
              <a:spLocks/>
            </p:cNvSpPr>
            <p:nvPr/>
          </p:nvSpPr>
          <p:spPr bwMode="auto">
            <a:xfrm rot="-906172">
              <a:off x="52811" y="2748547"/>
              <a:ext cx="1807873" cy="1979317"/>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52" name="Rectangle 30">
              <a:extLst>
                <a:ext uri="{FF2B5EF4-FFF2-40B4-BE49-F238E27FC236}">
                  <a16:creationId xmlns:a16="http://schemas.microsoft.com/office/drawing/2014/main" id="{898C644F-6A42-C727-96D5-C95B1263FA53}"/>
                </a:ext>
              </a:extLst>
            </p:cNvPr>
            <p:cNvSpPr>
              <a:spLocks noChangeArrowheads="1"/>
            </p:cNvSpPr>
            <p:nvPr/>
          </p:nvSpPr>
          <p:spPr bwMode="auto">
            <a:xfrm>
              <a:off x="1643286" y="4143397"/>
              <a:ext cx="1266665" cy="309566"/>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7</a:t>
              </a:r>
              <a:r>
                <a:rPr lang="en-US" altLang="zh-CN" sz="2667" dirty="0">
                  <a:latin typeface="Times New Roman" charset="0"/>
                </a:rPr>
                <a:t>: </a:t>
              </a:r>
              <a:r>
                <a:rPr lang="en-US" altLang="zh-CN" sz="2667" i="1" dirty="0">
                  <a:latin typeface="Times New Roman" charset="0"/>
                </a:rPr>
                <a:t>i = u3</a:t>
              </a:r>
              <a:endParaRPr lang="en-US" altLang="zh-CN" sz="2667" i="1" baseline="-25000" dirty="0">
                <a:latin typeface="Times New Roman" charset="0"/>
              </a:endParaRPr>
            </a:p>
          </p:txBody>
        </p:sp>
        <p:sp>
          <p:nvSpPr>
            <p:cNvPr id="53" name="Rectangle 23">
              <a:extLst>
                <a:ext uri="{FF2B5EF4-FFF2-40B4-BE49-F238E27FC236}">
                  <a16:creationId xmlns:a16="http://schemas.microsoft.com/office/drawing/2014/main" id="{FD3C5E0D-344E-7382-5AEA-C8332E3D5C36}"/>
                </a:ext>
              </a:extLst>
            </p:cNvPr>
            <p:cNvSpPr>
              <a:spLocks noChangeArrowheads="1"/>
            </p:cNvSpPr>
            <p:nvPr/>
          </p:nvSpPr>
          <p:spPr bwMode="auto">
            <a:xfrm>
              <a:off x="1643286" y="4714904"/>
              <a:ext cx="1266665" cy="285753"/>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b"/>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667" i="1" dirty="0">
                  <a:latin typeface="Times New Roman" charset="0"/>
                </a:rPr>
                <a:t>EXIT</a:t>
              </a:r>
              <a:endParaRPr lang="en-US" altLang="zh-CN" sz="2667" dirty="0">
                <a:latin typeface="Times New Roman" charset="0"/>
              </a:endParaRPr>
            </a:p>
          </p:txBody>
        </p:sp>
        <p:sp>
          <p:nvSpPr>
            <p:cNvPr id="11357" name="Line 28">
              <a:extLst>
                <a:ext uri="{FF2B5EF4-FFF2-40B4-BE49-F238E27FC236}">
                  <a16:creationId xmlns:a16="http://schemas.microsoft.com/office/drawing/2014/main" id="{B5265A9D-5DFE-2508-8AAF-DFB1E6C622C7}"/>
                </a:ext>
              </a:extLst>
            </p:cNvPr>
            <p:cNvSpPr>
              <a:spLocks noChangeShapeType="1"/>
            </p:cNvSpPr>
            <p:nvPr/>
          </p:nvSpPr>
          <p:spPr bwMode="auto">
            <a:xfrm>
              <a:off x="2267084" y="4475191"/>
              <a:ext cx="0" cy="23971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097823"/>
                                        </p:tgtEl>
                                        <p:attrNameLst>
                                          <p:attrName>style.visibility</p:attrName>
                                        </p:attrNameLst>
                                      </p:cBhvr>
                                      <p:to>
                                        <p:strVal val="visible"/>
                                      </p:to>
                                    </p:set>
                                    <p:anim calcmode="lin" valueType="num">
                                      <p:cBhvr>
                                        <p:cTn id="7" dur="500" fill="hold"/>
                                        <p:tgtEl>
                                          <p:spTgt spid="1097823"/>
                                        </p:tgtEl>
                                        <p:attrNameLst>
                                          <p:attrName>ppt_w</p:attrName>
                                        </p:attrNameLst>
                                      </p:cBhvr>
                                      <p:tavLst>
                                        <p:tav tm="0">
                                          <p:val>
                                            <p:fltVal val="0"/>
                                          </p:val>
                                        </p:tav>
                                        <p:tav tm="100000">
                                          <p:val>
                                            <p:strVal val="#ppt_w"/>
                                          </p:val>
                                        </p:tav>
                                      </p:tavLst>
                                    </p:anim>
                                    <p:anim calcmode="lin" valueType="num">
                                      <p:cBhvr>
                                        <p:cTn id="8" dur="500" fill="hold"/>
                                        <p:tgtEl>
                                          <p:spTgt spid="1097823"/>
                                        </p:tgtEl>
                                        <p:attrNameLst>
                                          <p:attrName>ppt_h</p:attrName>
                                        </p:attrNameLst>
                                      </p:cBhvr>
                                      <p:tavLst>
                                        <p:tav tm="0">
                                          <p:val>
                                            <p:fltVal val="0"/>
                                          </p:val>
                                        </p:tav>
                                        <p:tav tm="100000">
                                          <p:val>
                                            <p:strVal val="#ppt_h"/>
                                          </p:val>
                                        </p:tav>
                                      </p:tavLst>
                                    </p:anim>
                                    <p:animEffect transition="in" filter="fade">
                                      <p:cBhvr>
                                        <p:cTn id="9" dur="500"/>
                                        <p:tgtEl>
                                          <p:spTgt spid="1097823"/>
                                        </p:tgtEl>
                                      </p:cBhvr>
                                    </p:animEffect>
                                  </p:childTnLst>
                                </p:cTn>
                              </p:par>
                              <p:par>
                                <p:cTn id="10" presetID="53"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3" presetClass="entr" presetSubtype="16"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16"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3" presetClass="entr" presetSubtype="16"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p:cTn id="38" dur="500" fill="hold"/>
                                        <p:tgtEl>
                                          <p:spTgt spid="3"/>
                                        </p:tgtEl>
                                        <p:attrNameLst>
                                          <p:attrName>ppt_w</p:attrName>
                                        </p:attrNameLst>
                                      </p:cBhvr>
                                      <p:tavLst>
                                        <p:tav tm="0">
                                          <p:val>
                                            <p:fltVal val="0"/>
                                          </p:val>
                                        </p:tav>
                                        <p:tav tm="100000">
                                          <p:val>
                                            <p:strVal val="#ppt_w"/>
                                          </p:val>
                                        </p:tav>
                                      </p:tavLst>
                                    </p:anim>
                                    <p:anim calcmode="lin" valueType="num">
                                      <p:cBhvr>
                                        <p:cTn id="39" dur="500" fill="hold"/>
                                        <p:tgtEl>
                                          <p:spTgt spid="3"/>
                                        </p:tgtEl>
                                        <p:attrNameLst>
                                          <p:attrName>ppt_h</p:attrName>
                                        </p:attrNameLst>
                                      </p:cBhvr>
                                      <p:tavLst>
                                        <p:tav tm="0">
                                          <p:val>
                                            <p:fltVal val="0"/>
                                          </p:val>
                                        </p:tav>
                                        <p:tav tm="100000">
                                          <p:val>
                                            <p:strVal val="#ppt_h"/>
                                          </p:val>
                                        </p:tav>
                                      </p:tavLst>
                                    </p:anim>
                                    <p:animEffect transition="in" filter="fade">
                                      <p:cBhvr>
                                        <p:cTn id="40" dur="500"/>
                                        <p:tgtEl>
                                          <p:spTgt spid="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3" presetClass="entr" presetSubtype="16"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3" presetClass="entr" presetSubtype="16" fill="hold" nodeType="click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animEffect transition="in" filter="fade">
                                      <p:cBhvr>
                                        <p:cTn id="54" dur="500"/>
                                        <p:tgtEl>
                                          <p:spTgt spid="2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3" presetClass="entr" presetSubtype="16"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p:cTn id="59" dur="500" fill="hold"/>
                                        <p:tgtEl>
                                          <p:spTgt spid="30"/>
                                        </p:tgtEl>
                                        <p:attrNameLst>
                                          <p:attrName>ppt_w</p:attrName>
                                        </p:attrNameLst>
                                      </p:cBhvr>
                                      <p:tavLst>
                                        <p:tav tm="0">
                                          <p:val>
                                            <p:fltVal val="0"/>
                                          </p:val>
                                        </p:tav>
                                        <p:tav tm="100000">
                                          <p:val>
                                            <p:strVal val="#ppt_w"/>
                                          </p:val>
                                        </p:tav>
                                      </p:tavLst>
                                    </p:anim>
                                    <p:anim calcmode="lin" valueType="num">
                                      <p:cBhvr>
                                        <p:cTn id="60" dur="500" fill="hold"/>
                                        <p:tgtEl>
                                          <p:spTgt spid="30"/>
                                        </p:tgtEl>
                                        <p:attrNameLst>
                                          <p:attrName>ppt_h</p:attrName>
                                        </p:attrNameLst>
                                      </p:cBhvr>
                                      <p:tavLst>
                                        <p:tav tm="0">
                                          <p:val>
                                            <p:fltVal val="0"/>
                                          </p:val>
                                        </p:tav>
                                        <p:tav tm="100000">
                                          <p:val>
                                            <p:strVal val="#ppt_h"/>
                                          </p:val>
                                        </p:tav>
                                      </p:tavLst>
                                    </p:anim>
                                    <p:animEffect transition="in" filter="fade">
                                      <p:cBhvr>
                                        <p:cTn id="61" dur="500"/>
                                        <p:tgtEl>
                                          <p:spTgt spid="3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53" presetClass="entr" presetSubtype="16" fill="hold" nodeType="click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p:cTn id="66" dur="500" fill="hold"/>
                                        <p:tgtEl>
                                          <p:spTgt spid="31"/>
                                        </p:tgtEl>
                                        <p:attrNameLst>
                                          <p:attrName>ppt_w</p:attrName>
                                        </p:attrNameLst>
                                      </p:cBhvr>
                                      <p:tavLst>
                                        <p:tav tm="0">
                                          <p:val>
                                            <p:fltVal val="0"/>
                                          </p:val>
                                        </p:tav>
                                        <p:tav tm="100000">
                                          <p:val>
                                            <p:strVal val="#ppt_w"/>
                                          </p:val>
                                        </p:tav>
                                      </p:tavLst>
                                    </p:anim>
                                    <p:anim calcmode="lin" valueType="num">
                                      <p:cBhvr>
                                        <p:cTn id="67" dur="500" fill="hold"/>
                                        <p:tgtEl>
                                          <p:spTgt spid="31"/>
                                        </p:tgtEl>
                                        <p:attrNameLst>
                                          <p:attrName>ppt_h</p:attrName>
                                        </p:attrNameLst>
                                      </p:cBhvr>
                                      <p:tavLst>
                                        <p:tav tm="0">
                                          <p:val>
                                            <p:fltVal val="0"/>
                                          </p:val>
                                        </p:tav>
                                        <p:tav tm="100000">
                                          <p:val>
                                            <p:strVal val="#ppt_h"/>
                                          </p:val>
                                        </p:tav>
                                      </p:tavLst>
                                    </p:anim>
                                    <p:animEffect transition="in" filter="fade">
                                      <p:cBhvr>
                                        <p:cTn id="68" dur="500"/>
                                        <p:tgtEl>
                                          <p:spTgt spid="31"/>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53" presetClass="entr" presetSubtype="16"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Effect transition="in" filter="fade">
                                      <p:cBhvr>
                                        <p:cTn id="75" dur="500"/>
                                        <p:tgtEl>
                                          <p:spTgt spid="32"/>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53" presetClass="entr" presetSubtype="16" fill="hold" nodeType="click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p:cTn id="80" dur="500" fill="hold"/>
                                        <p:tgtEl>
                                          <p:spTgt spid="33"/>
                                        </p:tgtEl>
                                        <p:attrNameLst>
                                          <p:attrName>ppt_w</p:attrName>
                                        </p:attrNameLst>
                                      </p:cBhvr>
                                      <p:tavLst>
                                        <p:tav tm="0">
                                          <p:val>
                                            <p:fltVal val="0"/>
                                          </p:val>
                                        </p:tav>
                                        <p:tav tm="100000">
                                          <p:val>
                                            <p:strVal val="#ppt_w"/>
                                          </p:val>
                                        </p:tav>
                                      </p:tavLst>
                                    </p:anim>
                                    <p:anim calcmode="lin" valueType="num">
                                      <p:cBhvr>
                                        <p:cTn id="81" dur="500" fill="hold"/>
                                        <p:tgtEl>
                                          <p:spTgt spid="33"/>
                                        </p:tgtEl>
                                        <p:attrNameLst>
                                          <p:attrName>ppt_h</p:attrName>
                                        </p:attrNameLst>
                                      </p:cBhvr>
                                      <p:tavLst>
                                        <p:tav tm="0">
                                          <p:val>
                                            <p:fltVal val="0"/>
                                          </p:val>
                                        </p:tav>
                                        <p:tav tm="100000">
                                          <p:val>
                                            <p:strVal val="#ppt_h"/>
                                          </p:val>
                                        </p:tav>
                                      </p:tavLst>
                                    </p:anim>
                                    <p:animEffect transition="in" filter="fade">
                                      <p:cBhvr>
                                        <p:cTn id="82" dur="500"/>
                                        <p:tgtEl>
                                          <p:spTgt spid="3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53" presetClass="entr" presetSubtype="16" fill="hold" nodeType="click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53" presetClass="entr" presetSubtype="16" fill="hold" nodeType="clickEffect">
                                  <p:stCondLst>
                                    <p:cond delay="0"/>
                                  </p:stCondLst>
                                  <p:childTnLst>
                                    <p:set>
                                      <p:cBhvr>
                                        <p:cTn id="93" dur="1" fill="hold">
                                          <p:stCondLst>
                                            <p:cond delay="0"/>
                                          </p:stCondLst>
                                        </p:cTn>
                                        <p:tgtEl>
                                          <p:spTgt spid="35"/>
                                        </p:tgtEl>
                                        <p:attrNameLst>
                                          <p:attrName>style.visibility</p:attrName>
                                        </p:attrNameLst>
                                      </p:cBhvr>
                                      <p:to>
                                        <p:strVal val="visible"/>
                                      </p:to>
                                    </p:set>
                                    <p:anim calcmode="lin" valueType="num">
                                      <p:cBhvr>
                                        <p:cTn id="94" dur="500" fill="hold"/>
                                        <p:tgtEl>
                                          <p:spTgt spid="35"/>
                                        </p:tgtEl>
                                        <p:attrNameLst>
                                          <p:attrName>ppt_w</p:attrName>
                                        </p:attrNameLst>
                                      </p:cBhvr>
                                      <p:tavLst>
                                        <p:tav tm="0">
                                          <p:val>
                                            <p:fltVal val="0"/>
                                          </p:val>
                                        </p:tav>
                                        <p:tav tm="100000">
                                          <p:val>
                                            <p:strVal val="#ppt_w"/>
                                          </p:val>
                                        </p:tav>
                                      </p:tavLst>
                                    </p:anim>
                                    <p:anim calcmode="lin" valueType="num">
                                      <p:cBhvr>
                                        <p:cTn id="95" dur="500" fill="hold"/>
                                        <p:tgtEl>
                                          <p:spTgt spid="35"/>
                                        </p:tgtEl>
                                        <p:attrNameLst>
                                          <p:attrName>ppt_h</p:attrName>
                                        </p:attrNameLst>
                                      </p:cBhvr>
                                      <p:tavLst>
                                        <p:tav tm="0">
                                          <p:val>
                                            <p:fltVal val="0"/>
                                          </p:val>
                                        </p:tav>
                                        <p:tav tm="100000">
                                          <p:val>
                                            <p:strVal val="#ppt_h"/>
                                          </p:val>
                                        </p:tav>
                                      </p:tavLst>
                                    </p:anim>
                                    <p:animEffect transition="in" filter="fade">
                                      <p:cBhvr>
                                        <p:cTn id="9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28" grpId="0"/>
      <p:bldP spid="29" grpId="0"/>
      <p:bldP spid="30" grpId="0"/>
      <p:bldP spid="31" grpId="0"/>
      <p:bldP spid="32" grpId="0"/>
      <p:bldP spid="33" grpId="0"/>
      <p:bldP spid="34" grpId="0"/>
      <p:bldP spid="3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3" name="Rectangle 3">
            <a:extLst>
              <a:ext uri="{FF2B5EF4-FFF2-40B4-BE49-F238E27FC236}">
                <a16:creationId xmlns:a16="http://schemas.microsoft.com/office/drawing/2014/main" id="{C721F89D-C2A7-3FDD-FFB5-B4E93CE0DD8A}"/>
              </a:ext>
            </a:extLst>
          </p:cNvPr>
          <p:cNvSpPr>
            <a:spLocks noGrp="1" noChangeArrowheads="1"/>
          </p:cNvSpPr>
          <p:nvPr>
            <p:ph idx="1"/>
          </p:nvPr>
        </p:nvSpPr>
        <p:spPr bwMode="auto">
          <a:xfrm>
            <a:off x="476251" y="952500"/>
            <a:ext cx="11239500"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ts val="4133"/>
              </a:lnSpc>
              <a:buClrTx/>
              <a:buFont typeface="Wingdings" panose="05000000000000000000" pitchFamily="2" charset="2"/>
              <a:buChar char="Ø"/>
            </a:pPr>
            <a:r>
              <a:rPr lang="zh-CN" altLang="en-US" sz="3333" b="1">
                <a:cs typeface="Times New Roman" panose="02020603050405020304" pitchFamily="18" charset="0"/>
              </a:rPr>
              <a:t>删除无用赋值</a:t>
            </a:r>
          </a:p>
          <a:p>
            <a:pPr lvl="1">
              <a:lnSpc>
                <a:spcPts val="4133"/>
              </a:lnSpc>
              <a:buClrTx/>
              <a:buFont typeface="Wingdings" panose="05000000000000000000" pitchFamily="2" charset="2"/>
              <a:buChar char="Ø"/>
            </a:pPr>
            <a:r>
              <a:rPr lang="zh-CN" altLang="en-US" b="1">
                <a:solidFill>
                  <a:schemeClr val="tx1"/>
                </a:solidFill>
                <a:cs typeface="Times New Roman" panose="02020603050405020304" pitchFamily="18" charset="0"/>
              </a:rPr>
              <a:t> </a:t>
            </a:r>
            <a:r>
              <a:rPr lang="zh-CN" altLang="en-US" b="1">
                <a:solidFill>
                  <a:srgbClr val="FF0000"/>
                </a:solidFill>
                <a:cs typeface="Times New Roman" panose="02020603050405020304" pitchFamily="18" charset="0"/>
              </a:rPr>
              <a:t>无用赋值</a:t>
            </a:r>
            <a:r>
              <a:rPr lang="zh-CN" altLang="en-US" b="1">
                <a:solidFill>
                  <a:schemeClr val="tx1"/>
                </a:solidFill>
                <a:cs typeface="Times New Roman" panose="02020603050405020304" pitchFamily="18" charset="0"/>
              </a:rPr>
              <a:t>：如果</a:t>
            </a:r>
            <a:r>
              <a:rPr lang="en-US" altLang="zh-CN" b="1" i="1">
                <a:solidFill>
                  <a:schemeClr val="tx1"/>
                </a:solidFill>
                <a:cs typeface="Times New Roman" panose="02020603050405020304" pitchFamily="18" charset="0"/>
              </a:rPr>
              <a:t>x</a:t>
            </a:r>
            <a:r>
              <a:rPr lang="zh-CN" altLang="en-US" b="1">
                <a:solidFill>
                  <a:schemeClr val="tx1"/>
                </a:solidFill>
                <a:cs typeface="Times New Roman" panose="02020603050405020304" pitchFamily="18" charset="0"/>
              </a:rPr>
              <a:t>在点</a:t>
            </a:r>
            <a:r>
              <a:rPr lang="en-US" altLang="zh-CN" b="1" i="1">
                <a:solidFill>
                  <a:schemeClr val="tx1"/>
                </a:solidFill>
                <a:cs typeface="Times New Roman" panose="02020603050405020304" pitchFamily="18" charset="0"/>
              </a:rPr>
              <a:t>p</a:t>
            </a:r>
            <a:r>
              <a:rPr lang="zh-CN" altLang="en-US" b="1">
                <a:solidFill>
                  <a:schemeClr val="tx1"/>
                </a:solidFill>
                <a:cs typeface="Times New Roman" panose="02020603050405020304" pitchFamily="18" charset="0"/>
              </a:rPr>
              <a:t>的定值在基本块内所有后继点都不被引用，且</a:t>
            </a:r>
            <a:r>
              <a:rPr lang="en-US" altLang="zh-CN" b="1" i="1">
                <a:solidFill>
                  <a:schemeClr val="tx1"/>
                </a:solidFill>
                <a:cs typeface="Times New Roman" panose="02020603050405020304" pitchFamily="18" charset="0"/>
              </a:rPr>
              <a:t>x</a:t>
            </a:r>
            <a:r>
              <a:rPr lang="zh-CN" altLang="en-US" b="1">
                <a:solidFill>
                  <a:schemeClr val="tx1"/>
                </a:solidFill>
                <a:cs typeface="Times New Roman" panose="02020603050405020304" pitchFamily="18" charset="0"/>
              </a:rPr>
              <a:t>在基本块出口之后又是</a:t>
            </a:r>
            <a:r>
              <a:rPr lang="zh-CN" altLang="en-US" b="1">
                <a:solidFill>
                  <a:srgbClr val="2D83F4"/>
                </a:solidFill>
                <a:cs typeface="Times New Roman" panose="02020603050405020304" pitchFamily="18" charset="0"/>
              </a:rPr>
              <a:t>不活跃</a:t>
            </a:r>
            <a:r>
              <a:rPr lang="zh-CN" altLang="en-US" b="1">
                <a:solidFill>
                  <a:schemeClr val="tx1"/>
                </a:solidFill>
                <a:cs typeface="Times New Roman" panose="02020603050405020304" pitchFamily="18" charset="0"/>
              </a:rPr>
              <a:t>的，那么</a:t>
            </a:r>
            <a:r>
              <a:rPr lang="en-US" altLang="zh-CN" b="1" i="1">
                <a:solidFill>
                  <a:schemeClr val="tx1"/>
                </a:solidFill>
                <a:cs typeface="Times New Roman" panose="02020603050405020304" pitchFamily="18" charset="0"/>
              </a:rPr>
              <a:t>x</a:t>
            </a:r>
            <a:r>
              <a:rPr lang="zh-CN" altLang="en-US" b="1">
                <a:solidFill>
                  <a:schemeClr val="tx1"/>
                </a:solidFill>
                <a:cs typeface="Times New Roman" panose="02020603050405020304" pitchFamily="18" charset="0"/>
              </a:rPr>
              <a:t>在点</a:t>
            </a:r>
            <a:r>
              <a:rPr lang="en-US" altLang="zh-CN" b="1" i="1">
                <a:solidFill>
                  <a:schemeClr val="tx1"/>
                </a:solidFill>
                <a:cs typeface="Times New Roman" panose="02020603050405020304" pitchFamily="18" charset="0"/>
              </a:rPr>
              <a:t>p</a:t>
            </a:r>
            <a:r>
              <a:rPr lang="zh-CN" altLang="en-US" b="1">
                <a:solidFill>
                  <a:schemeClr val="tx1"/>
                </a:solidFill>
                <a:cs typeface="Times New Roman" panose="02020603050405020304" pitchFamily="18" charset="0"/>
              </a:rPr>
              <a:t>的定值就是无用的</a:t>
            </a:r>
          </a:p>
          <a:p>
            <a:pPr>
              <a:lnSpc>
                <a:spcPts val="4133"/>
              </a:lnSpc>
              <a:buClrTx/>
              <a:buFont typeface="Wingdings" panose="05000000000000000000" pitchFamily="2" charset="2"/>
              <a:buChar char="Ø"/>
            </a:pPr>
            <a:r>
              <a:rPr lang="zh-CN" altLang="en-US" sz="3333" b="1">
                <a:cs typeface="Times New Roman" panose="02020603050405020304" pitchFamily="18" charset="0"/>
              </a:rPr>
              <a:t>为基本块分配寄存器</a:t>
            </a:r>
            <a:endParaRPr lang="en-US" altLang="zh-CN" sz="3333" b="1">
              <a:cs typeface="Times New Roman" panose="02020603050405020304" pitchFamily="18" charset="0"/>
            </a:endParaRPr>
          </a:p>
          <a:p>
            <a:pPr lvl="1">
              <a:lnSpc>
                <a:spcPts val="4133"/>
              </a:lnSpc>
              <a:buClrTx/>
              <a:buFont typeface="Wingdings" panose="05000000000000000000" pitchFamily="2" charset="2"/>
              <a:buChar char="Ø"/>
            </a:pPr>
            <a:r>
              <a:rPr lang="zh-CN" altLang="en-US" b="1">
                <a:solidFill>
                  <a:schemeClr val="tx1"/>
                </a:solidFill>
                <a:cs typeface="Times New Roman" panose="02020603050405020304" pitchFamily="18" charset="0"/>
              </a:rPr>
              <a:t> 如果</a:t>
            </a:r>
            <a:r>
              <a:rPr lang="zh-CN" altLang="en-US" b="1">
                <a:solidFill>
                  <a:srgbClr val="2D83F4"/>
                </a:solidFill>
                <a:cs typeface="Times New Roman" panose="02020603050405020304" pitchFamily="18" charset="0"/>
              </a:rPr>
              <a:t>所有寄存器都被占用</a:t>
            </a:r>
            <a:r>
              <a:rPr lang="zh-CN" altLang="en-US" b="1">
                <a:solidFill>
                  <a:schemeClr val="tx1"/>
                </a:solidFill>
                <a:cs typeface="Times New Roman" panose="02020603050405020304" pitchFamily="18" charset="0"/>
              </a:rPr>
              <a:t>，并且还需要申请一个寄存器，则应该考虑使用已经存放了死亡值的寄存器，因为这个值不需要保存到内存</a:t>
            </a:r>
            <a:endParaRPr lang="en-US" altLang="zh-CN" b="1">
              <a:solidFill>
                <a:schemeClr val="tx1"/>
              </a:solidFill>
              <a:cs typeface="Times New Roman" panose="02020603050405020304" pitchFamily="18" charset="0"/>
            </a:endParaRPr>
          </a:p>
          <a:p>
            <a:pPr lvl="1">
              <a:lnSpc>
                <a:spcPts val="4133"/>
              </a:lnSpc>
              <a:buClrTx/>
              <a:buFont typeface="Wingdings" panose="05000000000000000000" pitchFamily="2" charset="2"/>
              <a:buChar char="Ø"/>
            </a:pPr>
            <a:r>
              <a:rPr lang="zh-CN" altLang="en-US" b="1">
                <a:solidFill>
                  <a:schemeClr val="tx1"/>
                </a:solidFill>
                <a:cs typeface="Times New Roman" panose="02020603050405020304" pitchFamily="18" charset="0"/>
              </a:rPr>
              <a:t> 如果一个值</a:t>
            </a:r>
            <a:r>
              <a:rPr lang="zh-CN" altLang="en-US" b="1">
                <a:solidFill>
                  <a:srgbClr val="2D83F4"/>
                </a:solidFill>
                <a:cs typeface="Times New Roman" panose="02020603050405020304" pitchFamily="18" charset="0"/>
              </a:rPr>
              <a:t>在基本块结尾处是死的</a:t>
            </a:r>
            <a:r>
              <a:rPr lang="zh-CN" altLang="en-US" b="1">
                <a:solidFill>
                  <a:schemeClr val="tx1"/>
                </a:solidFill>
                <a:cs typeface="Times New Roman" panose="02020603050405020304" pitchFamily="18" charset="0"/>
              </a:rPr>
              <a:t>就</a:t>
            </a:r>
            <a:r>
              <a:rPr lang="zh-CN" altLang="en-US" b="1">
                <a:solidFill>
                  <a:srgbClr val="2D83F4"/>
                </a:solidFill>
                <a:cs typeface="Times New Roman" panose="02020603050405020304" pitchFamily="18" charset="0"/>
              </a:rPr>
              <a:t>不必在结尾处保存这个值</a:t>
            </a:r>
            <a:endParaRPr lang="en-US" altLang="zh-CN" b="1">
              <a:solidFill>
                <a:srgbClr val="2D83F4"/>
              </a:solidFill>
              <a:cs typeface="Times New Roman" panose="02020603050405020304" pitchFamily="18" charset="0"/>
            </a:endParaRPr>
          </a:p>
        </p:txBody>
      </p:sp>
      <p:sp>
        <p:nvSpPr>
          <p:cNvPr id="13315" name="Rectangle 2">
            <a:extLst>
              <a:ext uri="{FF2B5EF4-FFF2-40B4-BE49-F238E27FC236}">
                <a16:creationId xmlns:a16="http://schemas.microsoft.com/office/drawing/2014/main" id="{B4940F5D-814F-E004-CE13-ACFF09C3F59A}"/>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活跃变量信息的主要用途</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880643">
                                            <p:txEl>
                                              <p:pRg st="0" end="0"/>
                                            </p:txEl>
                                          </p:spTgt>
                                        </p:tgtEl>
                                        <p:attrNameLst>
                                          <p:attrName>style.visibility</p:attrName>
                                        </p:attrNameLst>
                                      </p:cBhvr>
                                      <p:to>
                                        <p:strVal val="visible"/>
                                      </p:to>
                                    </p:set>
                                    <p:anim calcmode="lin" valueType="num">
                                      <p:cBhvr>
                                        <p:cTn id="7" dur="500" fill="hold"/>
                                        <p:tgtEl>
                                          <p:spTgt spid="88064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8064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80643">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880643">
                                            <p:txEl>
                                              <p:pRg st="1" end="1"/>
                                            </p:txEl>
                                          </p:spTgt>
                                        </p:tgtEl>
                                        <p:attrNameLst>
                                          <p:attrName>style.visibility</p:attrName>
                                        </p:attrNameLst>
                                      </p:cBhvr>
                                      <p:to>
                                        <p:strVal val="visible"/>
                                      </p:to>
                                    </p:set>
                                    <p:anim calcmode="lin" valueType="num">
                                      <p:cBhvr>
                                        <p:cTn id="12" dur="500" fill="hold"/>
                                        <p:tgtEl>
                                          <p:spTgt spid="88064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88064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880643">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nodeType="clickEffect">
                                  <p:stCondLst>
                                    <p:cond delay="0"/>
                                  </p:stCondLst>
                                  <p:childTnLst>
                                    <p:set>
                                      <p:cBhvr>
                                        <p:cTn id="18" dur="1" fill="hold">
                                          <p:stCondLst>
                                            <p:cond delay="0"/>
                                          </p:stCondLst>
                                        </p:cTn>
                                        <p:tgtEl>
                                          <p:spTgt spid="880643">
                                            <p:txEl>
                                              <p:pRg st="2" end="2"/>
                                            </p:txEl>
                                          </p:spTgt>
                                        </p:tgtEl>
                                        <p:attrNameLst>
                                          <p:attrName>style.visibility</p:attrName>
                                        </p:attrNameLst>
                                      </p:cBhvr>
                                      <p:to>
                                        <p:strVal val="visible"/>
                                      </p:to>
                                    </p:set>
                                    <p:anim calcmode="lin" valueType="num">
                                      <p:cBhvr>
                                        <p:cTn id="19" dur="500" fill="hold"/>
                                        <p:tgtEl>
                                          <p:spTgt spid="88064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88064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880643">
                                            <p:txEl>
                                              <p:pRg st="2" end="2"/>
                                            </p:txEl>
                                          </p:spTgt>
                                        </p:tgtEl>
                                      </p:cBhvr>
                                    </p:animEffect>
                                  </p:childTnLst>
                                </p:cTn>
                              </p:par>
                              <p:par>
                                <p:cTn id="22" presetID="53" presetClass="entr" presetSubtype="0" fill="hold" nodeType="withEffect">
                                  <p:stCondLst>
                                    <p:cond delay="0"/>
                                  </p:stCondLst>
                                  <p:childTnLst>
                                    <p:set>
                                      <p:cBhvr>
                                        <p:cTn id="23" dur="1" fill="hold">
                                          <p:stCondLst>
                                            <p:cond delay="0"/>
                                          </p:stCondLst>
                                        </p:cTn>
                                        <p:tgtEl>
                                          <p:spTgt spid="880643">
                                            <p:txEl>
                                              <p:pRg st="3" end="3"/>
                                            </p:txEl>
                                          </p:spTgt>
                                        </p:tgtEl>
                                        <p:attrNameLst>
                                          <p:attrName>style.visibility</p:attrName>
                                        </p:attrNameLst>
                                      </p:cBhvr>
                                      <p:to>
                                        <p:strVal val="visible"/>
                                      </p:to>
                                    </p:set>
                                    <p:anim calcmode="lin" valueType="num">
                                      <p:cBhvr>
                                        <p:cTn id="24" dur="500" fill="hold"/>
                                        <p:tgtEl>
                                          <p:spTgt spid="88064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88064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880643">
                                            <p:txEl>
                                              <p:pRg st="3" end="3"/>
                                            </p:txEl>
                                          </p:spTgt>
                                        </p:tgtEl>
                                      </p:cBhvr>
                                    </p:animEffect>
                                  </p:childTnLst>
                                </p:cTn>
                              </p:par>
                              <p:par>
                                <p:cTn id="27" presetID="53" presetClass="entr" presetSubtype="0" fill="hold" nodeType="withEffect">
                                  <p:stCondLst>
                                    <p:cond delay="0"/>
                                  </p:stCondLst>
                                  <p:childTnLst>
                                    <p:set>
                                      <p:cBhvr>
                                        <p:cTn id="28" dur="1" fill="hold">
                                          <p:stCondLst>
                                            <p:cond delay="0"/>
                                          </p:stCondLst>
                                        </p:cTn>
                                        <p:tgtEl>
                                          <p:spTgt spid="880643">
                                            <p:txEl>
                                              <p:pRg st="4" end="4"/>
                                            </p:txEl>
                                          </p:spTgt>
                                        </p:tgtEl>
                                        <p:attrNameLst>
                                          <p:attrName>style.visibility</p:attrName>
                                        </p:attrNameLst>
                                      </p:cBhvr>
                                      <p:to>
                                        <p:strVal val="visible"/>
                                      </p:to>
                                    </p:set>
                                    <p:anim calcmode="lin" valueType="num">
                                      <p:cBhvr>
                                        <p:cTn id="29" dur="500" fill="hold"/>
                                        <p:tgtEl>
                                          <p:spTgt spid="88064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880643">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8806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a:extLst>
              <a:ext uri="{FF2B5EF4-FFF2-40B4-BE49-F238E27FC236}">
                <a16:creationId xmlns:a16="http://schemas.microsoft.com/office/drawing/2014/main" id="{9C2E89E2-D049-4B7F-634E-1C4F47D48846}"/>
              </a:ext>
            </a:extLst>
          </p:cNvPr>
          <p:cNvSpPr>
            <a:spLocks noGrp="1" noChangeArrowheads="1"/>
          </p:cNvSpPr>
          <p:nvPr>
            <p:ph idx="1"/>
          </p:nvPr>
        </p:nvSpPr>
        <p:spPr bwMode="auto">
          <a:xfrm>
            <a:off x="668867" y="1047751"/>
            <a:ext cx="10856384" cy="43010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rmAutofit fontScale="70000" lnSpcReduction="20000"/>
          </a:bodyPr>
          <a:lstStyle/>
          <a:p>
            <a:pPr>
              <a:lnSpc>
                <a:spcPts val="4667"/>
              </a:lnSpc>
              <a:buClrTx/>
              <a:buFont typeface="Wingdings" panose="05000000000000000000" pitchFamily="2" charset="2"/>
              <a:buChar char="Ø"/>
            </a:pPr>
            <a:r>
              <a:rPr lang="zh-CN" altLang="en-US" sz="3333" b="1">
                <a:latin typeface="楷体" panose="02010609060101010101" pitchFamily="49" charset="-122"/>
              </a:rPr>
              <a:t>逆向数据流问题</a:t>
            </a:r>
            <a:endParaRPr lang="en-US" altLang="zh-CN" sz="3333" b="1">
              <a:latin typeface="楷体" panose="02010609060101010101" pitchFamily="49" charset="-122"/>
            </a:endParaRPr>
          </a:p>
          <a:p>
            <a:pPr lvl="1">
              <a:lnSpc>
                <a:spcPts val="4667"/>
              </a:lnSpc>
              <a:buClrTx/>
              <a:buFont typeface="Wingdings" panose="05000000000000000000" pitchFamily="2" charset="2"/>
              <a:buChar char="Ø"/>
            </a:pPr>
            <a:r>
              <a:rPr lang="en-US" altLang="zh-CN" sz="3333" b="1" i="1">
                <a:solidFill>
                  <a:schemeClr val="tx1"/>
                </a:solidFill>
                <a:cs typeface="Times New Roman" panose="02020603050405020304" pitchFamily="18" charset="0"/>
              </a:rPr>
              <a:t> </a:t>
            </a:r>
            <a:r>
              <a:rPr lang="en-US" altLang="zh-CN" sz="3333" b="1" i="1">
                <a:solidFill>
                  <a:srgbClr val="2D83F4"/>
                </a:solidFill>
                <a:cs typeface="Times New Roman" panose="02020603050405020304" pitchFamily="18" charset="0"/>
              </a:rPr>
              <a:t>IN</a:t>
            </a:r>
            <a:r>
              <a:rPr lang="en-US" altLang="zh-CN" sz="3333" b="1">
                <a:solidFill>
                  <a:srgbClr val="2D83F4"/>
                </a:solidFill>
                <a:cs typeface="Times New Roman" panose="02020603050405020304" pitchFamily="18" charset="0"/>
              </a:rPr>
              <a:t>[</a:t>
            </a:r>
            <a:r>
              <a:rPr lang="en-US" altLang="zh-CN" sz="3333" b="1" i="1">
                <a:solidFill>
                  <a:srgbClr val="2D83F4"/>
                </a:solidFill>
                <a:cs typeface="Times New Roman" panose="02020603050405020304" pitchFamily="18" charset="0"/>
              </a:rPr>
              <a:t>B</a:t>
            </a:r>
            <a:r>
              <a:rPr lang="en-US" altLang="zh-CN" sz="3333" b="1">
                <a:solidFill>
                  <a:srgbClr val="2D83F4"/>
                </a:solidFill>
                <a:cs typeface="Times New Roman" panose="02020603050405020304" pitchFamily="18" charset="0"/>
              </a:rPr>
              <a:t>]</a:t>
            </a:r>
            <a:r>
              <a:rPr lang="en-US" altLang="zh-CN" sz="3333" b="1" i="1">
                <a:solidFill>
                  <a:srgbClr val="2D83F4"/>
                </a:solidFill>
                <a:cs typeface="Times New Roman" panose="02020603050405020304" pitchFamily="18" charset="0"/>
              </a:rPr>
              <a:t> </a:t>
            </a:r>
            <a:r>
              <a:rPr lang="en-US" altLang="zh-CN" sz="3333" b="1">
                <a:solidFill>
                  <a:srgbClr val="2D83F4"/>
                </a:solidFill>
                <a:cs typeface="Times New Roman" panose="02020603050405020304" pitchFamily="18" charset="0"/>
              </a:rPr>
              <a:t>= </a:t>
            </a:r>
            <a:r>
              <a:rPr lang="en-US" altLang="zh-CN" sz="3333" b="1" i="1">
                <a:solidFill>
                  <a:srgbClr val="2D83F4"/>
                </a:solidFill>
                <a:cs typeface="Times New Roman" panose="02020603050405020304" pitchFamily="18" charset="0"/>
              </a:rPr>
              <a:t>f</a:t>
            </a:r>
            <a:r>
              <a:rPr lang="en-US" altLang="zh-CN" sz="3333" b="1" i="1" baseline="-30000">
                <a:solidFill>
                  <a:srgbClr val="2D83F4"/>
                </a:solidFill>
                <a:cs typeface="Times New Roman" panose="02020603050405020304" pitchFamily="18" charset="0"/>
              </a:rPr>
              <a:t>B</a:t>
            </a:r>
            <a:r>
              <a:rPr lang="en-US" altLang="zh-CN" sz="3333" b="1">
                <a:solidFill>
                  <a:srgbClr val="2D83F4"/>
                </a:solidFill>
                <a:cs typeface="Times New Roman" panose="02020603050405020304" pitchFamily="18" charset="0"/>
              </a:rPr>
              <a:t>(</a:t>
            </a:r>
            <a:r>
              <a:rPr lang="en-US" altLang="zh-CN" sz="3333" b="1" i="1">
                <a:solidFill>
                  <a:srgbClr val="2D83F4"/>
                </a:solidFill>
                <a:cs typeface="Times New Roman" panose="02020603050405020304" pitchFamily="18" charset="0"/>
              </a:rPr>
              <a:t>OUT </a:t>
            </a:r>
            <a:r>
              <a:rPr lang="en-US" altLang="zh-CN" sz="3333" b="1">
                <a:solidFill>
                  <a:srgbClr val="2D83F4"/>
                </a:solidFill>
                <a:cs typeface="Times New Roman" panose="02020603050405020304" pitchFamily="18" charset="0"/>
              </a:rPr>
              <a:t>[</a:t>
            </a:r>
            <a:r>
              <a:rPr lang="en-US" altLang="zh-CN" sz="3333" b="1" i="1">
                <a:solidFill>
                  <a:srgbClr val="2D83F4"/>
                </a:solidFill>
                <a:cs typeface="Times New Roman" panose="02020603050405020304" pitchFamily="18" charset="0"/>
              </a:rPr>
              <a:t>B</a:t>
            </a:r>
            <a:r>
              <a:rPr lang="en-US" altLang="zh-CN" sz="3333" b="1">
                <a:solidFill>
                  <a:srgbClr val="2D83F4"/>
                </a:solidFill>
                <a:cs typeface="Times New Roman" panose="02020603050405020304" pitchFamily="18" charset="0"/>
              </a:rPr>
              <a:t>]</a:t>
            </a:r>
            <a:r>
              <a:rPr lang="zh-CN" altLang="en-US" sz="3333" b="1">
                <a:solidFill>
                  <a:srgbClr val="2D83F4"/>
                </a:solidFill>
                <a:cs typeface="Times New Roman" panose="02020603050405020304" pitchFamily="18" charset="0"/>
              </a:rPr>
              <a:t>）</a:t>
            </a:r>
            <a:endParaRPr lang="en-US" altLang="zh-CN" sz="3333" b="1" i="1">
              <a:solidFill>
                <a:srgbClr val="2D83F4"/>
              </a:solidFill>
              <a:ea typeface="楷体_GB2312" pitchFamily="49" charset="-122"/>
              <a:cs typeface="Times New Roman" panose="02020603050405020304" pitchFamily="18" charset="0"/>
            </a:endParaRPr>
          </a:p>
          <a:p>
            <a:pPr>
              <a:lnSpc>
                <a:spcPts val="4667"/>
              </a:lnSpc>
              <a:buClrTx/>
              <a:buFont typeface="Wingdings" panose="05000000000000000000" pitchFamily="2" charset="2"/>
              <a:buChar char="Ø"/>
            </a:pPr>
            <a:r>
              <a:rPr lang="en-US" altLang="zh-CN" sz="3333" b="1" i="1">
                <a:ea typeface="楷体_GB2312" pitchFamily="49" charset="-122"/>
                <a:cs typeface="Times New Roman" panose="02020603050405020304" pitchFamily="18" charset="0"/>
              </a:rPr>
              <a:t>f</a:t>
            </a:r>
            <a:r>
              <a:rPr lang="en-US" altLang="zh-CN" sz="3333" b="1" i="1" baseline="-30000">
                <a:cs typeface="Times New Roman" panose="02020603050405020304" pitchFamily="18" charset="0"/>
              </a:rPr>
              <a:t>B </a:t>
            </a:r>
            <a:r>
              <a:rPr lang="en-US" altLang="zh-CN" sz="3333" b="1">
                <a:ea typeface="楷体_GB2312" pitchFamily="49" charset="-122"/>
                <a:cs typeface="Times New Roman" panose="02020603050405020304" pitchFamily="18" charset="0"/>
              </a:rPr>
              <a:t>(</a:t>
            </a:r>
            <a:r>
              <a:rPr lang="en-US" altLang="zh-CN" sz="3333" b="1" i="1">
                <a:ea typeface="楷体_GB2312" pitchFamily="49" charset="-122"/>
                <a:cs typeface="Times New Roman" panose="02020603050405020304" pitchFamily="18" charset="0"/>
              </a:rPr>
              <a:t>x</a:t>
            </a:r>
            <a:r>
              <a:rPr lang="en-US" altLang="zh-CN" sz="3333" b="1">
                <a:ea typeface="楷体_GB2312" pitchFamily="49" charset="-122"/>
                <a:cs typeface="Times New Roman" panose="02020603050405020304" pitchFamily="18" charset="0"/>
              </a:rPr>
              <a:t>) = </a:t>
            </a:r>
            <a:r>
              <a:rPr lang="en-US" altLang="zh-CN" sz="3333" b="1" i="1">
                <a:ea typeface="楷体_GB2312" pitchFamily="49" charset="-122"/>
                <a:cs typeface="Times New Roman" panose="02020603050405020304" pitchFamily="18" charset="0"/>
              </a:rPr>
              <a:t>use</a:t>
            </a:r>
            <a:r>
              <a:rPr lang="en-US" altLang="zh-CN" sz="3333" b="1" i="1" baseline="-30000">
                <a:cs typeface="Times New Roman" panose="02020603050405020304" pitchFamily="18" charset="0"/>
              </a:rPr>
              <a:t>B </a:t>
            </a:r>
            <a:r>
              <a:rPr lang="en-US" altLang="zh-CN" sz="3333" b="1">
                <a:cs typeface="Times New Roman" panose="02020603050405020304" pitchFamily="18" charset="0"/>
              </a:rPr>
              <a:t>∪(</a:t>
            </a:r>
            <a:r>
              <a:rPr lang="en-US" altLang="zh-CN" sz="3333" b="1" i="1">
                <a:ea typeface="楷体_GB2312" pitchFamily="49" charset="-122"/>
                <a:cs typeface="Times New Roman" panose="02020603050405020304" pitchFamily="18" charset="0"/>
              </a:rPr>
              <a:t>x-def</a:t>
            </a:r>
            <a:r>
              <a:rPr lang="en-US" altLang="zh-CN" sz="3333" b="1" i="1" baseline="-30000">
                <a:cs typeface="Times New Roman" panose="02020603050405020304" pitchFamily="18" charset="0"/>
              </a:rPr>
              <a:t>B </a:t>
            </a:r>
            <a:r>
              <a:rPr lang="en-US" altLang="zh-CN" sz="3333" b="1">
                <a:cs typeface="Times New Roman" panose="02020603050405020304" pitchFamily="18" charset="0"/>
              </a:rPr>
              <a:t>)</a:t>
            </a:r>
            <a:endParaRPr lang="en-US" altLang="zh-CN" sz="3333" b="1">
              <a:ea typeface="楷体_GB2312" pitchFamily="49" charset="-122"/>
              <a:cs typeface="Times New Roman" panose="02020603050405020304" pitchFamily="18" charset="0"/>
            </a:endParaRPr>
          </a:p>
          <a:p>
            <a:pPr lvl="1">
              <a:lnSpc>
                <a:spcPts val="4667"/>
              </a:lnSpc>
              <a:buClrTx/>
              <a:buFont typeface="Wingdings" panose="05000000000000000000" pitchFamily="2" charset="2"/>
              <a:buChar char="Ø"/>
            </a:pPr>
            <a:r>
              <a:rPr lang="en-US" altLang="zh-CN" sz="3333" b="1" i="1">
                <a:solidFill>
                  <a:schemeClr val="tx1"/>
                </a:solidFill>
                <a:cs typeface="Times New Roman" panose="02020603050405020304" pitchFamily="18" charset="0"/>
              </a:rPr>
              <a:t> def</a:t>
            </a:r>
            <a:r>
              <a:rPr lang="en-US" altLang="zh-CN" sz="3333" b="1" i="1" baseline="-30000">
                <a:solidFill>
                  <a:schemeClr val="tx1"/>
                </a:solidFill>
                <a:cs typeface="Times New Roman" panose="02020603050405020304" pitchFamily="18" charset="0"/>
              </a:rPr>
              <a:t>B </a:t>
            </a:r>
            <a:r>
              <a:rPr lang="zh-CN" altLang="en-US" sz="3333" b="1">
                <a:solidFill>
                  <a:schemeClr val="tx1"/>
                </a:solidFill>
                <a:cs typeface="Times New Roman" panose="02020603050405020304" pitchFamily="18" charset="0"/>
              </a:rPr>
              <a:t>：在基本块</a:t>
            </a:r>
            <a:r>
              <a:rPr lang="en-US" altLang="zh-CN" sz="3333" b="1" i="1">
                <a:solidFill>
                  <a:schemeClr val="tx1"/>
                </a:solidFill>
                <a:cs typeface="Times New Roman" panose="02020603050405020304" pitchFamily="18" charset="0"/>
              </a:rPr>
              <a:t>B</a:t>
            </a:r>
            <a:r>
              <a:rPr lang="zh-CN" altLang="en-US" sz="3333" b="1">
                <a:solidFill>
                  <a:schemeClr val="tx1"/>
                </a:solidFill>
                <a:cs typeface="Times New Roman" panose="02020603050405020304" pitchFamily="18" charset="0"/>
              </a:rPr>
              <a:t>中定值，但是</a:t>
            </a:r>
            <a:r>
              <a:rPr lang="zh-CN" altLang="en-US" sz="3333" b="1">
                <a:solidFill>
                  <a:srgbClr val="2D83F4"/>
                </a:solidFill>
                <a:cs typeface="Times New Roman" panose="02020603050405020304" pitchFamily="18" charset="0"/>
              </a:rPr>
              <a:t>定值前</a:t>
            </a:r>
            <a:r>
              <a:rPr lang="zh-CN" altLang="en-US" sz="3333" b="1">
                <a:solidFill>
                  <a:schemeClr val="tx1"/>
                </a:solidFill>
                <a:cs typeface="Times New Roman" panose="02020603050405020304" pitchFamily="18" charset="0"/>
              </a:rPr>
              <a:t>在</a:t>
            </a:r>
            <a:r>
              <a:rPr lang="en-US" altLang="zh-CN" sz="3333" b="1" i="1">
                <a:solidFill>
                  <a:schemeClr val="tx1"/>
                </a:solidFill>
                <a:cs typeface="Times New Roman" panose="02020603050405020304" pitchFamily="18" charset="0"/>
              </a:rPr>
              <a:t>B</a:t>
            </a:r>
            <a:r>
              <a:rPr lang="zh-CN" altLang="en-US" sz="3333" b="1">
                <a:solidFill>
                  <a:schemeClr val="tx1"/>
                </a:solidFill>
                <a:cs typeface="Times New Roman" panose="02020603050405020304" pitchFamily="18" charset="0"/>
              </a:rPr>
              <a:t>中</a:t>
            </a:r>
            <a:r>
              <a:rPr lang="zh-CN" altLang="en-US" sz="3333" b="1">
                <a:solidFill>
                  <a:srgbClr val="2D83F4"/>
                </a:solidFill>
                <a:cs typeface="Times New Roman" panose="02020603050405020304" pitchFamily="18" charset="0"/>
              </a:rPr>
              <a:t>没有被引用</a:t>
            </a:r>
            <a:r>
              <a:rPr lang="zh-CN" altLang="en-US" sz="3333" b="1">
                <a:solidFill>
                  <a:schemeClr val="tx1"/>
                </a:solidFill>
                <a:cs typeface="Times New Roman" panose="02020603050405020304" pitchFamily="18" charset="0"/>
              </a:rPr>
              <a:t>的变量的集合</a:t>
            </a:r>
            <a:endParaRPr lang="en-US" altLang="zh-CN" sz="3333" b="1">
              <a:solidFill>
                <a:schemeClr val="tx1"/>
              </a:solidFill>
              <a:cs typeface="Times New Roman" panose="02020603050405020304" pitchFamily="18" charset="0"/>
            </a:endParaRPr>
          </a:p>
          <a:p>
            <a:pPr lvl="1">
              <a:lnSpc>
                <a:spcPts val="4667"/>
              </a:lnSpc>
              <a:buClrTx/>
              <a:buFont typeface="Wingdings" panose="05000000000000000000" pitchFamily="2" charset="2"/>
              <a:buChar char="Ø"/>
            </a:pPr>
            <a:r>
              <a:rPr lang="en-US" altLang="zh-CN" sz="3333" b="1" i="1">
                <a:solidFill>
                  <a:schemeClr val="tx1"/>
                </a:solidFill>
                <a:ea typeface="楷体_GB2312" pitchFamily="49" charset="-122"/>
                <a:cs typeface="Times New Roman" panose="02020603050405020304" pitchFamily="18" charset="0"/>
              </a:rPr>
              <a:t> use</a:t>
            </a:r>
            <a:r>
              <a:rPr lang="en-US" altLang="zh-CN" sz="3333" b="1" i="1" baseline="-30000">
                <a:solidFill>
                  <a:schemeClr val="tx1"/>
                </a:solidFill>
                <a:ea typeface="楷体_GB2312" pitchFamily="49" charset="-122"/>
                <a:cs typeface="Times New Roman" panose="02020603050405020304" pitchFamily="18" charset="0"/>
              </a:rPr>
              <a:t>B </a:t>
            </a:r>
            <a:r>
              <a:rPr lang="zh-CN" altLang="en-US" sz="3333" b="1">
                <a:solidFill>
                  <a:schemeClr val="tx1"/>
                </a:solidFill>
                <a:cs typeface="Times New Roman" panose="02020603050405020304" pitchFamily="18" charset="0"/>
              </a:rPr>
              <a:t>：在基本块</a:t>
            </a:r>
            <a:r>
              <a:rPr lang="en-US" altLang="zh-CN" sz="3333" b="1" i="1">
                <a:solidFill>
                  <a:schemeClr val="tx1"/>
                </a:solidFill>
                <a:cs typeface="Times New Roman" panose="02020603050405020304" pitchFamily="18" charset="0"/>
              </a:rPr>
              <a:t>B</a:t>
            </a:r>
            <a:r>
              <a:rPr lang="zh-CN" altLang="en-US" sz="3333" b="1">
                <a:solidFill>
                  <a:schemeClr val="tx1"/>
                </a:solidFill>
                <a:cs typeface="Times New Roman" panose="02020603050405020304" pitchFamily="18" charset="0"/>
              </a:rPr>
              <a:t>中引用，但是</a:t>
            </a:r>
            <a:r>
              <a:rPr lang="zh-CN" altLang="en-US" sz="3333" b="1">
                <a:solidFill>
                  <a:srgbClr val="2D83F4"/>
                </a:solidFill>
                <a:cs typeface="Times New Roman" panose="02020603050405020304" pitchFamily="18" charset="0"/>
              </a:rPr>
              <a:t>引用前</a:t>
            </a:r>
            <a:r>
              <a:rPr lang="zh-CN" altLang="en-US" sz="3333" b="1">
                <a:solidFill>
                  <a:schemeClr val="tx1"/>
                </a:solidFill>
                <a:cs typeface="Times New Roman" panose="02020603050405020304" pitchFamily="18" charset="0"/>
              </a:rPr>
              <a:t>在</a:t>
            </a:r>
            <a:r>
              <a:rPr lang="en-US" altLang="zh-CN" sz="3333" b="1" i="1">
                <a:solidFill>
                  <a:schemeClr val="tx1"/>
                </a:solidFill>
                <a:cs typeface="Times New Roman" panose="02020603050405020304" pitchFamily="18" charset="0"/>
              </a:rPr>
              <a:t>B</a:t>
            </a:r>
            <a:r>
              <a:rPr lang="zh-CN" altLang="en-US" sz="3333" b="1">
                <a:solidFill>
                  <a:schemeClr val="tx1"/>
                </a:solidFill>
                <a:cs typeface="Times New Roman" panose="02020603050405020304" pitchFamily="18" charset="0"/>
              </a:rPr>
              <a:t>中</a:t>
            </a:r>
            <a:r>
              <a:rPr lang="zh-CN" altLang="en-US" sz="3333" b="1">
                <a:solidFill>
                  <a:srgbClr val="2D83F4"/>
                </a:solidFill>
                <a:cs typeface="Times New Roman" panose="02020603050405020304" pitchFamily="18" charset="0"/>
              </a:rPr>
              <a:t>没有被定值</a:t>
            </a:r>
            <a:r>
              <a:rPr lang="zh-CN" altLang="en-US" sz="3333" b="1">
                <a:solidFill>
                  <a:schemeClr val="tx1"/>
                </a:solidFill>
                <a:cs typeface="Times New Roman" panose="02020603050405020304" pitchFamily="18" charset="0"/>
              </a:rPr>
              <a:t>的变量集合</a:t>
            </a:r>
            <a:endParaRPr lang="en-US" altLang="zh-CN" sz="3333" b="1">
              <a:solidFill>
                <a:schemeClr val="tx1"/>
              </a:solidFill>
              <a:cs typeface="Times New Roman" panose="02020603050405020304" pitchFamily="18" charset="0"/>
            </a:endParaRPr>
          </a:p>
          <a:p>
            <a:pPr eaLnBrk="1" hangingPunct="1"/>
            <a:endParaRPr lang="en-US" altLang="zh-CN" sz="2400" i="1">
              <a:cs typeface="Times New Roman" panose="02020603050405020304" pitchFamily="18" charset="0"/>
            </a:endParaRPr>
          </a:p>
        </p:txBody>
      </p:sp>
      <p:sp>
        <p:nvSpPr>
          <p:cNvPr id="15363" name="Rectangle 31">
            <a:extLst>
              <a:ext uri="{FF2B5EF4-FFF2-40B4-BE49-F238E27FC236}">
                <a16:creationId xmlns:a16="http://schemas.microsoft.com/office/drawing/2014/main" id="{4BA74C62-2CA9-CA3A-89DB-23C544845A07}"/>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活跃变量的传递函数</a:t>
            </a:r>
            <a:endParaRPr lang="en-US" altLang="zh-CN" sz="4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 calcmode="lin" valueType="num">
                                      <p:cBhvr>
                                        <p:cTn id="7" dur="500" fill="hold"/>
                                        <p:tgtEl>
                                          <p:spTgt spid="8499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499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4995">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84995">
                                            <p:txEl>
                                              <p:pRg st="1" end="1"/>
                                            </p:txEl>
                                          </p:spTgt>
                                        </p:tgtEl>
                                        <p:attrNameLst>
                                          <p:attrName>style.visibility</p:attrName>
                                        </p:attrNameLst>
                                      </p:cBhvr>
                                      <p:to>
                                        <p:strVal val="visible"/>
                                      </p:to>
                                    </p:set>
                                    <p:anim calcmode="lin" valueType="num">
                                      <p:cBhvr>
                                        <p:cTn id="12" dur="500" fill="hold"/>
                                        <p:tgtEl>
                                          <p:spTgt spid="8499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84995">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84995">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nodeType="clickEffect">
                                  <p:stCondLst>
                                    <p:cond delay="0"/>
                                  </p:stCondLst>
                                  <p:childTnLst>
                                    <p:set>
                                      <p:cBhvr>
                                        <p:cTn id="18" dur="1" fill="hold">
                                          <p:stCondLst>
                                            <p:cond delay="0"/>
                                          </p:stCondLst>
                                        </p:cTn>
                                        <p:tgtEl>
                                          <p:spTgt spid="84995">
                                            <p:txEl>
                                              <p:pRg st="2" end="2"/>
                                            </p:txEl>
                                          </p:spTgt>
                                        </p:tgtEl>
                                        <p:attrNameLst>
                                          <p:attrName>style.visibility</p:attrName>
                                        </p:attrNameLst>
                                      </p:cBhvr>
                                      <p:to>
                                        <p:strVal val="visible"/>
                                      </p:to>
                                    </p:set>
                                    <p:anim calcmode="lin" valueType="num">
                                      <p:cBhvr>
                                        <p:cTn id="19" dur="500" fill="hold"/>
                                        <p:tgtEl>
                                          <p:spTgt spid="8499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84995">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84995">
                                            <p:txEl>
                                              <p:pRg st="2" end="2"/>
                                            </p:txEl>
                                          </p:spTgt>
                                        </p:tgtEl>
                                      </p:cBhvr>
                                    </p:animEffect>
                                  </p:childTnLst>
                                </p:cTn>
                              </p:par>
                              <p:par>
                                <p:cTn id="22" presetID="53" presetClass="entr" presetSubtype="0" fill="hold" nodeType="withEffect">
                                  <p:stCondLst>
                                    <p:cond delay="0"/>
                                  </p:stCondLst>
                                  <p:childTnLst>
                                    <p:set>
                                      <p:cBhvr>
                                        <p:cTn id="23" dur="1" fill="hold">
                                          <p:stCondLst>
                                            <p:cond delay="0"/>
                                          </p:stCondLst>
                                        </p:cTn>
                                        <p:tgtEl>
                                          <p:spTgt spid="84995">
                                            <p:txEl>
                                              <p:pRg st="3" end="3"/>
                                            </p:txEl>
                                          </p:spTgt>
                                        </p:tgtEl>
                                        <p:attrNameLst>
                                          <p:attrName>style.visibility</p:attrName>
                                        </p:attrNameLst>
                                      </p:cBhvr>
                                      <p:to>
                                        <p:strVal val="visible"/>
                                      </p:to>
                                    </p:set>
                                    <p:anim calcmode="lin" valueType="num">
                                      <p:cBhvr>
                                        <p:cTn id="24" dur="500" fill="hold"/>
                                        <p:tgtEl>
                                          <p:spTgt spid="84995">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84995">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84995">
                                            <p:txEl>
                                              <p:pRg st="3" end="3"/>
                                            </p:txEl>
                                          </p:spTgt>
                                        </p:tgtEl>
                                      </p:cBhvr>
                                    </p:animEffect>
                                  </p:childTnLst>
                                </p:cTn>
                              </p:par>
                              <p:par>
                                <p:cTn id="27" presetID="53" presetClass="entr" presetSubtype="0" fill="hold" nodeType="withEffect">
                                  <p:stCondLst>
                                    <p:cond delay="0"/>
                                  </p:stCondLst>
                                  <p:childTnLst>
                                    <p:set>
                                      <p:cBhvr>
                                        <p:cTn id="28" dur="1" fill="hold">
                                          <p:stCondLst>
                                            <p:cond delay="0"/>
                                          </p:stCondLst>
                                        </p:cTn>
                                        <p:tgtEl>
                                          <p:spTgt spid="84995">
                                            <p:txEl>
                                              <p:pRg st="4" end="4"/>
                                            </p:txEl>
                                          </p:spTgt>
                                        </p:tgtEl>
                                        <p:attrNameLst>
                                          <p:attrName>style.visibility</p:attrName>
                                        </p:attrNameLst>
                                      </p:cBhvr>
                                      <p:to>
                                        <p:strVal val="visible"/>
                                      </p:to>
                                    </p:set>
                                    <p:anim calcmode="lin" valueType="num">
                                      <p:cBhvr>
                                        <p:cTn id="29" dur="500" fill="hold"/>
                                        <p:tgtEl>
                                          <p:spTgt spid="84995">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84995">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849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3" name="Rectangle 3">
            <a:extLst>
              <a:ext uri="{FF2B5EF4-FFF2-40B4-BE49-F238E27FC236}">
                <a16:creationId xmlns:a16="http://schemas.microsoft.com/office/drawing/2014/main" id="{71B673FD-BC89-1FE7-AD91-357641D1E139}"/>
              </a:ext>
            </a:extLst>
          </p:cNvPr>
          <p:cNvSpPr>
            <a:spLocks noGrp="1" noChangeArrowheads="1"/>
          </p:cNvSpPr>
          <p:nvPr>
            <p:ph idx="1"/>
          </p:nvPr>
        </p:nvSpPr>
        <p:spPr bwMode="auto">
          <a:xfrm>
            <a:off x="5913968" y="1123951"/>
            <a:ext cx="4982633" cy="5715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ClrTx/>
              <a:buFont typeface="Wingdings" panose="05000000000000000000" pitchFamily="2" charset="2"/>
              <a:buChar char="Ø"/>
            </a:pPr>
            <a:r>
              <a:rPr lang="en-US" altLang="zh-CN" b="1" i="1">
                <a:solidFill>
                  <a:schemeClr val="tx1"/>
                </a:solidFill>
                <a:ea typeface="楷体_GB2312" pitchFamily="49" charset="-122"/>
              </a:rPr>
              <a:t>use</a:t>
            </a:r>
            <a:r>
              <a:rPr lang="en-US" altLang="zh-CN" sz="2667" b="1" i="1" baseline="-30000">
                <a:ea typeface="楷体_GB2312" pitchFamily="49" charset="-122"/>
              </a:rPr>
              <a:t>B1</a:t>
            </a:r>
            <a:r>
              <a:rPr lang="en-US" altLang="zh-CN" b="1">
                <a:solidFill>
                  <a:schemeClr val="tx1"/>
                </a:solidFill>
              </a:rPr>
              <a:t> ={ </a:t>
            </a:r>
            <a:r>
              <a:rPr lang="en-US" altLang="zh-CN" b="1" i="1">
                <a:solidFill>
                  <a:schemeClr val="tx1"/>
                </a:solidFill>
              </a:rPr>
              <a:t>m, n, u1</a:t>
            </a:r>
            <a:r>
              <a:rPr lang="en-US" altLang="zh-CN" b="1" baseline="-30000">
                <a:solidFill>
                  <a:schemeClr val="tx1"/>
                </a:solidFill>
                <a:ea typeface="楷体_GB2312" pitchFamily="49" charset="-122"/>
              </a:rPr>
              <a:t> </a:t>
            </a:r>
            <a:r>
              <a:rPr lang="en-US" altLang="zh-CN" b="1">
                <a:solidFill>
                  <a:schemeClr val="tx1"/>
                </a:solidFill>
              </a:rPr>
              <a:t>}</a:t>
            </a:r>
          </a:p>
          <a:p>
            <a:pPr eaLnBrk="1" hangingPunct="1">
              <a:buClrTx/>
              <a:buFont typeface="Wingdings" panose="05000000000000000000" pitchFamily="2" charset="2"/>
              <a:buChar char="Ø"/>
            </a:pPr>
            <a:r>
              <a:rPr lang="en-US" altLang="zh-CN" b="1" i="1">
                <a:solidFill>
                  <a:schemeClr val="tx1"/>
                </a:solidFill>
                <a:ea typeface="楷体_GB2312" pitchFamily="49" charset="-122"/>
              </a:rPr>
              <a:t>def</a:t>
            </a:r>
            <a:r>
              <a:rPr lang="en-US" altLang="zh-CN" sz="2667" b="1" i="1" baseline="-30000">
                <a:ea typeface="楷体_GB2312" pitchFamily="49" charset="-122"/>
              </a:rPr>
              <a:t>B1</a:t>
            </a:r>
            <a:r>
              <a:rPr lang="en-US" altLang="zh-CN" b="1" i="1" baseline="-30000">
                <a:solidFill>
                  <a:schemeClr val="tx1"/>
                </a:solidFill>
                <a:ea typeface="楷体_GB2312" pitchFamily="49" charset="-122"/>
              </a:rPr>
              <a:t>  </a:t>
            </a:r>
            <a:r>
              <a:rPr lang="en-US" altLang="zh-CN" b="1">
                <a:solidFill>
                  <a:schemeClr val="tx1"/>
                </a:solidFill>
              </a:rPr>
              <a:t>={ </a:t>
            </a:r>
            <a:r>
              <a:rPr lang="en-US" altLang="zh-CN" b="1" i="1">
                <a:solidFill>
                  <a:schemeClr val="tx1"/>
                </a:solidFill>
              </a:rPr>
              <a:t>i, j, a </a:t>
            </a:r>
            <a:r>
              <a:rPr lang="en-US" altLang="zh-CN" b="1">
                <a:solidFill>
                  <a:schemeClr val="tx1"/>
                </a:solidFill>
              </a:rPr>
              <a:t>}</a:t>
            </a:r>
          </a:p>
          <a:p>
            <a:pPr eaLnBrk="1" hangingPunct="1"/>
            <a:endParaRPr lang="en-US" altLang="zh-CN" sz="1067" b="1" i="1">
              <a:ea typeface="楷体_GB2312" pitchFamily="49" charset="-122"/>
            </a:endParaRPr>
          </a:p>
          <a:p>
            <a:pPr eaLnBrk="1" hangingPunct="1">
              <a:buClrTx/>
              <a:buFont typeface="Wingdings" panose="05000000000000000000" pitchFamily="2" charset="2"/>
              <a:buChar char="Ø"/>
            </a:pPr>
            <a:r>
              <a:rPr lang="en-US" altLang="zh-CN" b="1" i="1">
                <a:solidFill>
                  <a:schemeClr val="tx1"/>
                </a:solidFill>
                <a:ea typeface="楷体_GB2312" pitchFamily="49" charset="-122"/>
              </a:rPr>
              <a:t>use</a:t>
            </a:r>
            <a:r>
              <a:rPr lang="en-US" altLang="zh-CN" sz="2667" b="1" i="1" baseline="-30000">
                <a:ea typeface="楷体_GB2312" pitchFamily="49" charset="-122"/>
              </a:rPr>
              <a:t>B2</a:t>
            </a:r>
            <a:r>
              <a:rPr lang="en-US" altLang="zh-CN" b="1">
                <a:solidFill>
                  <a:schemeClr val="tx1"/>
                </a:solidFill>
              </a:rPr>
              <a:t> ={ </a:t>
            </a:r>
            <a:r>
              <a:rPr lang="en-US" altLang="zh-CN" b="1" i="1">
                <a:solidFill>
                  <a:schemeClr val="tx1"/>
                </a:solidFill>
              </a:rPr>
              <a:t>i, j </a:t>
            </a:r>
            <a:r>
              <a:rPr lang="en-US" altLang="zh-CN" b="1">
                <a:solidFill>
                  <a:schemeClr val="tx1"/>
                </a:solidFill>
              </a:rPr>
              <a:t>}</a:t>
            </a:r>
          </a:p>
          <a:p>
            <a:pPr eaLnBrk="1" hangingPunct="1">
              <a:buClrTx/>
              <a:buFont typeface="Wingdings" panose="05000000000000000000" pitchFamily="2" charset="2"/>
              <a:buChar char="Ø"/>
            </a:pPr>
            <a:r>
              <a:rPr lang="en-US" altLang="zh-CN" b="1" i="1">
                <a:solidFill>
                  <a:schemeClr val="tx1"/>
                </a:solidFill>
                <a:ea typeface="楷体_GB2312" pitchFamily="49" charset="-122"/>
              </a:rPr>
              <a:t>def</a:t>
            </a:r>
            <a:r>
              <a:rPr lang="en-US" altLang="zh-CN" sz="2667" b="1" i="1" baseline="-30000">
                <a:ea typeface="楷体_GB2312" pitchFamily="49" charset="-122"/>
              </a:rPr>
              <a:t>B2</a:t>
            </a:r>
            <a:r>
              <a:rPr lang="en-US" altLang="zh-CN" b="1">
                <a:solidFill>
                  <a:schemeClr val="tx1"/>
                </a:solidFill>
              </a:rPr>
              <a:t>= </a:t>
            </a:r>
            <a:r>
              <a:rPr lang="el-GR" altLang="zh-CN" b="1" i="1">
                <a:solidFill>
                  <a:schemeClr val="tx1"/>
                </a:solidFill>
                <a:ea typeface="楷体_GB2312" pitchFamily="49" charset="-122"/>
                <a:cs typeface="Times New Roman" panose="02020603050405020304" pitchFamily="18" charset="0"/>
              </a:rPr>
              <a:t>Φ</a:t>
            </a:r>
            <a:endParaRPr lang="zh-CN" altLang="en-US" b="1">
              <a:solidFill>
                <a:schemeClr val="tx1"/>
              </a:solidFill>
            </a:endParaRPr>
          </a:p>
          <a:p>
            <a:pPr eaLnBrk="1" hangingPunct="1"/>
            <a:endParaRPr lang="en-US" altLang="zh-CN" sz="1067" b="1" i="1">
              <a:ea typeface="楷体_GB2312" pitchFamily="49" charset="-122"/>
            </a:endParaRPr>
          </a:p>
          <a:p>
            <a:pPr eaLnBrk="1" hangingPunct="1">
              <a:buClrTx/>
              <a:buFont typeface="Wingdings" panose="05000000000000000000" pitchFamily="2" charset="2"/>
              <a:buChar char="Ø"/>
            </a:pPr>
            <a:r>
              <a:rPr lang="en-US" altLang="zh-CN" b="1" i="1">
                <a:solidFill>
                  <a:schemeClr val="tx1"/>
                </a:solidFill>
                <a:ea typeface="楷体_GB2312" pitchFamily="49" charset="-122"/>
              </a:rPr>
              <a:t>use</a:t>
            </a:r>
            <a:r>
              <a:rPr lang="en-US" altLang="zh-CN" sz="2667" b="1" i="1" baseline="-30000">
                <a:ea typeface="楷体_GB2312" pitchFamily="49" charset="-122"/>
              </a:rPr>
              <a:t>B3</a:t>
            </a:r>
            <a:r>
              <a:rPr lang="en-US" altLang="zh-CN" b="1">
                <a:solidFill>
                  <a:schemeClr val="tx1"/>
                </a:solidFill>
              </a:rPr>
              <a:t> ={ </a:t>
            </a:r>
            <a:r>
              <a:rPr lang="en-US" altLang="zh-CN" b="1" i="1">
                <a:solidFill>
                  <a:schemeClr val="tx1"/>
                </a:solidFill>
              </a:rPr>
              <a:t>u2</a:t>
            </a:r>
            <a:r>
              <a:rPr lang="en-US" altLang="zh-CN" b="1" i="1" baseline="-30000">
                <a:solidFill>
                  <a:schemeClr val="tx1"/>
                </a:solidFill>
                <a:ea typeface="楷体_GB2312" pitchFamily="49" charset="-122"/>
              </a:rPr>
              <a:t> </a:t>
            </a:r>
            <a:r>
              <a:rPr lang="en-US" altLang="zh-CN" b="1">
                <a:solidFill>
                  <a:schemeClr val="tx1"/>
                </a:solidFill>
              </a:rPr>
              <a:t>}</a:t>
            </a:r>
          </a:p>
          <a:p>
            <a:pPr eaLnBrk="1" hangingPunct="1">
              <a:buClrTx/>
              <a:buFont typeface="Wingdings" panose="05000000000000000000" pitchFamily="2" charset="2"/>
              <a:buChar char="Ø"/>
            </a:pPr>
            <a:r>
              <a:rPr lang="en-US" altLang="zh-CN" b="1" i="1">
                <a:solidFill>
                  <a:schemeClr val="tx1"/>
                </a:solidFill>
                <a:ea typeface="楷体_GB2312" pitchFamily="49" charset="-122"/>
              </a:rPr>
              <a:t>def</a:t>
            </a:r>
            <a:r>
              <a:rPr lang="en-US" altLang="zh-CN" sz="2667" b="1" i="1" baseline="-30000">
                <a:ea typeface="楷体_GB2312" pitchFamily="49" charset="-122"/>
              </a:rPr>
              <a:t>B3</a:t>
            </a:r>
            <a:r>
              <a:rPr lang="en-US" altLang="zh-CN" b="1">
                <a:solidFill>
                  <a:schemeClr val="tx1"/>
                </a:solidFill>
              </a:rPr>
              <a:t> ={ </a:t>
            </a:r>
            <a:r>
              <a:rPr lang="en-US" altLang="zh-CN" b="1" i="1">
                <a:solidFill>
                  <a:schemeClr val="tx1"/>
                </a:solidFill>
              </a:rPr>
              <a:t>a</a:t>
            </a:r>
            <a:r>
              <a:rPr lang="en-US" altLang="zh-CN" b="1">
                <a:solidFill>
                  <a:schemeClr val="tx1"/>
                </a:solidFill>
              </a:rPr>
              <a:t> }</a:t>
            </a:r>
          </a:p>
          <a:p>
            <a:pPr eaLnBrk="1" hangingPunct="1"/>
            <a:endParaRPr lang="en-US" altLang="zh-CN" sz="1067" b="1" i="1">
              <a:ea typeface="楷体_GB2312" pitchFamily="49" charset="-122"/>
            </a:endParaRPr>
          </a:p>
          <a:p>
            <a:pPr eaLnBrk="1" hangingPunct="1">
              <a:buClrTx/>
              <a:buFont typeface="Wingdings" panose="05000000000000000000" pitchFamily="2" charset="2"/>
              <a:buChar char="Ø"/>
            </a:pPr>
            <a:r>
              <a:rPr lang="en-US" altLang="zh-CN" b="1" i="1">
                <a:solidFill>
                  <a:schemeClr val="tx1"/>
                </a:solidFill>
                <a:ea typeface="楷体_GB2312" pitchFamily="49" charset="-122"/>
              </a:rPr>
              <a:t>use</a:t>
            </a:r>
            <a:r>
              <a:rPr lang="en-US" altLang="zh-CN" sz="2667" b="1" i="1" baseline="-30000">
                <a:ea typeface="楷体_GB2312" pitchFamily="49" charset="-122"/>
              </a:rPr>
              <a:t>B4</a:t>
            </a:r>
            <a:r>
              <a:rPr lang="en-US" altLang="zh-CN" b="1">
                <a:solidFill>
                  <a:schemeClr val="tx1"/>
                </a:solidFill>
              </a:rPr>
              <a:t> ={ </a:t>
            </a:r>
            <a:r>
              <a:rPr lang="en-US" altLang="zh-CN" b="1" i="1">
                <a:solidFill>
                  <a:schemeClr val="tx1"/>
                </a:solidFill>
              </a:rPr>
              <a:t>u3</a:t>
            </a:r>
            <a:r>
              <a:rPr lang="en-US" altLang="zh-CN" b="1" i="1" baseline="-30000">
                <a:solidFill>
                  <a:schemeClr val="tx1"/>
                </a:solidFill>
                <a:ea typeface="楷体_GB2312" pitchFamily="49" charset="-122"/>
              </a:rPr>
              <a:t> </a:t>
            </a:r>
            <a:r>
              <a:rPr lang="en-US" altLang="zh-CN" b="1">
                <a:solidFill>
                  <a:schemeClr val="tx1"/>
                </a:solidFill>
              </a:rPr>
              <a:t>}</a:t>
            </a:r>
          </a:p>
          <a:p>
            <a:pPr eaLnBrk="1" hangingPunct="1">
              <a:buClrTx/>
              <a:buFont typeface="Wingdings" panose="05000000000000000000" pitchFamily="2" charset="2"/>
              <a:buChar char="Ø"/>
            </a:pPr>
            <a:r>
              <a:rPr lang="en-US" altLang="zh-CN" b="1" i="1">
                <a:solidFill>
                  <a:schemeClr val="tx1"/>
                </a:solidFill>
                <a:ea typeface="楷体_GB2312" pitchFamily="49" charset="-122"/>
              </a:rPr>
              <a:t>def</a:t>
            </a:r>
            <a:r>
              <a:rPr lang="en-US" altLang="zh-CN" sz="2667" b="1" i="1" baseline="-30000">
                <a:ea typeface="楷体_GB2312" pitchFamily="49" charset="-122"/>
              </a:rPr>
              <a:t>B4</a:t>
            </a:r>
            <a:r>
              <a:rPr lang="en-US" altLang="zh-CN" b="1">
                <a:solidFill>
                  <a:schemeClr val="tx1"/>
                </a:solidFill>
              </a:rPr>
              <a:t> ={ </a:t>
            </a:r>
            <a:r>
              <a:rPr lang="en-US" altLang="zh-CN" b="1" i="1">
                <a:solidFill>
                  <a:schemeClr val="tx1"/>
                </a:solidFill>
              </a:rPr>
              <a:t>i</a:t>
            </a:r>
            <a:r>
              <a:rPr lang="en-US" altLang="zh-CN" b="1">
                <a:solidFill>
                  <a:schemeClr val="tx1"/>
                </a:solidFill>
              </a:rPr>
              <a:t> }</a:t>
            </a:r>
          </a:p>
        </p:txBody>
      </p:sp>
      <p:sp>
        <p:nvSpPr>
          <p:cNvPr id="17411" name="Rectangle 2">
            <a:extLst>
              <a:ext uri="{FF2B5EF4-FFF2-40B4-BE49-F238E27FC236}">
                <a16:creationId xmlns:a16="http://schemas.microsoft.com/office/drawing/2014/main" id="{85439AC7-428F-7ECA-DEB5-B16AA3EA4D18}"/>
              </a:ext>
            </a:extLst>
          </p:cNvPr>
          <p:cNvSpPr>
            <a:spLocks noGrp="1" noChangeArrowheads="1"/>
          </p:cNvSpPr>
          <p:nvPr>
            <p:ph type="title"/>
          </p:nvPr>
        </p:nvSpPr>
        <p:spPr>
          <a:xfrm>
            <a:off x="1007533" y="357718"/>
            <a:ext cx="10574867" cy="478367"/>
          </a:xfrm>
        </p:spPr>
        <p:txBody>
          <a:bodyPr>
            <a:normAutofit fontScale="90000"/>
          </a:bodyPr>
          <a:lstStyle/>
          <a:p>
            <a:pPr eaLnBrk="1" hangingPunct="1"/>
            <a:r>
              <a:rPr lang="zh-CN" altLang="en-US" sz="4000">
                <a:solidFill>
                  <a:schemeClr val="tx1"/>
                </a:solidFill>
              </a:rPr>
              <a:t>例：各基本块</a:t>
            </a:r>
            <a:r>
              <a:rPr lang="en-US" altLang="zh-CN" sz="4000" i="1">
                <a:solidFill>
                  <a:schemeClr val="tx1"/>
                </a:solidFill>
                <a:cs typeface="Times New Roman" panose="02020603050405020304" pitchFamily="18" charset="0"/>
              </a:rPr>
              <a:t>B</a:t>
            </a:r>
            <a:r>
              <a:rPr lang="zh-CN" altLang="en-US" sz="4000">
                <a:solidFill>
                  <a:schemeClr val="tx1"/>
                </a:solidFill>
              </a:rPr>
              <a:t>的</a:t>
            </a:r>
            <a:r>
              <a:rPr lang="en-US" altLang="zh-CN" sz="4000" i="1">
                <a:solidFill>
                  <a:schemeClr val="tx1"/>
                </a:solidFill>
              </a:rPr>
              <a:t>use</a:t>
            </a:r>
            <a:r>
              <a:rPr lang="en-US" altLang="zh-CN" sz="4000" i="1" baseline="-30000">
                <a:solidFill>
                  <a:schemeClr val="tx1"/>
                </a:solidFill>
              </a:rPr>
              <a:t>B </a:t>
            </a:r>
            <a:r>
              <a:rPr lang="zh-CN" altLang="en-US" sz="4000">
                <a:solidFill>
                  <a:schemeClr val="tx1"/>
                </a:solidFill>
              </a:rPr>
              <a:t>和</a:t>
            </a:r>
            <a:r>
              <a:rPr lang="en-US" altLang="zh-CN" sz="4000" i="1">
                <a:solidFill>
                  <a:schemeClr val="tx1"/>
                </a:solidFill>
              </a:rPr>
              <a:t>def</a:t>
            </a:r>
            <a:r>
              <a:rPr lang="en-US" altLang="zh-CN" sz="4000" i="1" baseline="-30000">
                <a:solidFill>
                  <a:schemeClr val="tx1"/>
                </a:solidFill>
              </a:rPr>
              <a:t>B </a:t>
            </a:r>
            <a:endParaRPr lang="zh-CN" altLang="en-US" sz="4000">
              <a:solidFill>
                <a:schemeClr val="tx1"/>
              </a:solidFill>
            </a:endParaRPr>
          </a:p>
        </p:txBody>
      </p:sp>
      <p:grpSp>
        <p:nvGrpSpPr>
          <p:cNvPr id="17412" name="组合 29">
            <a:extLst>
              <a:ext uri="{FF2B5EF4-FFF2-40B4-BE49-F238E27FC236}">
                <a16:creationId xmlns:a16="http://schemas.microsoft.com/office/drawing/2014/main" id="{44F6CAC3-803C-192E-8B80-5B9566A47FC0}"/>
              </a:ext>
            </a:extLst>
          </p:cNvPr>
          <p:cNvGrpSpPr>
            <a:grpSpLocks/>
          </p:cNvGrpSpPr>
          <p:nvPr/>
        </p:nvGrpSpPr>
        <p:grpSpPr bwMode="auto">
          <a:xfrm>
            <a:off x="800100" y="1270000"/>
            <a:ext cx="4667251" cy="5048251"/>
            <a:chOff x="52811" y="1214428"/>
            <a:chExt cx="3499996" cy="3786229"/>
          </a:xfrm>
        </p:grpSpPr>
        <p:sp>
          <p:nvSpPr>
            <p:cNvPr id="17413" name="Line 29">
              <a:extLst>
                <a:ext uri="{FF2B5EF4-FFF2-40B4-BE49-F238E27FC236}">
                  <a16:creationId xmlns:a16="http://schemas.microsoft.com/office/drawing/2014/main" id="{43692C87-FDE0-576A-666C-7FB938059BDA}"/>
                </a:ext>
              </a:extLst>
            </p:cNvPr>
            <p:cNvSpPr>
              <a:spLocks noChangeShapeType="1"/>
            </p:cNvSpPr>
            <p:nvPr/>
          </p:nvSpPr>
          <p:spPr bwMode="auto">
            <a:xfrm>
              <a:off x="2267084" y="2500312"/>
              <a:ext cx="0" cy="27146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7414" name="Line 31">
              <a:extLst>
                <a:ext uri="{FF2B5EF4-FFF2-40B4-BE49-F238E27FC236}">
                  <a16:creationId xmlns:a16="http://schemas.microsoft.com/office/drawing/2014/main" id="{5EF4E7E0-FB2E-45D3-A6C6-A7CD6FD36727}"/>
                </a:ext>
              </a:extLst>
            </p:cNvPr>
            <p:cNvSpPr>
              <a:spLocks noChangeShapeType="1"/>
            </p:cNvSpPr>
            <p:nvPr/>
          </p:nvSpPr>
          <p:spPr bwMode="auto">
            <a:xfrm>
              <a:off x="2267084" y="3286133"/>
              <a:ext cx="0" cy="86400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5" name="Rectangle 23">
              <a:extLst>
                <a:ext uri="{FF2B5EF4-FFF2-40B4-BE49-F238E27FC236}">
                  <a16:creationId xmlns:a16="http://schemas.microsoft.com/office/drawing/2014/main" id="{640DB4DF-4A0F-F09E-04D6-5EC059DDF0D1}"/>
                </a:ext>
              </a:extLst>
            </p:cNvPr>
            <p:cNvSpPr>
              <a:spLocks noChangeArrowheads="1"/>
            </p:cNvSpPr>
            <p:nvPr/>
          </p:nvSpPr>
          <p:spPr bwMode="auto">
            <a:xfrm>
              <a:off x="1643285" y="1214428"/>
              <a:ext cx="1266665" cy="285753"/>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b"/>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667" i="1" dirty="0">
                  <a:latin typeface="Times New Roman" charset="0"/>
                </a:rPr>
                <a:t>ENTRY</a:t>
              </a:r>
              <a:endParaRPr lang="en-US" altLang="zh-CN" sz="2667" dirty="0">
                <a:latin typeface="Times New Roman" charset="0"/>
              </a:endParaRPr>
            </a:p>
          </p:txBody>
        </p:sp>
        <p:sp>
          <p:nvSpPr>
            <p:cNvPr id="26" name="Rectangle 24">
              <a:extLst>
                <a:ext uri="{FF2B5EF4-FFF2-40B4-BE49-F238E27FC236}">
                  <a16:creationId xmlns:a16="http://schemas.microsoft.com/office/drawing/2014/main" id="{5954ABCE-AC6E-ACE0-18E5-AD2EEBF96952}"/>
                </a:ext>
              </a:extLst>
            </p:cNvPr>
            <p:cNvSpPr>
              <a:spLocks noChangeArrowheads="1"/>
            </p:cNvSpPr>
            <p:nvPr/>
          </p:nvSpPr>
          <p:spPr bwMode="auto">
            <a:xfrm>
              <a:off x="1627412" y="1727197"/>
              <a:ext cx="1282538" cy="844559"/>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1</a:t>
              </a:r>
              <a:r>
                <a:rPr lang="en-US" altLang="zh-CN" sz="2667" dirty="0">
                  <a:latin typeface="Times New Roman" charset="0"/>
                </a:rPr>
                <a:t>: </a:t>
              </a:r>
              <a:r>
                <a:rPr lang="en-US" altLang="zh-CN" sz="2667" i="1" dirty="0" err="1">
                  <a:latin typeface="Times New Roman" charset="0"/>
                </a:rPr>
                <a:t>i</a:t>
              </a:r>
              <a:r>
                <a:rPr lang="en-US" altLang="zh-CN" sz="2667" i="1" dirty="0">
                  <a:latin typeface="Times New Roman" charset="0"/>
                </a:rPr>
                <a:t> = m-1</a:t>
              </a:r>
            </a:p>
            <a:p>
              <a:pPr algn="just">
                <a:lnSpc>
                  <a:spcPts val="2533"/>
                </a:lnSpc>
                <a:defRPr/>
              </a:pPr>
              <a:r>
                <a:rPr lang="en-US" altLang="zh-CN" sz="2667" i="1" dirty="0">
                  <a:latin typeface="Times New Roman" charset="0"/>
                </a:rPr>
                <a:t>d</a:t>
              </a:r>
              <a:r>
                <a:rPr lang="en-US" altLang="zh-CN" sz="2667" i="1" baseline="-25000" dirty="0">
                  <a:latin typeface="Times New Roman" charset="0"/>
                </a:rPr>
                <a:t>2</a:t>
              </a:r>
              <a:r>
                <a:rPr lang="en-US" altLang="zh-CN" sz="2667" dirty="0">
                  <a:latin typeface="Times New Roman" charset="0"/>
                </a:rPr>
                <a:t>: </a:t>
              </a:r>
              <a:r>
                <a:rPr lang="en-US" altLang="zh-CN" sz="2667" i="1" dirty="0">
                  <a:latin typeface="Times New Roman" charset="0"/>
                </a:rPr>
                <a:t>j = n</a:t>
              </a:r>
            </a:p>
            <a:p>
              <a:pPr algn="just">
                <a:lnSpc>
                  <a:spcPts val="2533"/>
                </a:lnSpc>
                <a:defRPr/>
              </a:pPr>
              <a:r>
                <a:rPr lang="en-US" altLang="zh-CN" sz="2667" i="1" dirty="0">
                  <a:latin typeface="Times New Roman" charset="0"/>
                </a:rPr>
                <a:t>d</a:t>
              </a:r>
              <a:r>
                <a:rPr lang="en-US" altLang="zh-CN" sz="2667" i="1" baseline="-25000" dirty="0">
                  <a:latin typeface="Times New Roman" charset="0"/>
                </a:rPr>
                <a:t>3</a:t>
              </a:r>
              <a:r>
                <a:rPr lang="en-US" altLang="zh-CN" sz="2667" dirty="0">
                  <a:latin typeface="Times New Roman" charset="0"/>
                </a:rPr>
                <a:t>: </a:t>
              </a:r>
              <a:r>
                <a:rPr lang="en-US" altLang="zh-CN" sz="2667" i="1" dirty="0">
                  <a:latin typeface="Times New Roman" charset="0"/>
                </a:rPr>
                <a:t>a = u1</a:t>
              </a:r>
              <a:endParaRPr lang="en-US" altLang="zh-CN" sz="2667" i="1" baseline="-25000" dirty="0">
                <a:latin typeface="Times New Roman" charset="0"/>
              </a:endParaRPr>
            </a:p>
            <a:p>
              <a:pPr algn="just">
                <a:lnSpc>
                  <a:spcPts val="2667"/>
                </a:lnSpc>
                <a:defRPr/>
              </a:pPr>
              <a:endParaRPr lang="en-US" altLang="zh-CN" sz="2000" i="1" baseline="-25000" dirty="0">
                <a:latin typeface="Times New Roman" charset="0"/>
              </a:endParaRPr>
            </a:p>
            <a:p>
              <a:pPr algn="just">
                <a:lnSpc>
                  <a:spcPct val="70000"/>
                </a:lnSpc>
                <a:defRPr/>
              </a:pPr>
              <a:endParaRPr lang="en-US" altLang="zh-CN" sz="2000" i="1" baseline="-25000" dirty="0">
                <a:latin typeface="Times New Roman" charset="0"/>
              </a:endParaRPr>
            </a:p>
          </p:txBody>
        </p:sp>
        <p:sp>
          <p:nvSpPr>
            <p:cNvPr id="17417" name="Rectangle 25">
              <a:extLst>
                <a:ext uri="{FF2B5EF4-FFF2-40B4-BE49-F238E27FC236}">
                  <a16:creationId xmlns:a16="http://schemas.microsoft.com/office/drawing/2014/main" id="{CED979C1-5FF3-AC94-3CF1-1CF0900E48AF}"/>
                </a:ext>
              </a:extLst>
            </p:cNvPr>
            <p:cNvSpPr>
              <a:spLocks noChangeArrowheads="1"/>
            </p:cNvSpPr>
            <p:nvPr/>
          </p:nvSpPr>
          <p:spPr bwMode="auto">
            <a:xfrm>
              <a:off x="3016250" y="1708139"/>
              <a:ext cx="3937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1</a:t>
              </a:r>
              <a:endParaRPr lang="en-US" altLang="zh-CN" sz="2667">
                <a:latin typeface="Times New Roman" panose="02020603050405020304" pitchFamily="18" charset="0"/>
              </a:endParaRPr>
            </a:p>
          </p:txBody>
        </p:sp>
        <p:sp>
          <p:nvSpPr>
            <p:cNvPr id="17418" name="Rectangle 26">
              <a:extLst>
                <a:ext uri="{FF2B5EF4-FFF2-40B4-BE49-F238E27FC236}">
                  <a16:creationId xmlns:a16="http://schemas.microsoft.com/office/drawing/2014/main" id="{59F203E0-8CD4-A302-B888-940C9C237E80}"/>
                </a:ext>
              </a:extLst>
            </p:cNvPr>
            <p:cNvSpPr>
              <a:spLocks noChangeArrowheads="1"/>
            </p:cNvSpPr>
            <p:nvPr/>
          </p:nvSpPr>
          <p:spPr bwMode="auto">
            <a:xfrm>
              <a:off x="2927332" y="2746379"/>
              <a:ext cx="62547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2</a:t>
              </a:r>
              <a:endParaRPr lang="en-US" altLang="zh-CN" sz="2667">
                <a:latin typeface="Times New Roman" panose="02020603050405020304" pitchFamily="18" charset="0"/>
              </a:endParaRPr>
            </a:p>
          </p:txBody>
        </p:sp>
        <p:sp>
          <p:nvSpPr>
            <p:cNvPr id="29" name="Rectangle 27">
              <a:extLst>
                <a:ext uri="{FF2B5EF4-FFF2-40B4-BE49-F238E27FC236}">
                  <a16:creationId xmlns:a16="http://schemas.microsoft.com/office/drawing/2014/main" id="{547B0E17-03AA-EEDA-6AEF-8C024FB1E502}"/>
                </a:ext>
              </a:extLst>
            </p:cNvPr>
            <p:cNvSpPr>
              <a:spLocks noChangeArrowheads="1"/>
            </p:cNvSpPr>
            <p:nvPr/>
          </p:nvSpPr>
          <p:spPr bwMode="auto">
            <a:xfrm>
              <a:off x="1644873" y="2786070"/>
              <a:ext cx="1265077" cy="571506"/>
            </a:xfrm>
            <a:prstGeom prst="rect">
              <a:avLst/>
            </a:prstGeom>
            <a:solidFill>
              <a:schemeClr val="accent2">
                <a:lumMod val="40000"/>
                <a:lumOff val="60000"/>
              </a:schemeClr>
            </a:solidFill>
            <a:ln w="25400">
              <a:solidFill>
                <a:schemeClr val="tx1"/>
              </a:solidFill>
              <a:miter lim="800000"/>
              <a:headEnd/>
              <a:tailEnd/>
            </a:ln>
          </p:spPr>
          <p:txBody>
            <a:bodyPr lIns="91440" tIns="72000" rIns="9144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4</a:t>
              </a:r>
              <a:r>
                <a:rPr lang="en-US" altLang="zh-CN" sz="2667" dirty="0">
                  <a:latin typeface="Times New Roman" charset="0"/>
                </a:rPr>
                <a:t>: </a:t>
              </a:r>
              <a:r>
                <a:rPr lang="en-US" altLang="zh-CN" sz="2667" i="1" dirty="0" err="1">
                  <a:latin typeface="Times New Roman" charset="0"/>
                </a:rPr>
                <a:t>i</a:t>
              </a:r>
              <a:r>
                <a:rPr lang="en-US" altLang="zh-CN" sz="2667" i="1" dirty="0">
                  <a:latin typeface="Times New Roman" charset="0"/>
                </a:rPr>
                <a:t> = i+1</a:t>
              </a:r>
            </a:p>
            <a:p>
              <a:pPr algn="just">
                <a:lnSpc>
                  <a:spcPts val="2533"/>
                </a:lnSpc>
                <a:defRPr/>
              </a:pPr>
              <a:r>
                <a:rPr lang="en-US" altLang="zh-CN" sz="2667" i="1" dirty="0">
                  <a:latin typeface="Times New Roman" charset="0"/>
                </a:rPr>
                <a:t>d</a:t>
              </a:r>
              <a:r>
                <a:rPr lang="en-US" altLang="zh-CN" sz="2667" i="1" baseline="-25000" dirty="0">
                  <a:latin typeface="Times New Roman" charset="0"/>
                </a:rPr>
                <a:t>5</a:t>
              </a:r>
              <a:r>
                <a:rPr lang="en-US" altLang="zh-CN" sz="2667" dirty="0">
                  <a:latin typeface="Times New Roman" charset="0"/>
                </a:rPr>
                <a:t>: </a:t>
              </a:r>
              <a:r>
                <a:rPr lang="en-US" altLang="zh-CN" sz="2667" i="1" dirty="0">
                  <a:latin typeface="Times New Roman" charset="0"/>
                </a:rPr>
                <a:t>j = j-1</a:t>
              </a:r>
            </a:p>
          </p:txBody>
        </p:sp>
        <p:sp>
          <p:nvSpPr>
            <p:cNvPr id="17420" name="Line 28">
              <a:extLst>
                <a:ext uri="{FF2B5EF4-FFF2-40B4-BE49-F238E27FC236}">
                  <a16:creationId xmlns:a16="http://schemas.microsoft.com/office/drawing/2014/main" id="{88B5F20D-C633-6C86-03F8-0426A5DA56C5}"/>
                </a:ext>
              </a:extLst>
            </p:cNvPr>
            <p:cNvSpPr>
              <a:spLocks noChangeShapeType="1"/>
            </p:cNvSpPr>
            <p:nvPr/>
          </p:nvSpPr>
          <p:spPr bwMode="auto">
            <a:xfrm>
              <a:off x="2267084" y="1500180"/>
              <a:ext cx="0" cy="23971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31" name="Rectangle 30">
              <a:extLst>
                <a:ext uri="{FF2B5EF4-FFF2-40B4-BE49-F238E27FC236}">
                  <a16:creationId xmlns:a16="http://schemas.microsoft.com/office/drawing/2014/main" id="{0E4E186E-0DB2-BA1F-9C70-52F5075020F5}"/>
                </a:ext>
              </a:extLst>
            </p:cNvPr>
            <p:cNvSpPr>
              <a:spLocks noChangeArrowheads="1"/>
            </p:cNvSpPr>
            <p:nvPr/>
          </p:nvSpPr>
          <p:spPr bwMode="auto">
            <a:xfrm>
              <a:off x="409954" y="3643329"/>
              <a:ext cx="1214284" cy="285753"/>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6</a:t>
              </a:r>
              <a:r>
                <a:rPr lang="en-US" altLang="zh-CN" sz="2667" dirty="0">
                  <a:latin typeface="Times New Roman" charset="0"/>
                </a:rPr>
                <a:t>: </a:t>
              </a:r>
              <a:r>
                <a:rPr lang="en-US" altLang="zh-CN" sz="2667" i="1" dirty="0">
                  <a:latin typeface="Times New Roman" charset="0"/>
                </a:rPr>
                <a:t>a = u2</a:t>
              </a:r>
              <a:endParaRPr lang="en-US" altLang="zh-CN" sz="2667" i="1" baseline="-25000" dirty="0">
                <a:latin typeface="Times New Roman" charset="0"/>
              </a:endParaRPr>
            </a:p>
          </p:txBody>
        </p:sp>
        <p:sp>
          <p:nvSpPr>
            <p:cNvPr id="17422" name="Rectangle 33">
              <a:extLst>
                <a:ext uri="{FF2B5EF4-FFF2-40B4-BE49-F238E27FC236}">
                  <a16:creationId xmlns:a16="http://schemas.microsoft.com/office/drawing/2014/main" id="{CF27370B-01CF-5A24-1356-52F4E7CBEB2C}"/>
                </a:ext>
              </a:extLst>
            </p:cNvPr>
            <p:cNvSpPr>
              <a:spLocks noChangeArrowheads="1"/>
            </p:cNvSpPr>
            <p:nvPr/>
          </p:nvSpPr>
          <p:spPr bwMode="auto">
            <a:xfrm>
              <a:off x="2925744" y="4071956"/>
              <a:ext cx="627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4</a:t>
              </a:r>
              <a:endParaRPr lang="en-US" altLang="zh-CN" sz="2667">
                <a:latin typeface="Times New Roman" panose="02020603050405020304" pitchFamily="18" charset="0"/>
              </a:endParaRPr>
            </a:p>
          </p:txBody>
        </p:sp>
        <p:sp>
          <p:nvSpPr>
            <p:cNvPr id="17423" name="Rectangle 34">
              <a:extLst>
                <a:ext uri="{FF2B5EF4-FFF2-40B4-BE49-F238E27FC236}">
                  <a16:creationId xmlns:a16="http://schemas.microsoft.com/office/drawing/2014/main" id="{010C7B5A-FFAF-D78C-6211-D64B85708938}"/>
                </a:ext>
              </a:extLst>
            </p:cNvPr>
            <p:cNvSpPr>
              <a:spLocks noChangeArrowheads="1"/>
            </p:cNvSpPr>
            <p:nvPr/>
          </p:nvSpPr>
          <p:spPr bwMode="auto">
            <a:xfrm>
              <a:off x="1638434" y="3571883"/>
              <a:ext cx="6286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latin typeface="Times New Roman" panose="02020603050405020304" pitchFamily="18" charset="0"/>
                </a:rPr>
                <a:t>B</a:t>
              </a:r>
              <a:r>
                <a:rPr lang="en-US" altLang="zh-CN" sz="2667" baseline="-25000">
                  <a:latin typeface="Times New Roman" panose="02020603050405020304" pitchFamily="18" charset="0"/>
                </a:rPr>
                <a:t>3</a:t>
              </a:r>
              <a:endParaRPr lang="en-US" altLang="zh-CN" sz="2667">
                <a:latin typeface="Times New Roman" panose="02020603050405020304" pitchFamily="18" charset="0"/>
              </a:endParaRPr>
            </a:p>
          </p:txBody>
        </p:sp>
        <p:sp>
          <p:nvSpPr>
            <p:cNvPr id="17424" name="Line 37">
              <a:extLst>
                <a:ext uri="{FF2B5EF4-FFF2-40B4-BE49-F238E27FC236}">
                  <a16:creationId xmlns:a16="http://schemas.microsoft.com/office/drawing/2014/main" id="{CF02B5B0-C7DA-B5DF-ACFA-A1F15108C157}"/>
                </a:ext>
              </a:extLst>
            </p:cNvPr>
            <p:cNvSpPr>
              <a:spLocks noChangeShapeType="1"/>
            </p:cNvSpPr>
            <p:nvPr/>
          </p:nvSpPr>
          <p:spPr bwMode="auto">
            <a:xfrm flipH="1">
              <a:off x="928661" y="3357568"/>
              <a:ext cx="941389" cy="28575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7425" name="Line 38">
              <a:extLst>
                <a:ext uri="{FF2B5EF4-FFF2-40B4-BE49-F238E27FC236}">
                  <a16:creationId xmlns:a16="http://schemas.microsoft.com/office/drawing/2014/main" id="{052EBDC8-A670-DC98-427F-D61F4C1DAF13}"/>
                </a:ext>
              </a:extLst>
            </p:cNvPr>
            <p:cNvSpPr>
              <a:spLocks noChangeShapeType="1"/>
            </p:cNvSpPr>
            <p:nvPr/>
          </p:nvSpPr>
          <p:spPr bwMode="auto">
            <a:xfrm>
              <a:off x="1000100" y="3929072"/>
              <a:ext cx="928694" cy="214314"/>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7426" name="Freeform 42">
              <a:extLst>
                <a:ext uri="{FF2B5EF4-FFF2-40B4-BE49-F238E27FC236}">
                  <a16:creationId xmlns:a16="http://schemas.microsoft.com/office/drawing/2014/main" id="{75668078-A108-AC48-F197-4D55BCFD7039}"/>
                </a:ext>
              </a:extLst>
            </p:cNvPr>
            <p:cNvSpPr>
              <a:spLocks/>
            </p:cNvSpPr>
            <p:nvPr/>
          </p:nvSpPr>
          <p:spPr bwMode="auto">
            <a:xfrm rot="-906172">
              <a:off x="52811" y="2748547"/>
              <a:ext cx="1807873" cy="1979317"/>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37" name="Rectangle 30">
              <a:extLst>
                <a:ext uri="{FF2B5EF4-FFF2-40B4-BE49-F238E27FC236}">
                  <a16:creationId xmlns:a16="http://schemas.microsoft.com/office/drawing/2014/main" id="{342422FE-B1E5-027B-1675-B4FCC3465C40}"/>
                </a:ext>
              </a:extLst>
            </p:cNvPr>
            <p:cNvSpPr>
              <a:spLocks noChangeArrowheads="1"/>
            </p:cNvSpPr>
            <p:nvPr/>
          </p:nvSpPr>
          <p:spPr bwMode="auto">
            <a:xfrm>
              <a:off x="1643285" y="4143398"/>
              <a:ext cx="1266665" cy="309565"/>
            </a:xfrm>
            <a:prstGeom prst="rect">
              <a:avLst/>
            </a:prstGeom>
            <a:solidFill>
              <a:schemeClr val="accent2">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2667" i="1" dirty="0">
                  <a:latin typeface="Times New Roman" charset="0"/>
                </a:rPr>
                <a:t>d</a:t>
              </a:r>
              <a:r>
                <a:rPr lang="en-US" altLang="zh-CN" sz="2667" i="1" baseline="-25000" dirty="0">
                  <a:latin typeface="Times New Roman" charset="0"/>
                </a:rPr>
                <a:t>7</a:t>
              </a:r>
              <a:r>
                <a:rPr lang="en-US" altLang="zh-CN" sz="2667" dirty="0">
                  <a:latin typeface="Times New Roman" charset="0"/>
                </a:rPr>
                <a:t>: </a:t>
              </a:r>
              <a:r>
                <a:rPr lang="en-US" altLang="zh-CN" sz="2667" i="1" dirty="0" err="1">
                  <a:latin typeface="Times New Roman" charset="0"/>
                </a:rPr>
                <a:t>i</a:t>
              </a:r>
              <a:r>
                <a:rPr lang="en-US" altLang="zh-CN" sz="2667" i="1" dirty="0">
                  <a:latin typeface="Times New Roman" charset="0"/>
                </a:rPr>
                <a:t> = u3</a:t>
              </a:r>
              <a:endParaRPr lang="en-US" altLang="zh-CN" sz="2667" i="1" baseline="-25000" dirty="0">
                <a:latin typeface="Times New Roman" charset="0"/>
              </a:endParaRPr>
            </a:p>
          </p:txBody>
        </p:sp>
        <p:sp>
          <p:nvSpPr>
            <p:cNvPr id="38" name="Rectangle 23">
              <a:extLst>
                <a:ext uri="{FF2B5EF4-FFF2-40B4-BE49-F238E27FC236}">
                  <a16:creationId xmlns:a16="http://schemas.microsoft.com/office/drawing/2014/main" id="{A3AC5F39-E4B0-41ED-2CEA-24A65C57F010}"/>
                </a:ext>
              </a:extLst>
            </p:cNvPr>
            <p:cNvSpPr>
              <a:spLocks noChangeArrowheads="1"/>
            </p:cNvSpPr>
            <p:nvPr/>
          </p:nvSpPr>
          <p:spPr bwMode="auto">
            <a:xfrm>
              <a:off x="1643285" y="4714904"/>
              <a:ext cx="1266665" cy="285753"/>
            </a:xfrm>
            <a:prstGeom prst="rect">
              <a:avLst/>
            </a:prstGeom>
            <a:solidFill>
              <a:schemeClr val="accent2">
                <a:lumMod val="40000"/>
                <a:lumOff val="60000"/>
              </a:schemeClr>
            </a:solidFill>
            <a:ln w="25400">
              <a:solidFill>
                <a:schemeClr val="tx1"/>
              </a:solidFill>
              <a:miter lim="800000"/>
              <a:headEnd/>
              <a:tailEnd/>
            </a:ln>
          </p:spPr>
          <p:txBody>
            <a:bodyPr lIns="91440" tIns="36000" rIns="91440" bIns="0" anchor="b"/>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ct val="70000"/>
                </a:lnSpc>
                <a:defRPr/>
              </a:pPr>
              <a:r>
                <a:rPr lang="en-US" altLang="zh-CN" sz="2667" i="1" dirty="0">
                  <a:latin typeface="Times New Roman" charset="0"/>
                </a:rPr>
                <a:t>EXIT</a:t>
              </a:r>
              <a:endParaRPr lang="en-US" altLang="zh-CN" sz="2667" dirty="0">
                <a:latin typeface="Times New Roman" charset="0"/>
              </a:endParaRPr>
            </a:p>
          </p:txBody>
        </p:sp>
        <p:sp>
          <p:nvSpPr>
            <p:cNvPr id="17429" name="Line 28">
              <a:extLst>
                <a:ext uri="{FF2B5EF4-FFF2-40B4-BE49-F238E27FC236}">
                  <a16:creationId xmlns:a16="http://schemas.microsoft.com/office/drawing/2014/main" id="{C9FE9053-BD56-1206-FA36-7E956E7767A7}"/>
                </a:ext>
              </a:extLst>
            </p:cNvPr>
            <p:cNvSpPr>
              <a:spLocks noChangeShapeType="1"/>
            </p:cNvSpPr>
            <p:nvPr/>
          </p:nvSpPr>
          <p:spPr bwMode="auto">
            <a:xfrm>
              <a:off x="2267084" y="4475191"/>
              <a:ext cx="0" cy="23971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691203">
                                            <p:txEl>
                                              <p:pRg st="0" end="0"/>
                                            </p:txEl>
                                          </p:spTgt>
                                        </p:tgtEl>
                                        <p:attrNameLst>
                                          <p:attrName>style.visibility</p:attrName>
                                        </p:attrNameLst>
                                      </p:cBhvr>
                                      <p:to>
                                        <p:strVal val="visible"/>
                                      </p:to>
                                    </p:set>
                                    <p:anim calcmode="lin" valueType="num">
                                      <p:cBhvr>
                                        <p:cTn id="7" dur="500" fill="hold"/>
                                        <p:tgtEl>
                                          <p:spTgt spid="69120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9120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9120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691203">
                                            <p:txEl>
                                              <p:pRg st="1" end="1"/>
                                            </p:txEl>
                                          </p:spTgt>
                                        </p:tgtEl>
                                        <p:attrNameLst>
                                          <p:attrName>style.visibility</p:attrName>
                                        </p:attrNameLst>
                                      </p:cBhvr>
                                      <p:to>
                                        <p:strVal val="visible"/>
                                      </p:to>
                                    </p:set>
                                    <p:anim calcmode="lin" valueType="num">
                                      <p:cBhvr>
                                        <p:cTn id="14" dur="500" fill="hold"/>
                                        <p:tgtEl>
                                          <p:spTgt spid="69120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69120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69120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691203">
                                            <p:txEl>
                                              <p:pRg st="3" end="3"/>
                                            </p:txEl>
                                          </p:spTgt>
                                        </p:tgtEl>
                                        <p:attrNameLst>
                                          <p:attrName>style.visibility</p:attrName>
                                        </p:attrNameLst>
                                      </p:cBhvr>
                                      <p:to>
                                        <p:strVal val="visible"/>
                                      </p:to>
                                    </p:set>
                                    <p:anim calcmode="lin" valueType="num">
                                      <p:cBhvr>
                                        <p:cTn id="21" dur="500" fill="hold"/>
                                        <p:tgtEl>
                                          <p:spTgt spid="691203">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691203">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691203">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691203">
                                            <p:txEl>
                                              <p:pRg st="4" end="4"/>
                                            </p:txEl>
                                          </p:spTgt>
                                        </p:tgtEl>
                                        <p:attrNameLst>
                                          <p:attrName>style.visibility</p:attrName>
                                        </p:attrNameLst>
                                      </p:cBhvr>
                                      <p:to>
                                        <p:strVal val="visible"/>
                                      </p:to>
                                    </p:set>
                                    <p:anim calcmode="lin" valueType="num">
                                      <p:cBhvr>
                                        <p:cTn id="28" dur="500" fill="hold"/>
                                        <p:tgtEl>
                                          <p:spTgt spid="691203">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691203">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691203">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691203">
                                            <p:txEl>
                                              <p:pRg st="6" end="6"/>
                                            </p:txEl>
                                          </p:spTgt>
                                        </p:tgtEl>
                                        <p:attrNameLst>
                                          <p:attrName>style.visibility</p:attrName>
                                        </p:attrNameLst>
                                      </p:cBhvr>
                                      <p:to>
                                        <p:strVal val="visible"/>
                                      </p:to>
                                    </p:set>
                                    <p:anim calcmode="lin" valueType="num">
                                      <p:cBhvr>
                                        <p:cTn id="35" dur="500" fill="hold"/>
                                        <p:tgtEl>
                                          <p:spTgt spid="691203">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691203">
                                            <p:txEl>
                                              <p:pRg st="6" end="6"/>
                                            </p:txEl>
                                          </p:spTgt>
                                        </p:tgtEl>
                                        <p:attrNameLst>
                                          <p:attrName>ppt_h</p:attrName>
                                        </p:attrNameLst>
                                      </p:cBhvr>
                                      <p:tavLst>
                                        <p:tav tm="0">
                                          <p:val>
                                            <p:fltVal val="0"/>
                                          </p:val>
                                        </p:tav>
                                        <p:tav tm="100000">
                                          <p:val>
                                            <p:strVal val="#ppt_h"/>
                                          </p:val>
                                        </p:tav>
                                      </p:tavLst>
                                    </p:anim>
                                    <p:animEffect transition="in" filter="fade">
                                      <p:cBhvr>
                                        <p:cTn id="37" dur="500"/>
                                        <p:tgtEl>
                                          <p:spTgt spid="69120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nodeType="clickEffect">
                                  <p:stCondLst>
                                    <p:cond delay="0"/>
                                  </p:stCondLst>
                                  <p:childTnLst>
                                    <p:set>
                                      <p:cBhvr>
                                        <p:cTn id="41" dur="1" fill="hold">
                                          <p:stCondLst>
                                            <p:cond delay="0"/>
                                          </p:stCondLst>
                                        </p:cTn>
                                        <p:tgtEl>
                                          <p:spTgt spid="691203">
                                            <p:txEl>
                                              <p:pRg st="7" end="7"/>
                                            </p:txEl>
                                          </p:spTgt>
                                        </p:tgtEl>
                                        <p:attrNameLst>
                                          <p:attrName>style.visibility</p:attrName>
                                        </p:attrNameLst>
                                      </p:cBhvr>
                                      <p:to>
                                        <p:strVal val="visible"/>
                                      </p:to>
                                    </p:set>
                                    <p:anim calcmode="lin" valueType="num">
                                      <p:cBhvr>
                                        <p:cTn id="42" dur="500" fill="hold"/>
                                        <p:tgtEl>
                                          <p:spTgt spid="691203">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691203">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691203">
                                            <p:txEl>
                                              <p:pRg st="7" end="7"/>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0" fill="hold" nodeType="clickEffect">
                                  <p:stCondLst>
                                    <p:cond delay="0"/>
                                  </p:stCondLst>
                                  <p:childTnLst>
                                    <p:set>
                                      <p:cBhvr>
                                        <p:cTn id="48" dur="1" fill="hold">
                                          <p:stCondLst>
                                            <p:cond delay="0"/>
                                          </p:stCondLst>
                                        </p:cTn>
                                        <p:tgtEl>
                                          <p:spTgt spid="691203">
                                            <p:txEl>
                                              <p:pRg st="9" end="9"/>
                                            </p:txEl>
                                          </p:spTgt>
                                        </p:tgtEl>
                                        <p:attrNameLst>
                                          <p:attrName>style.visibility</p:attrName>
                                        </p:attrNameLst>
                                      </p:cBhvr>
                                      <p:to>
                                        <p:strVal val="visible"/>
                                      </p:to>
                                    </p:set>
                                    <p:anim calcmode="lin" valueType="num">
                                      <p:cBhvr>
                                        <p:cTn id="49" dur="500" fill="hold"/>
                                        <p:tgtEl>
                                          <p:spTgt spid="691203">
                                            <p:txEl>
                                              <p:pRg st="9" end="9"/>
                                            </p:txEl>
                                          </p:spTgt>
                                        </p:tgtEl>
                                        <p:attrNameLst>
                                          <p:attrName>ppt_w</p:attrName>
                                        </p:attrNameLst>
                                      </p:cBhvr>
                                      <p:tavLst>
                                        <p:tav tm="0">
                                          <p:val>
                                            <p:fltVal val="0"/>
                                          </p:val>
                                        </p:tav>
                                        <p:tav tm="100000">
                                          <p:val>
                                            <p:strVal val="#ppt_w"/>
                                          </p:val>
                                        </p:tav>
                                      </p:tavLst>
                                    </p:anim>
                                    <p:anim calcmode="lin" valueType="num">
                                      <p:cBhvr>
                                        <p:cTn id="50" dur="500" fill="hold"/>
                                        <p:tgtEl>
                                          <p:spTgt spid="691203">
                                            <p:txEl>
                                              <p:pRg st="9" end="9"/>
                                            </p:txEl>
                                          </p:spTgt>
                                        </p:tgtEl>
                                        <p:attrNameLst>
                                          <p:attrName>ppt_h</p:attrName>
                                        </p:attrNameLst>
                                      </p:cBhvr>
                                      <p:tavLst>
                                        <p:tav tm="0">
                                          <p:val>
                                            <p:fltVal val="0"/>
                                          </p:val>
                                        </p:tav>
                                        <p:tav tm="100000">
                                          <p:val>
                                            <p:strVal val="#ppt_h"/>
                                          </p:val>
                                        </p:tav>
                                      </p:tavLst>
                                    </p:anim>
                                    <p:animEffect transition="in" filter="fade">
                                      <p:cBhvr>
                                        <p:cTn id="51" dur="500"/>
                                        <p:tgtEl>
                                          <p:spTgt spid="691203">
                                            <p:txEl>
                                              <p:pRg st="9" end="9"/>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3" presetClass="entr" presetSubtype="0" fill="hold" nodeType="clickEffect">
                                  <p:stCondLst>
                                    <p:cond delay="0"/>
                                  </p:stCondLst>
                                  <p:childTnLst>
                                    <p:set>
                                      <p:cBhvr>
                                        <p:cTn id="55" dur="1" fill="hold">
                                          <p:stCondLst>
                                            <p:cond delay="0"/>
                                          </p:stCondLst>
                                        </p:cTn>
                                        <p:tgtEl>
                                          <p:spTgt spid="691203">
                                            <p:txEl>
                                              <p:pRg st="10" end="10"/>
                                            </p:txEl>
                                          </p:spTgt>
                                        </p:tgtEl>
                                        <p:attrNameLst>
                                          <p:attrName>style.visibility</p:attrName>
                                        </p:attrNameLst>
                                      </p:cBhvr>
                                      <p:to>
                                        <p:strVal val="visible"/>
                                      </p:to>
                                    </p:set>
                                    <p:anim calcmode="lin" valueType="num">
                                      <p:cBhvr>
                                        <p:cTn id="56" dur="500" fill="hold"/>
                                        <p:tgtEl>
                                          <p:spTgt spid="691203">
                                            <p:txEl>
                                              <p:pRg st="10" end="10"/>
                                            </p:txEl>
                                          </p:spTgt>
                                        </p:tgtEl>
                                        <p:attrNameLst>
                                          <p:attrName>ppt_w</p:attrName>
                                        </p:attrNameLst>
                                      </p:cBhvr>
                                      <p:tavLst>
                                        <p:tav tm="0">
                                          <p:val>
                                            <p:fltVal val="0"/>
                                          </p:val>
                                        </p:tav>
                                        <p:tav tm="100000">
                                          <p:val>
                                            <p:strVal val="#ppt_w"/>
                                          </p:val>
                                        </p:tav>
                                      </p:tavLst>
                                    </p:anim>
                                    <p:anim calcmode="lin" valueType="num">
                                      <p:cBhvr>
                                        <p:cTn id="57" dur="500" fill="hold"/>
                                        <p:tgtEl>
                                          <p:spTgt spid="691203">
                                            <p:txEl>
                                              <p:pRg st="10" end="10"/>
                                            </p:txEl>
                                          </p:spTgt>
                                        </p:tgtEl>
                                        <p:attrNameLst>
                                          <p:attrName>ppt_h</p:attrName>
                                        </p:attrNameLst>
                                      </p:cBhvr>
                                      <p:tavLst>
                                        <p:tav tm="0">
                                          <p:val>
                                            <p:fltVal val="0"/>
                                          </p:val>
                                        </p:tav>
                                        <p:tav tm="100000">
                                          <p:val>
                                            <p:strVal val="#ppt_h"/>
                                          </p:val>
                                        </p:tav>
                                      </p:tavLst>
                                    </p:anim>
                                    <p:animEffect transition="in" filter="fade">
                                      <p:cBhvr>
                                        <p:cTn id="58" dur="500"/>
                                        <p:tgtEl>
                                          <p:spTgt spid="69120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34628</TotalTime>
  <Words>19963</Words>
  <Application>Microsoft Office PowerPoint</Application>
  <PresentationFormat>宽屏</PresentationFormat>
  <Paragraphs>3353</Paragraphs>
  <Slides>177</Slides>
  <Notes>39</Notes>
  <HiddenSlides>0</HiddenSlides>
  <MMClips>0</MMClips>
  <ScaleCrop>false</ScaleCrop>
  <HeadingPairs>
    <vt:vector size="6" baseType="variant">
      <vt:variant>
        <vt:lpstr>已用的字体</vt:lpstr>
      </vt:variant>
      <vt:variant>
        <vt:i4>21</vt:i4>
      </vt:variant>
      <vt:variant>
        <vt:lpstr>主题</vt:lpstr>
      </vt:variant>
      <vt:variant>
        <vt:i4>6</vt:i4>
      </vt:variant>
      <vt:variant>
        <vt:lpstr>幻灯片标题</vt:lpstr>
      </vt:variant>
      <vt:variant>
        <vt:i4>177</vt:i4>
      </vt:variant>
    </vt:vector>
  </HeadingPairs>
  <TitlesOfParts>
    <vt:vector size="204" baseType="lpstr">
      <vt:lpstr>-apple-system</vt:lpstr>
      <vt:lpstr>FZZhunYuan-M02</vt:lpstr>
      <vt:lpstr>Linux Biolinum O</vt:lpstr>
      <vt:lpstr>等线</vt:lpstr>
      <vt:lpstr>黑体</vt:lpstr>
      <vt:lpstr>华文楷体</vt:lpstr>
      <vt:lpstr>楷体</vt:lpstr>
      <vt:lpstr>楷体_GB2312</vt:lpstr>
      <vt:lpstr>宋体</vt:lpstr>
      <vt:lpstr>微软雅黑</vt:lpstr>
      <vt:lpstr>微软雅黑</vt:lpstr>
      <vt:lpstr>Arial</vt:lpstr>
      <vt:lpstr>Cambria Math</vt:lpstr>
      <vt:lpstr>Candara</vt:lpstr>
      <vt:lpstr>Centaur</vt:lpstr>
      <vt:lpstr>Impact</vt:lpstr>
      <vt:lpstr>Segoe UI</vt:lpstr>
      <vt:lpstr>Symbol</vt:lpstr>
      <vt:lpstr>Tahoma</vt:lpstr>
      <vt:lpstr>Times New Roman</vt:lpstr>
      <vt:lpstr>Wingdings</vt:lpstr>
      <vt:lpstr>Office 主题​​</vt:lpstr>
      <vt:lpstr>1_nordridesign</vt:lpstr>
      <vt:lpstr>2_nordridesign</vt:lpstr>
      <vt:lpstr>自定义设计方案</vt:lpstr>
      <vt:lpstr>Office 主题</vt:lpstr>
      <vt:lpstr>3_nordridesign</vt:lpstr>
      <vt:lpstr>第10章 代码优化与目标代码生成  Chapter 10  Optimization &amp; Code Generation   </vt:lpstr>
      <vt:lpstr>编译程序的结构 </vt:lpstr>
      <vt:lpstr>内容提要</vt:lpstr>
      <vt:lpstr>本章主要内容</vt:lpstr>
      <vt:lpstr>10.1　优化技术介绍</vt:lpstr>
      <vt:lpstr>10.1　优化技术介绍</vt:lpstr>
      <vt:lpstr>10.1.1　优化分类</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10.1.3　分析方法</vt:lpstr>
      <vt:lpstr>10.1.4　优化的顺序与重复</vt:lpstr>
      <vt:lpstr>本章主要内容</vt:lpstr>
      <vt:lpstr>10.2　基本块、流图和循环 </vt:lpstr>
      <vt:lpstr>10.2.1　基本块</vt:lpstr>
      <vt:lpstr>10.2.1　基本块</vt:lpstr>
      <vt:lpstr>10.2.1　基本块</vt:lpstr>
      <vt:lpstr>10.2　基本块、流图和循环 </vt:lpstr>
      <vt:lpstr>10.2.2　流图(CFG)</vt:lpstr>
      <vt:lpstr>10.2.2　流图(CFG)</vt:lpstr>
      <vt:lpstr>10.2.2　流图(CFG)</vt:lpstr>
      <vt:lpstr>10.2.2　流图(CFG)</vt:lpstr>
      <vt:lpstr>10.2　基本块、流图和循环 </vt:lpstr>
      <vt:lpstr>10.2.3　循环</vt:lpstr>
      <vt:lpstr>10.2.3　循环</vt:lpstr>
      <vt:lpstr>10.2.3　循环</vt:lpstr>
      <vt:lpstr>10.2.3　循环</vt:lpstr>
      <vt:lpstr>10.2.3　循环</vt:lpstr>
      <vt:lpstr>10.2.3　循环</vt:lpstr>
      <vt:lpstr>10.2.3　循环</vt:lpstr>
      <vt:lpstr>10.2.3　循环</vt:lpstr>
      <vt:lpstr>10.2.3　循环</vt:lpstr>
      <vt:lpstr>10.2　基本块、流图和循环 </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本章主要内容</vt:lpstr>
      <vt:lpstr>PowerPoint 演示文稿</vt:lpstr>
      <vt:lpstr>数据流分析(data-flow analysis)</vt:lpstr>
      <vt:lpstr>数据流分析模式</vt:lpstr>
      <vt:lpstr>数据流分析模式</vt:lpstr>
      <vt:lpstr>基本块上的数据流模式</vt:lpstr>
      <vt:lpstr>到达定值分析</vt:lpstr>
      <vt:lpstr>例：可以到达各基本块的入口处的定值</vt:lpstr>
      <vt:lpstr>到达定值分析的主要用途</vt:lpstr>
      <vt:lpstr>到达定值分析的主要用途</vt:lpstr>
      <vt:lpstr>到达定值分析的主要用途</vt:lpstr>
      <vt:lpstr>“生成”与“杀死”定值</vt:lpstr>
      <vt:lpstr>到达定值的传递函数</vt:lpstr>
      <vt:lpstr>到达定值的传递函数</vt:lpstr>
      <vt:lpstr>例：各基本块B的genB 和killB </vt:lpstr>
      <vt:lpstr>到达定值的数据流方程</vt:lpstr>
      <vt:lpstr>计算到达定值的迭代算法</vt:lpstr>
      <vt:lpstr>例</vt:lpstr>
      <vt:lpstr>例</vt:lpstr>
      <vt:lpstr>引用-定值链 (Use-Definition Chains)</vt:lpstr>
      <vt:lpstr>活跃变量分析</vt:lpstr>
      <vt:lpstr>例：各基本块的出口处的活跃变量</vt:lpstr>
      <vt:lpstr>活跃变量信息的主要用途</vt:lpstr>
      <vt:lpstr>活跃变量的传递函数</vt:lpstr>
      <vt:lpstr>例：各基本块B的useB 和defB </vt:lpstr>
      <vt:lpstr>活跃变量数据流方程</vt:lpstr>
      <vt:lpstr>计算活跃变量的迭代算法</vt:lpstr>
      <vt:lpstr>例</vt:lpstr>
      <vt:lpstr>例</vt:lpstr>
      <vt:lpstr>定值-引用链 (Definition-Use Chains)</vt:lpstr>
      <vt:lpstr>定值-引用链 (Definition-Use Chains)</vt:lpstr>
      <vt:lpstr>可用表达式分析</vt:lpstr>
      <vt:lpstr>可用表达式信息的主要用途</vt:lpstr>
      <vt:lpstr>可用表达式信息的主要用途</vt:lpstr>
      <vt:lpstr>可用表达式信息的主要用途</vt:lpstr>
      <vt:lpstr>可用表达式的传递函数</vt:lpstr>
      <vt:lpstr>e_genB的计算</vt:lpstr>
      <vt:lpstr>e_killB的计算</vt:lpstr>
      <vt:lpstr>可用表达式的数据流方程</vt:lpstr>
      <vt:lpstr>计算可用表达式的迭代算法</vt:lpstr>
      <vt:lpstr>为什么将OUT[B]集合初始化为U？</vt:lpstr>
      <vt:lpstr>PowerPoint 演示文稿</vt:lpstr>
      <vt:lpstr>本章主要内容</vt:lpstr>
      <vt:lpstr>10.4　代码优化技术 </vt:lpstr>
      <vt:lpstr>10.4.1 窥孔优化</vt:lpstr>
      <vt:lpstr>10.4.1 窥孔优化</vt:lpstr>
      <vt:lpstr>10.4.1 窥孔优化</vt:lpstr>
      <vt:lpstr>10.4　代码优化技术 </vt:lpstr>
      <vt:lpstr>10.4.2 局部优化</vt:lpstr>
      <vt:lpstr>10.4.2 局部优化</vt:lpstr>
      <vt:lpstr>10.4.2 局部优化</vt:lpstr>
      <vt:lpstr>10.4.2 局部优化</vt:lpstr>
      <vt:lpstr>10.4.2 局部优化</vt:lpstr>
      <vt:lpstr>10.4.2 局部优化</vt:lpstr>
      <vt:lpstr>10.4.2 局部优化</vt:lpstr>
      <vt:lpstr>10.4　代码优化技术 </vt:lpstr>
      <vt:lpstr>10.4.3 循环优化</vt:lpstr>
      <vt:lpstr>10.4.3 循环优化</vt:lpstr>
      <vt:lpstr>10.4.3 循环优化</vt:lpstr>
      <vt:lpstr>10.4.3 循环优化</vt:lpstr>
      <vt:lpstr>10.4.3 循环优化</vt:lpstr>
      <vt:lpstr>10.4.3 循环优化</vt:lpstr>
      <vt:lpstr>10.4.3 循环优化</vt:lpstr>
      <vt:lpstr>10.4　代码优化技术 </vt:lpstr>
      <vt:lpstr>10.4.4 全局优化 </vt:lpstr>
      <vt:lpstr>本章主要内容</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赵 小松</cp:lastModifiedBy>
  <cp:revision>2793</cp:revision>
  <cp:lastPrinted>2022-03-27T06:05:01Z</cp:lastPrinted>
  <dcterms:created xsi:type="dcterms:W3CDTF">2018-05-09T10:41:00Z</dcterms:created>
  <dcterms:modified xsi:type="dcterms:W3CDTF">2023-05-15T17:38:03Z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